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6.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7.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8.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9.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0.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1.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2.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3.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14.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15.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16.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17.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18.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19.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20.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21.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22.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23.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24.xml" ContentType="application/vnd.openxmlformats-officedocument.theme+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theme/theme25.xml" ContentType="application/vnd.openxmlformats-officedocument.theme+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theme/theme26.xml" ContentType="application/vnd.openxmlformats-officedocument.theme+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27.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28.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theme/theme29.xml" ContentType="application/vnd.openxmlformats-officedocument.theme+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 id="2147483688" r:id="rId3"/>
    <p:sldMasterId id="2147483706" r:id="rId4"/>
    <p:sldMasterId id="2147483725" r:id="rId5"/>
    <p:sldMasterId id="2147483744" r:id="rId6"/>
    <p:sldMasterId id="2147483766" r:id="rId7"/>
    <p:sldMasterId id="2147483784" r:id="rId8"/>
    <p:sldMasterId id="2147483802" r:id="rId9"/>
    <p:sldMasterId id="2147483820" r:id="rId10"/>
    <p:sldMasterId id="2147483838" r:id="rId11"/>
    <p:sldMasterId id="2147483853" r:id="rId12"/>
    <p:sldMasterId id="2147483871" r:id="rId13"/>
    <p:sldMasterId id="2147483890" r:id="rId14"/>
    <p:sldMasterId id="2147483909" r:id="rId15"/>
    <p:sldMasterId id="2147483927" r:id="rId16"/>
    <p:sldMasterId id="2147483937" r:id="rId17"/>
    <p:sldMasterId id="2147483954" r:id="rId18"/>
    <p:sldMasterId id="2147483994" r:id="rId19"/>
    <p:sldMasterId id="2147484006" r:id="rId20"/>
    <p:sldMasterId id="2147484022" r:id="rId21"/>
    <p:sldMasterId id="2147484040" r:id="rId22"/>
    <p:sldMasterId id="2147484054" r:id="rId23"/>
    <p:sldMasterId id="2147484071" r:id="rId24"/>
    <p:sldMasterId id="2147484084" r:id="rId25"/>
    <p:sldMasterId id="2147484096" r:id="rId26"/>
    <p:sldMasterId id="2147484108" r:id="rId27"/>
    <p:sldMasterId id="2147484128" r:id="rId28"/>
    <p:sldMasterId id="2147484138" r:id="rId29"/>
    <p:sldMasterId id="2147484155" r:id="rId30"/>
  </p:sldMasterIdLst>
  <p:notesMasterIdLst>
    <p:notesMasterId r:id="rId258"/>
  </p:notesMasterIdLst>
  <p:sldIdLst>
    <p:sldId id="257" r:id="rId31"/>
    <p:sldId id="752" r:id="rId32"/>
    <p:sldId id="2609" r:id="rId33"/>
    <p:sldId id="360" r:id="rId34"/>
    <p:sldId id="578" r:id="rId35"/>
    <p:sldId id="316" r:id="rId36"/>
    <p:sldId id="583" r:id="rId37"/>
    <p:sldId id="288" r:id="rId38"/>
    <p:sldId id="292" r:id="rId39"/>
    <p:sldId id="295" r:id="rId40"/>
    <p:sldId id="325" r:id="rId41"/>
    <p:sldId id="2627" r:id="rId42"/>
    <p:sldId id="330" r:id="rId43"/>
    <p:sldId id="331" r:id="rId44"/>
    <p:sldId id="562" r:id="rId45"/>
    <p:sldId id="382" r:id="rId46"/>
    <p:sldId id="2618" r:id="rId47"/>
    <p:sldId id="363" r:id="rId48"/>
    <p:sldId id="655" r:id="rId49"/>
    <p:sldId id="415" r:id="rId50"/>
    <p:sldId id="427" r:id="rId51"/>
    <p:sldId id="2620" r:id="rId52"/>
    <p:sldId id="2621" r:id="rId53"/>
    <p:sldId id="496" r:id="rId54"/>
    <p:sldId id="450" r:id="rId55"/>
    <p:sldId id="451" r:id="rId56"/>
    <p:sldId id="2622" r:id="rId57"/>
    <p:sldId id="2623" r:id="rId58"/>
    <p:sldId id="2710" r:id="rId59"/>
    <p:sldId id="541" r:id="rId60"/>
    <p:sldId id="2625" r:id="rId61"/>
    <p:sldId id="2612" r:id="rId62"/>
    <p:sldId id="638" r:id="rId63"/>
    <p:sldId id="355" r:id="rId64"/>
    <p:sldId id="2617" r:id="rId65"/>
    <p:sldId id="587" r:id="rId66"/>
    <p:sldId id="2610" r:id="rId67"/>
    <p:sldId id="368" r:id="rId68"/>
    <p:sldId id="447" r:id="rId69"/>
    <p:sldId id="2613" r:id="rId70"/>
    <p:sldId id="2611" r:id="rId71"/>
    <p:sldId id="589" r:id="rId72"/>
    <p:sldId id="593" r:id="rId73"/>
    <p:sldId id="328" r:id="rId74"/>
    <p:sldId id="350" r:id="rId75"/>
    <p:sldId id="351" r:id="rId76"/>
    <p:sldId id="285" r:id="rId77"/>
    <p:sldId id="356" r:id="rId78"/>
    <p:sldId id="2615" r:id="rId79"/>
    <p:sldId id="358" r:id="rId80"/>
    <p:sldId id="396" r:id="rId81"/>
    <p:sldId id="394" r:id="rId82"/>
    <p:sldId id="417" r:id="rId83"/>
    <p:sldId id="2630" r:id="rId84"/>
    <p:sldId id="2631" r:id="rId85"/>
    <p:sldId id="2614" r:id="rId86"/>
    <p:sldId id="431" r:id="rId87"/>
    <p:sldId id="434" r:id="rId88"/>
    <p:sldId id="435" r:id="rId89"/>
    <p:sldId id="432" r:id="rId90"/>
    <p:sldId id="558" r:id="rId91"/>
    <p:sldId id="559" r:id="rId92"/>
    <p:sldId id="433" r:id="rId93"/>
    <p:sldId id="437" r:id="rId94"/>
    <p:sldId id="440" r:id="rId95"/>
    <p:sldId id="438" r:id="rId96"/>
    <p:sldId id="443" r:id="rId97"/>
    <p:sldId id="441" r:id="rId98"/>
    <p:sldId id="425" r:id="rId99"/>
    <p:sldId id="442" r:id="rId100"/>
    <p:sldId id="444" r:id="rId101"/>
    <p:sldId id="448" r:id="rId102"/>
    <p:sldId id="449" r:id="rId103"/>
    <p:sldId id="452" r:id="rId104"/>
    <p:sldId id="453" r:id="rId105"/>
    <p:sldId id="454" r:id="rId106"/>
    <p:sldId id="455" r:id="rId107"/>
    <p:sldId id="2619" r:id="rId108"/>
    <p:sldId id="456" r:id="rId109"/>
    <p:sldId id="457" r:id="rId110"/>
    <p:sldId id="458" r:id="rId111"/>
    <p:sldId id="344" r:id="rId112"/>
    <p:sldId id="467" r:id="rId113"/>
    <p:sldId id="468" r:id="rId114"/>
    <p:sldId id="476" r:id="rId115"/>
    <p:sldId id="446" r:id="rId116"/>
    <p:sldId id="2632" r:id="rId117"/>
    <p:sldId id="2713" r:id="rId118"/>
    <p:sldId id="269" r:id="rId119"/>
    <p:sldId id="270" r:id="rId120"/>
    <p:sldId id="2712" r:id="rId121"/>
    <p:sldId id="2637" r:id="rId122"/>
    <p:sldId id="2638" r:id="rId123"/>
    <p:sldId id="2639" r:id="rId124"/>
    <p:sldId id="439" r:id="rId125"/>
    <p:sldId id="2640" r:id="rId126"/>
    <p:sldId id="2641" r:id="rId127"/>
    <p:sldId id="2642" r:id="rId128"/>
    <p:sldId id="2644" r:id="rId129"/>
    <p:sldId id="2645" r:id="rId130"/>
    <p:sldId id="2647" r:id="rId131"/>
    <p:sldId id="2648" r:id="rId132"/>
    <p:sldId id="2649" r:id="rId133"/>
    <p:sldId id="2650" r:id="rId134"/>
    <p:sldId id="2651" r:id="rId135"/>
    <p:sldId id="2652" r:id="rId136"/>
    <p:sldId id="2658" r:id="rId137"/>
    <p:sldId id="460" r:id="rId138"/>
    <p:sldId id="462" r:id="rId139"/>
    <p:sldId id="463" r:id="rId140"/>
    <p:sldId id="465" r:id="rId141"/>
    <p:sldId id="466" r:id="rId142"/>
    <p:sldId id="480" r:id="rId143"/>
    <p:sldId id="2659" r:id="rId144"/>
    <p:sldId id="2660" r:id="rId145"/>
    <p:sldId id="481" r:id="rId146"/>
    <p:sldId id="483" r:id="rId147"/>
    <p:sldId id="485" r:id="rId148"/>
    <p:sldId id="484" r:id="rId149"/>
    <p:sldId id="488" r:id="rId150"/>
    <p:sldId id="486" r:id="rId151"/>
    <p:sldId id="489" r:id="rId152"/>
    <p:sldId id="490" r:id="rId153"/>
    <p:sldId id="2633" r:id="rId154"/>
    <p:sldId id="2662" r:id="rId155"/>
    <p:sldId id="388" r:id="rId156"/>
    <p:sldId id="686" r:id="rId157"/>
    <p:sldId id="389" r:id="rId158"/>
    <p:sldId id="392" r:id="rId159"/>
    <p:sldId id="393" r:id="rId160"/>
    <p:sldId id="2663" r:id="rId161"/>
    <p:sldId id="399" r:id="rId162"/>
    <p:sldId id="2635" r:id="rId163"/>
    <p:sldId id="2664" r:id="rId164"/>
    <p:sldId id="284" r:id="rId165"/>
    <p:sldId id="283" r:id="rId166"/>
    <p:sldId id="297" r:id="rId167"/>
    <p:sldId id="298" r:id="rId168"/>
    <p:sldId id="299" r:id="rId169"/>
    <p:sldId id="2665" r:id="rId170"/>
    <p:sldId id="412" r:id="rId171"/>
    <p:sldId id="2679" r:id="rId172"/>
    <p:sldId id="411" r:id="rId173"/>
    <p:sldId id="416" r:id="rId174"/>
    <p:sldId id="2680" r:id="rId175"/>
    <p:sldId id="418" r:id="rId176"/>
    <p:sldId id="419" r:id="rId177"/>
    <p:sldId id="420" r:id="rId178"/>
    <p:sldId id="2672" r:id="rId179"/>
    <p:sldId id="2686" r:id="rId180"/>
    <p:sldId id="2687" r:id="rId181"/>
    <p:sldId id="2685" r:id="rId182"/>
    <p:sldId id="2666" r:id="rId183"/>
    <p:sldId id="510" r:id="rId184"/>
    <p:sldId id="2706" r:id="rId185"/>
    <p:sldId id="386" r:id="rId186"/>
    <p:sldId id="2704" r:id="rId187"/>
    <p:sldId id="2707" r:id="rId188"/>
    <p:sldId id="511" r:id="rId189"/>
    <p:sldId id="2705" r:id="rId190"/>
    <p:sldId id="2708" r:id="rId191"/>
    <p:sldId id="445" r:id="rId192"/>
    <p:sldId id="2667" r:id="rId193"/>
    <p:sldId id="408" r:id="rId194"/>
    <p:sldId id="2709" r:id="rId195"/>
    <p:sldId id="2669" r:id="rId196"/>
    <p:sldId id="385" r:id="rId197"/>
    <p:sldId id="2670" r:id="rId198"/>
    <p:sldId id="2682" r:id="rId199"/>
    <p:sldId id="2683" r:id="rId200"/>
    <p:sldId id="2703" r:id="rId201"/>
    <p:sldId id="913" r:id="rId202"/>
    <p:sldId id="914" r:id="rId203"/>
    <p:sldId id="2674" r:id="rId204"/>
    <p:sldId id="274" r:id="rId205"/>
    <p:sldId id="276" r:id="rId206"/>
    <p:sldId id="277" r:id="rId207"/>
    <p:sldId id="278" r:id="rId208"/>
    <p:sldId id="280" r:id="rId209"/>
    <p:sldId id="279" r:id="rId210"/>
    <p:sldId id="2675" r:id="rId211"/>
    <p:sldId id="265" r:id="rId212"/>
    <p:sldId id="266" r:id="rId213"/>
    <p:sldId id="267" r:id="rId214"/>
    <p:sldId id="268" r:id="rId215"/>
    <p:sldId id="2676" r:id="rId216"/>
    <p:sldId id="2688" r:id="rId217"/>
    <p:sldId id="2689" r:id="rId218"/>
    <p:sldId id="259" r:id="rId219"/>
    <p:sldId id="262" r:id="rId220"/>
    <p:sldId id="2690" r:id="rId221"/>
    <p:sldId id="291" r:id="rId222"/>
    <p:sldId id="2677" r:id="rId223"/>
    <p:sldId id="308" r:id="rId224"/>
    <p:sldId id="2691" r:id="rId225"/>
    <p:sldId id="263" r:id="rId226"/>
    <p:sldId id="273" r:id="rId227"/>
    <p:sldId id="275" r:id="rId228"/>
    <p:sldId id="307" r:id="rId229"/>
    <p:sldId id="2693" r:id="rId230"/>
    <p:sldId id="2694" r:id="rId231"/>
    <p:sldId id="281" r:id="rId232"/>
    <p:sldId id="282" r:id="rId233"/>
    <p:sldId id="765" r:id="rId234"/>
    <p:sldId id="2702" r:id="rId235"/>
    <p:sldId id="766" r:id="rId236"/>
    <p:sldId id="491" r:id="rId237"/>
    <p:sldId id="494" r:id="rId238"/>
    <p:sldId id="767" r:id="rId239"/>
    <p:sldId id="768" r:id="rId240"/>
    <p:sldId id="492" r:id="rId241"/>
    <p:sldId id="2696" r:id="rId242"/>
    <p:sldId id="816" r:id="rId243"/>
    <p:sldId id="2711" r:id="rId244"/>
    <p:sldId id="747" r:id="rId245"/>
    <p:sldId id="746" r:id="rId246"/>
    <p:sldId id="2698" r:id="rId247"/>
    <p:sldId id="2699" r:id="rId248"/>
    <p:sldId id="312" r:id="rId249"/>
    <p:sldId id="313" r:id="rId250"/>
    <p:sldId id="314" r:id="rId251"/>
    <p:sldId id="315" r:id="rId252"/>
    <p:sldId id="2700" r:id="rId253"/>
    <p:sldId id="317" r:id="rId254"/>
    <p:sldId id="320" r:id="rId255"/>
    <p:sldId id="323" r:id="rId256"/>
    <p:sldId id="2701" r:id="rId257"/>
  </p:sldIdLst>
  <p:sldSz cx="12192000" cy="6858000"/>
  <p:notesSz cx="6858000" cy="9144000"/>
  <p:embeddedFontLst>
    <p:embeddedFont>
      <p:font typeface="Agency FB" panose="020B0503020202020204" pitchFamily="34" charset="0"/>
      <p:regular r:id="rId259"/>
      <p:bold r:id="rId260"/>
    </p:embeddedFont>
    <p:embeddedFont>
      <p:font typeface="Aharoni" panose="02010803020104030203" pitchFamily="2" charset="-79"/>
      <p:bold r:id="rId261"/>
    </p:embeddedFont>
    <p:embeddedFont>
      <p:font typeface="Arial Black" panose="020B0A04020102020204" pitchFamily="34" charset="0"/>
      <p:bold r:id="rId262"/>
    </p:embeddedFont>
    <p:embeddedFont>
      <p:font typeface="Arial Narrow" panose="020B0606020202030204" pitchFamily="34" charset="0"/>
      <p:regular r:id="rId263"/>
      <p:bold r:id="rId264"/>
      <p:italic r:id="rId265"/>
      <p:boldItalic r:id="rId266"/>
    </p:embeddedFont>
    <p:embeddedFont>
      <p:font typeface="Arial Rounded MT Bold" panose="020F0704030504030204" pitchFamily="34" charset="0"/>
      <p:regular r:id="rId267"/>
    </p:embeddedFont>
    <p:embeddedFont>
      <p:font typeface="Berlin Sans FB" panose="020E0602020502020306" pitchFamily="34" charset="0"/>
      <p:regular r:id="rId268"/>
      <p:bold r:id="rId269"/>
    </p:embeddedFont>
    <p:embeddedFont>
      <p:font typeface="Berlin Sans FB Demi" panose="020E0802020502020306" pitchFamily="34" charset="0"/>
      <p:bold r:id="rId270"/>
    </p:embeddedFont>
    <p:embeddedFont>
      <p:font typeface="Bernard MT Condensed" panose="02050806060905020404" pitchFamily="18" charset="0"/>
      <p:regular r:id="rId271"/>
    </p:embeddedFont>
    <p:embeddedFont>
      <p:font typeface="Bookman Old Style" panose="02050604050505020204" pitchFamily="18" charset="0"/>
      <p:regular r:id="rId272"/>
      <p:bold r:id="rId273"/>
      <p:italic r:id="rId274"/>
      <p:boldItalic r:id="rId275"/>
    </p:embeddedFont>
    <p:embeddedFont>
      <p:font typeface="Brush Script MT" panose="03060802040406070304" pitchFamily="66" charset="0"/>
      <p:italic r:id="rId276"/>
    </p:embeddedFont>
    <p:embeddedFont>
      <p:font typeface="Century" panose="02040604050505020304" pitchFamily="18" charset="0"/>
      <p:regular r:id="rId277"/>
    </p:embeddedFont>
    <p:embeddedFont>
      <p:font typeface="Century Gothic" panose="020B0502020202020204" pitchFamily="34" charset="0"/>
      <p:regular r:id="rId278"/>
      <p:bold r:id="rId279"/>
      <p:italic r:id="rId280"/>
      <p:boldItalic r:id="rId281"/>
    </p:embeddedFont>
    <p:embeddedFont>
      <p:font typeface="Century Schoolbook" panose="02040604050505020304" pitchFamily="18" charset="0"/>
      <p:regular r:id="rId282"/>
      <p:bold r:id="rId283"/>
      <p:italic r:id="rId284"/>
      <p:boldItalic r:id="rId285"/>
    </p:embeddedFont>
    <p:embeddedFont>
      <p:font typeface="Comic Sans MS" panose="030F0702030302020204" pitchFamily="66" charset="0"/>
      <p:regular r:id="rId286"/>
      <p:bold r:id="rId287"/>
      <p:italic r:id="rId288"/>
      <p:boldItalic r:id="rId289"/>
    </p:embeddedFont>
    <p:embeddedFont>
      <p:font typeface="Cooper Black" panose="0208090404030B020404" pitchFamily="18" charset="0"/>
      <p:regular r:id="rId290"/>
    </p:embeddedFont>
    <p:embeddedFont>
      <p:font typeface="Corbel" panose="020B0503020204020204" pitchFamily="34" charset="0"/>
      <p:regular r:id="rId291"/>
      <p:bold r:id="rId292"/>
      <p:italic r:id="rId293"/>
      <p:boldItalic r:id="rId294"/>
    </p:embeddedFont>
    <p:embeddedFont>
      <p:font typeface="Eras Bold ITC" panose="020B0907030504020204" pitchFamily="34" charset="0"/>
      <p:regular r:id="rId295"/>
    </p:embeddedFont>
    <p:embeddedFont>
      <p:font typeface="Eras Demi ITC" panose="020B0805030504020804" pitchFamily="34" charset="0"/>
      <p:regular r:id="rId296"/>
    </p:embeddedFont>
    <p:embeddedFont>
      <p:font typeface="Franklin Gothic Medium" panose="020B0603020102020204" pitchFamily="34" charset="0"/>
      <p:regular r:id="rId297"/>
      <p:italic r:id="rId298"/>
    </p:embeddedFont>
    <p:embeddedFont>
      <p:font typeface="Freestyle Script" panose="030804020302050B0404" pitchFamily="66" charset="0"/>
      <p:regular r:id="rId299"/>
    </p:embeddedFont>
    <p:embeddedFont>
      <p:font typeface="Georgia" panose="02040502050405020303" pitchFamily="18" charset="0"/>
      <p:regular r:id="rId300"/>
      <p:bold r:id="rId301"/>
      <p:italic r:id="rId302"/>
      <p:boldItalic r:id="rId303"/>
    </p:embeddedFont>
    <p:embeddedFont>
      <p:font typeface="Gill Sans MT" panose="020B0502020104020203" pitchFamily="34" charset="0"/>
      <p:regular r:id="rId304"/>
      <p:bold r:id="rId305"/>
      <p:italic r:id="rId306"/>
      <p:boldItalic r:id="rId307"/>
    </p:embeddedFont>
    <p:embeddedFont>
      <p:font typeface="Greekth" panose="02020803070505020304" pitchFamily="18" charset="0"/>
      <p:bold r:id="rId308"/>
    </p:embeddedFont>
    <p:embeddedFont>
      <p:font typeface="Haettenschweiler" panose="020B0706040902060204" pitchFamily="34" charset="0"/>
      <p:regular r:id="rId309"/>
    </p:embeddedFont>
    <p:embeddedFont>
      <p:font typeface="HebrewTh" pitchFamily="2" charset="0"/>
      <p:regular r:id="rId310"/>
    </p:embeddedFont>
    <p:embeddedFont>
      <p:font typeface="Impact" panose="020B0806030902050204" pitchFamily="34" charset="0"/>
      <p:regular r:id="rId311"/>
    </p:embeddedFont>
    <p:embeddedFont>
      <p:font typeface="JasmineUPC" panose="02020603050405020304" pitchFamily="18" charset="-34"/>
      <p:regular r:id="rId312"/>
    </p:embeddedFont>
    <p:embeddedFont>
      <p:font typeface="Lucida Bright" panose="02040602050505020304" pitchFamily="18" charset="0"/>
      <p:regular r:id="rId313"/>
      <p:bold r:id="rId314"/>
      <p:italic r:id="rId315"/>
      <p:boldItalic r:id="rId316"/>
    </p:embeddedFont>
    <p:embeddedFont>
      <p:font typeface="Lucida Handwriting" panose="03010101010101010101" pitchFamily="66" charset="0"/>
      <p:regular r:id="rId317"/>
    </p:embeddedFont>
    <p:embeddedFont>
      <p:font typeface="Lucida Sans Unicode" panose="020B0602030504020204" pitchFamily="34" charset="0"/>
      <p:regular r:id="rId318"/>
    </p:embeddedFont>
    <p:embeddedFont>
      <p:font typeface="Matura MT Script Capitals" panose="03020802060602070202" pitchFamily="66" charset="0"/>
      <p:regular r:id="rId319"/>
    </p:embeddedFont>
    <p:embeddedFont>
      <p:font typeface="Mistral" panose="03090702030407020403" pitchFamily="66" charset="0"/>
      <p:regular r:id="rId320"/>
    </p:embeddedFont>
    <p:embeddedFont>
      <p:font typeface="Monotype Corsiva" panose="03010101010201010101" pitchFamily="66" charset="0"/>
      <p:italic r:id="rId321"/>
    </p:embeddedFont>
    <p:embeddedFont>
      <p:font typeface="MS Shell Dlg 2" panose="020B0604030504040204" pitchFamily="34" charset="0"/>
      <p:regular r:id="rId322"/>
      <p:bold r:id="rId323"/>
    </p:embeddedFont>
    <p:embeddedFont>
      <p:font typeface="Narkisim" panose="020E0502050101010101" pitchFamily="34" charset="-79"/>
      <p:regular r:id="rId324"/>
    </p:embeddedFont>
    <p:embeddedFont>
      <p:font typeface="Old English Text MT" panose="03040902040508030806" pitchFamily="66" charset="0"/>
      <p:regular r:id="rId325"/>
    </p:embeddedFont>
    <p:embeddedFont>
      <p:font typeface="Papyrus" panose="03070502060502030205" pitchFamily="66" charset="0"/>
      <p:regular r:id="rId326"/>
    </p:embeddedFont>
    <p:embeddedFont>
      <p:font typeface="Playbill" panose="040506030A0602020202" pitchFamily="82" charset="0"/>
      <p:regular r:id="rId327"/>
    </p:embeddedFont>
    <p:embeddedFont>
      <p:font typeface="Pristina" panose="03060402040406080204" pitchFamily="66" charset="0"/>
      <p:regular r:id="rId328"/>
    </p:embeddedFont>
    <p:embeddedFont>
      <p:font typeface="Rockwell" panose="02060603020205020403" pitchFamily="18" charset="0"/>
      <p:regular r:id="rId329"/>
      <p:bold r:id="rId330"/>
      <p:italic r:id="rId331"/>
      <p:boldItalic r:id="rId332"/>
    </p:embeddedFont>
    <p:embeddedFont>
      <p:font typeface="Script MT Bold" panose="03040602040607080904" pitchFamily="66" charset="0"/>
      <p:bold r:id="rId333"/>
    </p:embeddedFont>
    <p:embeddedFont>
      <p:font typeface="Tahoma" panose="020B0604030504040204" pitchFamily="34" charset="0"/>
      <p:regular r:id="rId334"/>
      <p:bold r:id="rId335"/>
    </p:embeddedFont>
    <p:embeddedFont>
      <p:font typeface="Trebuchet MS" panose="020B0603020202020204" pitchFamily="34" charset="0"/>
      <p:regular r:id="rId336"/>
      <p:bold r:id="rId337"/>
      <p:italic r:id="rId338"/>
      <p:boldItalic r:id="rId339"/>
    </p:embeddedFont>
    <p:embeddedFont>
      <p:font typeface="Verdana" panose="020B0604030504040204" pitchFamily="34" charset="0"/>
      <p:regular r:id="rId340"/>
      <p:bold r:id="rId341"/>
      <p:italic r:id="rId342"/>
      <p:boldItalic r:id="rId343"/>
    </p:embeddedFont>
    <p:embeddedFont>
      <p:font typeface="Wingdings 2" panose="05020102010507070707" pitchFamily="18" charset="2"/>
      <p:regular r:id="rId344"/>
    </p:embeddedFont>
    <p:embeddedFont>
      <p:font typeface="Wingdings 3" panose="05040102010807070707" pitchFamily="18" charset="2"/>
      <p:regular r:id="rId3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32321E"/>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0" autoAdjust="0"/>
    <p:restoredTop sz="94660"/>
  </p:normalViewPr>
  <p:slideViewPr>
    <p:cSldViewPr snapToGrid="0">
      <p:cViewPr varScale="1">
        <p:scale>
          <a:sx n="99" d="100"/>
          <a:sy n="99" d="100"/>
        </p:scale>
        <p:origin x="1026" y="90"/>
      </p:cViewPr>
      <p:guideLst/>
    </p:cSldViewPr>
  </p:slideViewPr>
  <p:notesTextViewPr>
    <p:cViewPr>
      <p:scale>
        <a:sx n="1" d="1"/>
        <a:sy n="1" d="1"/>
      </p:scale>
      <p:origin x="0" y="0"/>
    </p:cViewPr>
  </p:notesTextViewPr>
  <p:sorterViewPr>
    <p:cViewPr>
      <p:scale>
        <a:sx n="100" d="100"/>
        <a:sy n="100" d="100"/>
      </p:scale>
      <p:origin x="0" y="-2642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7.xml"/><Relationship Id="rId299" Type="http://schemas.openxmlformats.org/officeDocument/2006/relationships/font" Target="fonts/font41.fntdata"/><Relationship Id="rId21" Type="http://schemas.openxmlformats.org/officeDocument/2006/relationships/slideMaster" Target="slideMasters/slideMaster21.xml"/><Relationship Id="rId63" Type="http://schemas.openxmlformats.org/officeDocument/2006/relationships/slide" Target="slides/slide33.xml"/><Relationship Id="rId159" Type="http://schemas.openxmlformats.org/officeDocument/2006/relationships/slide" Target="slides/slide129.xml"/><Relationship Id="rId324" Type="http://schemas.openxmlformats.org/officeDocument/2006/relationships/font" Target="fonts/font66.fntdata"/><Relationship Id="rId170" Type="http://schemas.openxmlformats.org/officeDocument/2006/relationships/slide" Target="slides/slide140.xml"/><Relationship Id="rId226" Type="http://schemas.openxmlformats.org/officeDocument/2006/relationships/slide" Target="slides/slide196.xml"/><Relationship Id="rId268" Type="http://schemas.openxmlformats.org/officeDocument/2006/relationships/font" Target="fonts/font10.fntdata"/><Relationship Id="rId32" Type="http://schemas.openxmlformats.org/officeDocument/2006/relationships/slide" Target="slides/slide2.xml"/><Relationship Id="rId74" Type="http://schemas.openxmlformats.org/officeDocument/2006/relationships/slide" Target="slides/slide44.xml"/><Relationship Id="rId128" Type="http://schemas.openxmlformats.org/officeDocument/2006/relationships/slide" Target="slides/slide98.xml"/><Relationship Id="rId335" Type="http://schemas.openxmlformats.org/officeDocument/2006/relationships/font" Target="fonts/font77.fntdata"/><Relationship Id="rId5" Type="http://schemas.openxmlformats.org/officeDocument/2006/relationships/slideMaster" Target="slideMasters/slideMaster5.xml"/><Relationship Id="rId181" Type="http://schemas.openxmlformats.org/officeDocument/2006/relationships/slide" Target="slides/slide151.xml"/><Relationship Id="rId237" Type="http://schemas.openxmlformats.org/officeDocument/2006/relationships/slide" Target="slides/slide207.xml"/><Relationship Id="rId279" Type="http://schemas.openxmlformats.org/officeDocument/2006/relationships/font" Target="fonts/font21.fntdata"/><Relationship Id="rId43" Type="http://schemas.openxmlformats.org/officeDocument/2006/relationships/slide" Target="slides/slide13.xml"/><Relationship Id="rId139" Type="http://schemas.openxmlformats.org/officeDocument/2006/relationships/slide" Target="slides/slide109.xml"/><Relationship Id="rId290" Type="http://schemas.openxmlformats.org/officeDocument/2006/relationships/font" Target="fonts/font32.fntdata"/><Relationship Id="rId304" Type="http://schemas.openxmlformats.org/officeDocument/2006/relationships/font" Target="fonts/font46.fntdata"/><Relationship Id="rId346" Type="http://schemas.openxmlformats.org/officeDocument/2006/relationships/presProps" Target="presProps.xml"/><Relationship Id="rId85" Type="http://schemas.openxmlformats.org/officeDocument/2006/relationships/slide" Target="slides/slide55.xml"/><Relationship Id="rId150" Type="http://schemas.openxmlformats.org/officeDocument/2006/relationships/slide" Target="slides/slide120.xml"/><Relationship Id="rId192" Type="http://schemas.openxmlformats.org/officeDocument/2006/relationships/slide" Target="slides/slide162.xml"/><Relationship Id="rId206" Type="http://schemas.openxmlformats.org/officeDocument/2006/relationships/slide" Target="slides/slide176.xml"/><Relationship Id="rId248" Type="http://schemas.openxmlformats.org/officeDocument/2006/relationships/slide" Target="slides/slide218.xml"/><Relationship Id="rId12" Type="http://schemas.openxmlformats.org/officeDocument/2006/relationships/slideMaster" Target="slideMasters/slideMaster12.xml"/><Relationship Id="rId108" Type="http://schemas.openxmlformats.org/officeDocument/2006/relationships/slide" Target="slides/slide78.xml"/><Relationship Id="rId315" Type="http://schemas.openxmlformats.org/officeDocument/2006/relationships/font" Target="fonts/font57.fntdata"/><Relationship Id="rId54" Type="http://schemas.openxmlformats.org/officeDocument/2006/relationships/slide" Target="slides/slide24.xml"/><Relationship Id="rId96" Type="http://schemas.openxmlformats.org/officeDocument/2006/relationships/slide" Target="slides/slide66.xml"/><Relationship Id="rId161" Type="http://schemas.openxmlformats.org/officeDocument/2006/relationships/slide" Target="slides/slide131.xml"/><Relationship Id="rId217" Type="http://schemas.openxmlformats.org/officeDocument/2006/relationships/slide" Target="slides/slide187.xml"/><Relationship Id="rId259" Type="http://schemas.openxmlformats.org/officeDocument/2006/relationships/font" Target="fonts/font1.fntdata"/><Relationship Id="rId23" Type="http://schemas.openxmlformats.org/officeDocument/2006/relationships/slideMaster" Target="slideMasters/slideMaster23.xml"/><Relationship Id="rId119" Type="http://schemas.openxmlformats.org/officeDocument/2006/relationships/slide" Target="slides/slide89.xml"/><Relationship Id="rId270" Type="http://schemas.openxmlformats.org/officeDocument/2006/relationships/font" Target="fonts/font12.fntdata"/><Relationship Id="rId326" Type="http://schemas.openxmlformats.org/officeDocument/2006/relationships/font" Target="fonts/font68.fntdata"/><Relationship Id="rId65" Type="http://schemas.openxmlformats.org/officeDocument/2006/relationships/slide" Target="slides/slide35.xml"/><Relationship Id="rId130" Type="http://schemas.openxmlformats.org/officeDocument/2006/relationships/slide" Target="slides/slide100.xml"/><Relationship Id="rId172" Type="http://schemas.openxmlformats.org/officeDocument/2006/relationships/slide" Target="slides/slide142.xml"/><Relationship Id="rId228" Type="http://schemas.openxmlformats.org/officeDocument/2006/relationships/slide" Target="slides/slide198.xml"/><Relationship Id="rId281" Type="http://schemas.openxmlformats.org/officeDocument/2006/relationships/font" Target="fonts/font23.fntdata"/><Relationship Id="rId337" Type="http://schemas.openxmlformats.org/officeDocument/2006/relationships/font" Target="fonts/font79.fntdata"/><Relationship Id="rId34" Type="http://schemas.openxmlformats.org/officeDocument/2006/relationships/slide" Target="slides/slide4.xml"/><Relationship Id="rId76" Type="http://schemas.openxmlformats.org/officeDocument/2006/relationships/slide" Target="slides/slide46.xml"/><Relationship Id="rId141" Type="http://schemas.openxmlformats.org/officeDocument/2006/relationships/slide" Target="slides/slide111.xml"/><Relationship Id="rId7" Type="http://schemas.openxmlformats.org/officeDocument/2006/relationships/slideMaster" Target="slideMasters/slideMaster7.xml"/><Relationship Id="rId183" Type="http://schemas.openxmlformats.org/officeDocument/2006/relationships/slide" Target="slides/slide153.xml"/><Relationship Id="rId239" Type="http://schemas.openxmlformats.org/officeDocument/2006/relationships/slide" Target="slides/slide209.xml"/><Relationship Id="rId250" Type="http://schemas.openxmlformats.org/officeDocument/2006/relationships/slide" Target="slides/slide220.xml"/><Relationship Id="rId292" Type="http://schemas.openxmlformats.org/officeDocument/2006/relationships/font" Target="fonts/font34.fntdata"/><Relationship Id="rId306" Type="http://schemas.openxmlformats.org/officeDocument/2006/relationships/font" Target="fonts/font48.fntdata"/><Relationship Id="rId45" Type="http://schemas.openxmlformats.org/officeDocument/2006/relationships/slide" Target="slides/slide15.xml"/><Relationship Id="rId87" Type="http://schemas.openxmlformats.org/officeDocument/2006/relationships/slide" Target="slides/slide57.xml"/><Relationship Id="rId110" Type="http://schemas.openxmlformats.org/officeDocument/2006/relationships/slide" Target="slides/slide80.xml"/><Relationship Id="rId348" Type="http://schemas.openxmlformats.org/officeDocument/2006/relationships/theme" Target="theme/theme1.xml"/><Relationship Id="rId152" Type="http://schemas.openxmlformats.org/officeDocument/2006/relationships/slide" Target="slides/slide122.xml"/><Relationship Id="rId194" Type="http://schemas.openxmlformats.org/officeDocument/2006/relationships/slide" Target="slides/slide164.xml"/><Relationship Id="rId208" Type="http://schemas.openxmlformats.org/officeDocument/2006/relationships/slide" Target="slides/slide178.xml"/><Relationship Id="rId261" Type="http://schemas.openxmlformats.org/officeDocument/2006/relationships/font" Target="fonts/font3.fntdata"/><Relationship Id="rId14" Type="http://schemas.openxmlformats.org/officeDocument/2006/relationships/slideMaster" Target="slideMasters/slideMaster14.xml"/><Relationship Id="rId56" Type="http://schemas.openxmlformats.org/officeDocument/2006/relationships/slide" Target="slides/slide26.xml"/><Relationship Id="rId317" Type="http://schemas.openxmlformats.org/officeDocument/2006/relationships/font" Target="fonts/font59.fntdata"/><Relationship Id="rId8" Type="http://schemas.openxmlformats.org/officeDocument/2006/relationships/slideMaster" Target="slideMasters/slideMaster8.xml"/><Relationship Id="rId98" Type="http://schemas.openxmlformats.org/officeDocument/2006/relationships/slide" Target="slides/slide68.xml"/><Relationship Id="rId121" Type="http://schemas.openxmlformats.org/officeDocument/2006/relationships/slide" Target="slides/slide91.xml"/><Relationship Id="rId142" Type="http://schemas.openxmlformats.org/officeDocument/2006/relationships/slide" Target="slides/slide112.xml"/><Relationship Id="rId163" Type="http://schemas.openxmlformats.org/officeDocument/2006/relationships/slide" Target="slides/slide133.xml"/><Relationship Id="rId184" Type="http://schemas.openxmlformats.org/officeDocument/2006/relationships/slide" Target="slides/slide154.xml"/><Relationship Id="rId219" Type="http://schemas.openxmlformats.org/officeDocument/2006/relationships/slide" Target="slides/slide189.xml"/><Relationship Id="rId230" Type="http://schemas.openxmlformats.org/officeDocument/2006/relationships/slide" Target="slides/slide200.xml"/><Relationship Id="rId251" Type="http://schemas.openxmlformats.org/officeDocument/2006/relationships/slide" Target="slides/slide221.xml"/><Relationship Id="rId25" Type="http://schemas.openxmlformats.org/officeDocument/2006/relationships/slideMaster" Target="slideMasters/slideMaster25.xml"/><Relationship Id="rId46" Type="http://schemas.openxmlformats.org/officeDocument/2006/relationships/slide" Target="slides/slide16.xml"/><Relationship Id="rId67" Type="http://schemas.openxmlformats.org/officeDocument/2006/relationships/slide" Target="slides/slide37.xml"/><Relationship Id="rId272" Type="http://schemas.openxmlformats.org/officeDocument/2006/relationships/font" Target="fonts/font14.fntdata"/><Relationship Id="rId293" Type="http://schemas.openxmlformats.org/officeDocument/2006/relationships/font" Target="fonts/font35.fntdata"/><Relationship Id="rId307" Type="http://schemas.openxmlformats.org/officeDocument/2006/relationships/font" Target="fonts/font49.fntdata"/><Relationship Id="rId328" Type="http://schemas.openxmlformats.org/officeDocument/2006/relationships/font" Target="fonts/font70.fntdata"/><Relationship Id="rId349" Type="http://schemas.openxmlformats.org/officeDocument/2006/relationships/tableStyles" Target="tableStyles.xml"/><Relationship Id="rId88" Type="http://schemas.openxmlformats.org/officeDocument/2006/relationships/slide" Target="slides/slide58.xml"/><Relationship Id="rId111" Type="http://schemas.openxmlformats.org/officeDocument/2006/relationships/slide" Target="slides/slide81.xml"/><Relationship Id="rId132" Type="http://schemas.openxmlformats.org/officeDocument/2006/relationships/slide" Target="slides/slide102.xml"/><Relationship Id="rId153" Type="http://schemas.openxmlformats.org/officeDocument/2006/relationships/slide" Target="slides/slide123.xml"/><Relationship Id="rId174" Type="http://schemas.openxmlformats.org/officeDocument/2006/relationships/slide" Target="slides/slide144.xml"/><Relationship Id="rId195" Type="http://schemas.openxmlformats.org/officeDocument/2006/relationships/slide" Target="slides/slide165.xml"/><Relationship Id="rId209" Type="http://schemas.openxmlformats.org/officeDocument/2006/relationships/slide" Target="slides/slide179.xml"/><Relationship Id="rId220" Type="http://schemas.openxmlformats.org/officeDocument/2006/relationships/slide" Target="slides/slide190.xml"/><Relationship Id="rId241" Type="http://schemas.openxmlformats.org/officeDocument/2006/relationships/slide" Target="slides/slide211.xml"/><Relationship Id="rId15" Type="http://schemas.openxmlformats.org/officeDocument/2006/relationships/slideMaster" Target="slideMasters/slideMaster15.xml"/><Relationship Id="rId36" Type="http://schemas.openxmlformats.org/officeDocument/2006/relationships/slide" Target="slides/slide6.xml"/><Relationship Id="rId57" Type="http://schemas.openxmlformats.org/officeDocument/2006/relationships/slide" Target="slides/slide27.xml"/><Relationship Id="rId262" Type="http://schemas.openxmlformats.org/officeDocument/2006/relationships/font" Target="fonts/font4.fntdata"/><Relationship Id="rId283" Type="http://schemas.openxmlformats.org/officeDocument/2006/relationships/font" Target="fonts/font25.fntdata"/><Relationship Id="rId318" Type="http://schemas.openxmlformats.org/officeDocument/2006/relationships/font" Target="fonts/font60.fntdata"/><Relationship Id="rId339" Type="http://schemas.openxmlformats.org/officeDocument/2006/relationships/font" Target="fonts/font81.fntdata"/><Relationship Id="rId78" Type="http://schemas.openxmlformats.org/officeDocument/2006/relationships/slide" Target="slides/slide48.xml"/><Relationship Id="rId99" Type="http://schemas.openxmlformats.org/officeDocument/2006/relationships/slide" Target="slides/slide69.xml"/><Relationship Id="rId101" Type="http://schemas.openxmlformats.org/officeDocument/2006/relationships/slide" Target="slides/slide71.xml"/><Relationship Id="rId122" Type="http://schemas.openxmlformats.org/officeDocument/2006/relationships/slide" Target="slides/slide92.xml"/><Relationship Id="rId143" Type="http://schemas.openxmlformats.org/officeDocument/2006/relationships/slide" Target="slides/slide113.xml"/><Relationship Id="rId164" Type="http://schemas.openxmlformats.org/officeDocument/2006/relationships/slide" Target="slides/slide134.xml"/><Relationship Id="rId185" Type="http://schemas.openxmlformats.org/officeDocument/2006/relationships/slide" Target="slides/slide155.xml"/><Relationship Id="rId9" Type="http://schemas.openxmlformats.org/officeDocument/2006/relationships/slideMaster" Target="slideMasters/slideMaster9.xml"/><Relationship Id="rId210" Type="http://schemas.openxmlformats.org/officeDocument/2006/relationships/slide" Target="slides/slide180.xml"/><Relationship Id="rId26" Type="http://schemas.openxmlformats.org/officeDocument/2006/relationships/slideMaster" Target="slideMasters/slideMaster26.xml"/><Relationship Id="rId231" Type="http://schemas.openxmlformats.org/officeDocument/2006/relationships/slide" Target="slides/slide201.xml"/><Relationship Id="rId252" Type="http://schemas.openxmlformats.org/officeDocument/2006/relationships/slide" Target="slides/slide222.xml"/><Relationship Id="rId273" Type="http://schemas.openxmlformats.org/officeDocument/2006/relationships/font" Target="fonts/font15.fntdata"/><Relationship Id="rId294" Type="http://schemas.openxmlformats.org/officeDocument/2006/relationships/font" Target="fonts/font36.fntdata"/><Relationship Id="rId308" Type="http://schemas.openxmlformats.org/officeDocument/2006/relationships/font" Target="fonts/font50.fntdata"/><Relationship Id="rId329" Type="http://schemas.openxmlformats.org/officeDocument/2006/relationships/font" Target="fonts/font71.fntdata"/><Relationship Id="rId47" Type="http://schemas.openxmlformats.org/officeDocument/2006/relationships/slide" Target="slides/slide17.xml"/><Relationship Id="rId68" Type="http://schemas.openxmlformats.org/officeDocument/2006/relationships/slide" Target="slides/slide38.xml"/><Relationship Id="rId89" Type="http://schemas.openxmlformats.org/officeDocument/2006/relationships/slide" Target="slides/slide59.xml"/><Relationship Id="rId112" Type="http://schemas.openxmlformats.org/officeDocument/2006/relationships/slide" Target="slides/slide82.xml"/><Relationship Id="rId133" Type="http://schemas.openxmlformats.org/officeDocument/2006/relationships/slide" Target="slides/slide103.xml"/><Relationship Id="rId154" Type="http://schemas.openxmlformats.org/officeDocument/2006/relationships/slide" Target="slides/slide124.xml"/><Relationship Id="rId175" Type="http://schemas.openxmlformats.org/officeDocument/2006/relationships/slide" Target="slides/slide145.xml"/><Relationship Id="rId340" Type="http://schemas.openxmlformats.org/officeDocument/2006/relationships/font" Target="fonts/font82.fntdata"/><Relationship Id="rId196" Type="http://schemas.openxmlformats.org/officeDocument/2006/relationships/slide" Target="slides/slide166.xml"/><Relationship Id="rId200" Type="http://schemas.openxmlformats.org/officeDocument/2006/relationships/slide" Target="slides/slide170.xml"/><Relationship Id="rId16" Type="http://schemas.openxmlformats.org/officeDocument/2006/relationships/slideMaster" Target="slideMasters/slideMaster16.xml"/><Relationship Id="rId221" Type="http://schemas.openxmlformats.org/officeDocument/2006/relationships/slide" Target="slides/slide191.xml"/><Relationship Id="rId242" Type="http://schemas.openxmlformats.org/officeDocument/2006/relationships/slide" Target="slides/slide212.xml"/><Relationship Id="rId263" Type="http://schemas.openxmlformats.org/officeDocument/2006/relationships/font" Target="fonts/font5.fntdata"/><Relationship Id="rId284" Type="http://schemas.openxmlformats.org/officeDocument/2006/relationships/font" Target="fonts/font26.fntdata"/><Relationship Id="rId319" Type="http://schemas.openxmlformats.org/officeDocument/2006/relationships/font" Target="fonts/font61.fntdata"/><Relationship Id="rId37" Type="http://schemas.openxmlformats.org/officeDocument/2006/relationships/slide" Target="slides/slide7.xml"/><Relationship Id="rId58" Type="http://schemas.openxmlformats.org/officeDocument/2006/relationships/slide" Target="slides/slide28.xml"/><Relationship Id="rId79" Type="http://schemas.openxmlformats.org/officeDocument/2006/relationships/slide" Target="slides/slide49.xml"/><Relationship Id="rId102" Type="http://schemas.openxmlformats.org/officeDocument/2006/relationships/slide" Target="slides/slide72.xml"/><Relationship Id="rId123" Type="http://schemas.openxmlformats.org/officeDocument/2006/relationships/slide" Target="slides/slide93.xml"/><Relationship Id="rId144" Type="http://schemas.openxmlformats.org/officeDocument/2006/relationships/slide" Target="slides/slide114.xml"/><Relationship Id="rId330" Type="http://schemas.openxmlformats.org/officeDocument/2006/relationships/font" Target="fonts/font72.fntdata"/><Relationship Id="rId90" Type="http://schemas.openxmlformats.org/officeDocument/2006/relationships/slide" Target="slides/slide60.xml"/><Relationship Id="rId165" Type="http://schemas.openxmlformats.org/officeDocument/2006/relationships/slide" Target="slides/slide135.xml"/><Relationship Id="rId186" Type="http://schemas.openxmlformats.org/officeDocument/2006/relationships/slide" Target="slides/slide156.xml"/><Relationship Id="rId211" Type="http://schemas.openxmlformats.org/officeDocument/2006/relationships/slide" Target="slides/slide181.xml"/><Relationship Id="rId232" Type="http://schemas.openxmlformats.org/officeDocument/2006/relationships/slide" Target="slides/slide202.xml"/><Relationship Id="rId253" Type="http://schemas.openxmlformats.org/officeDocument/2006/relationships/slide" Target="slides/slide223.xml"/><Relationship Id="rId274" Type="http://schemas.openxmlformats.org/officeDocument/2006/relationships/font" Target="fonts/font16.fntdata"/><Relationship Id="rId295" Type="http://schemas.openxmlformats.org/officeDocument/2006/relationships/font" Target="fonts/font37.fntdata"/><Relationship Id="rId309" Type="http://schemas.openxmlformats.org/officeDocument/2006/relationships/font" Target="fonts/font51.fntdata"/><Relationship Id="rId27" Type="http://schemas.openxmlformats.org/officeDocument/2006/relationships/slideMaster" Target="slideMasters/slideMaster27.xml"/><Relationship Id="rId48" Type="http://schemas.openxmlformats.org/officeDocument/2006/relationships/slide" Target="slides/slide18.xml"/><Relationship Id="rId69" Type="http://schemas.openxmlformats.org/officeDocument/2006/relationships/slide" Target="slides/slide39.xml"/><Relationship Id="rId113" Type="http://schemas.openxmlformats.org/officeDocument/2006/relationships/slide" Target="slides/slide83.xml"/><Relationship Id="rId134" Type="http://schemas.openxmlformats.org/officeDocument/2006/relationships/slide" Target="slides/slide104.xml"/><Relationship Id="rId320" Type="http://schemas.openxmlformats.org/officeDocument/2006/relationships/font" Target="fonts/font62.fntdata"/><Relationship Id="rId80" Type="http://schemas.openxmlformats.org/officeDocument/2006/relationships/slide" Target="slides/slide50.xml"/><Relationship Id="rId155" Type="http://schemas.openxmlformats.org/officeDocument/2006/relationships/slide" Target="slides/slide125.xml"/><Relationship Id="rId176" Type="http://schemas.openxmlformats.org/officeDocument/2006/relationships/slide" Target="slides/slide146.xml"/><Relationship Id="rId197" Type="http://schemas.openxmlformats.org/officeDocument/2006/relationships/slide" Target="slides/slide167.xml"/><Relationship Id="rId341" Type="http://schemas.openxmlformats.org/officeDocument/2006/relationships/font" Target="fonts/font83.fntdata"/><Relationship Id="rId201" Type="http://schemas.openxmlformats.org/officeDocument/2006/relationships/slide" Target="slides/slide171.xml"/><Relationship Id="rId222" Type="http://schemas.openxmlformats.org/officeDocument/2006/relationships/slide" Target="slides/slide192.xml"/><Relationship Id="rId243" Type="http://schemas.openxmlformats.org/officeDocument/2006/relationships/slide" Target="slides/slide213.xml"/><Relationship Id="rId264" Type="http://schemas.openxmlformats.org/officeDocument/2006/relationships/font" Target="fonts/font6.fntdata"/><Relationship Id="rId285" Type="http://schemas.openxmlformats.org/officeDocument/2006/relationships/font" Target="fonts/font27.fntdata"/><Relationship Id="rId17" Type="http://schemas.openxmlformats.org/officeDocument/2006/relationships/slideMaster" Target="slideMasters/slideMaster17.xml"/><Relationship Id="rId38" Type="http://schemas.openxmlformats.org/officeDocument/2006/relationships/slide" Target="slides/slide8.xml"/><Relationship Id="rId59" Type="http://schemas.openxmlformats.org/officeDocument/2006/relationships/slide" Target="slides/slide29.xml"/><Relationship Id="rId103" Type="http://schemas.openxmlformats.org/officeDocument/2006/relationships/slide" Target="slides/slide73.xml"/><Relationship Id="rId124" Type="http://schemas.openxmlformats.org/officeDocument/2006/relationships/slide" Target="slides/slide94.xml"/><Relationship Id="rId310" Type="http://schemas.openxmlformats.org/officeDocument/2006/relationships/font" Target="fonts/font52.fntdata"/><Relationship Id="rId70" Type="http://schemas.openxmlformats.org/officeDocument/2006/relationships/slide" Target="slides/slide40.xml"/><Relationship Id="rId91" Type="http://schemas.openxmlformats.org/officeDocument/2006/relationships/slide" Target="slides/slide61.xml"/><Relationship Id="rId145" Type="http://schemas.openxmlformats.org/officeDocument/2006/relationships/slide" Target="slides/slide115.xml"/><Relationship Id="rId166" Type="http://schemas.openxmlformats.org/officeDocument/2006/relationships/slide" Target="slides/slide136.xml"/><Relationship Id="rId187" Type="http://schemas.openxmlformats.org/officeDocument/2006/relationships/slide" Target="slides/slide157.xml"/><Relationship Id="rId331" Type="http://schemas.openxmlformats.org/officeDocument/2006/relationships/font" Target="fonts/font73.fntdata"/><Relationship Id="rId1" Type="http://schemas.openxmlformats.org/officeDocument/2006/relationships/slideMaster" Target="slideMasters/slideMaster1.xml"/><Relationship Id="rId212" Type="http://schemas.openxmlformats.org/officeDocument/2006/relationships/slide" Target="slides/slide182.xml"/><Relationship Id="rId233" Type="http://schemas.openxmlformats.org/officeDocument/2006/relationships/slide" Target="slides/slide203.xml"/><Relationship Id="rId254" Type="http://schemas.openxmlformats.org/officeDocument/2006/relationships/slide" Target="slides/slide224.xml"/><Relationship Id="rId28" Type="http://schemas.openxmlformats.org/officeDocument/2006/relationships/slideMaster" Target="slideMasters/slideMaster28.xml"/><Relationship Id="rId49" Type="http://schemas.openxmlformats.org/officeDocument/2006/relationships/slide" Target="slides/slide19.xml"/><Relationship Id="rId114" Type="http://schemas.openxmlformats.org/officeDocument/2006/relationships/slide" Target="slides/slide84.xml"/><Relationship Id="rId275" Type="http://schemas.openxmlformats.org/officeDocument/2006/relationships/font" Target="fonts/font17.fntdata"/><Relationship Id="rId296" Type="http://schemas.openxmlformats.org/officeDocument/2006/relationships/font" Target="fonts/font38.fntdata"/><Relationship Id="rId300" Type="http://schemas.openxmlformats.org/officeDocument/2006/relationships/font" Target="fonts/font42.fntdata"/><Relationship Id="rId60" Type="http://schemas.openxmlformats.org/officeDocument/2006/relationships/slide" Target="slides/slide30.xml"/><Relationship Id="rId81" Type="http://schemas.openxmlformats.org/officeDocument/2006/relationships/slide" Target="slides/slide51.xml"/><Relationship Id="rId135" Type="http://schemas.openxmlformats.org/officeDocument/2006/relationships/slide" Target="slides/slide105.xml"/><Relationship Id="rId156" Type="http://schemas.openxmlformats.org/officeDocument/2006/relationships/slide" Target="slides/slide126.xml"/><Relationship Id="rId177" Type="http://schemas.openxmlformats.org/officeDocument/2006/relationships/slide" Target="slides/slide147.xml"/><Relationship Id="rId198" Type="http://schemas.openxmlformats.org/officeDocument/2006/relationships/slide" Target="slides/slide168.xml"/><Relationship Id="rId321" Type="http://schemas.openxmlformats.org/officeDocument/2006/relationships/font" Target="fonts/font63.fntdata"/><Relationship Id="rId342" Type="http://schemas.openxmlformats.org/officeDocument/2006/relationships/font" Target="fonts/font84.fntdata"/><Relationship Id="rId202" Type="http://schemas.openxmlformats.org/officeDocument/2006/relationships/slide" Target="slides/slide172.xml"/><Relationship Id="rId223" Type="http://schemas.openxmlformats.org/officeDocument/2006/relationships/slide" Target="slides/slide193.xml"/><Relationship Id="rId244" Type="http://schemas.openxmlformats.org/officeDocument/2006/relationships/slide" Target="slides/slide214.xml"/><Relationship Id="rId18" Type="http://schemas.openxmlformats.org/officeDocument/2006/relationships/slideMaster" Target="slideMasters/slideMaster18.xml"/><Relationship Id="rId39" Type="http://schemas.openxmlformats.org/officeDocument/2006/relationships/slide" Target="slides/slide9.xml"/><Relationship Id="rId265" Type="http://schemas.openxmlformats.org/officeDocument/2006/relationships/font" Target="fonts/font7.fntdata"/><Relationship Id="rId286" Type="http://schemas.openxmlformats.org/officeDocument/2006/relationships/font" Target="fonts/font28.fntdata"/><Relationship Id="rId50" Type="http://schemas.openxmlformats.org/officeDocument/2006/relationships/slide" Target="slides/slide20.xml"/><Relationship Id="rId104" Type="http://schemas.openxmlformats.org/officeDocument/2006/relationships/slide" Target="slides/slide74.xml"/><Relationship Id="rId125" Type="http://schemas.openxmlformats.org/officeDocument/2006/relationships/slide" Target="slides/slide95.xml"/><Relationship Id="rId146" Type="http://schemas.openxmlformats.org/officeDocument/2006/relationships/slide" Target="slides/slide116.xml"/><Relationship Id="rId167" Type="http://schemas.openxmlformats.org/officeDocument/2006/relationships/slide" Target="slides/slide137.xml"/><Relationship Id="rId188" Type="http://schemas.openxmlformats.org/officeDocument/2006/relationships/slide" Target="slides/slide158.xml"/><Relationship Id="rId311" Type="http://schemas.openxmlformats.org/officeDocument/2006/relationships/font" Target="fonts/font53.fntdata"/><Relationship Id="rId332" Type="http://schemas.openxmlformats.org/officeDocument/2006/relationships/font" Target="fonts/font74.fntdata"/><Relationship Id="rId71" Type="http://schemas.openxmlformats.org/officeDocument/2006/relationships/slide" Target="slides/slide41.xml"/><Relationship Id="rId92" Type="http://schemas.openxmlformats.org/officeDocument/2006/relationships/slide" Target="slides/slide62.xml"/><Relationship Id="rId213" Type="http://schemas.openxmlformats.org/officeDocument/2006/relationships/slide" Target="slides/slide183.xml"/><Relationship Id="rId234" Type="http://schemas.openxmlformats.org/officeDocument/2006/relationships/slide" Target="slides/slide20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25.xml"/><Relationship Id="rId276" Type="http://schemas.openxmlformats.org/officeDocument/2006/relationships/font" Target="fonts/font18.fntdata"/><Relationship Id="rId297" Type="http://schemas.openxmlformats.org/officeDocument/2006/relationships/font" Target="fonts/font39.fntdata"/><Relationship Id="rId40" Type="http://schemas.openxmlformats.org/officeDocument/2006/relationships/slide" Target="slides/slide10.xml"/><Relationship Id="rId115" Type="http://schemas.openxmlformats.org/officeDocument/2006/relationships/slide" Target="slides/slide85.xml"/><Relationship Id="rId136" Type="http://schemas.openxmlformats.org/officeDocument/2006/relationships/slide" Target="slides/slide106.xml"/><Relationship Id="rId157" Type="http://schemas.openxmlformats.org/officeDocument/2006/relationships/slide" Target="slides/slide127.xml"/><Relationship Id="rId178" Type="http://schemas.openxmlformats.org/officeDocument/2006/relationships/slide" Target="slides/slide148.xml"/><Relationship Id="rId301" Type="http://schemas.openxmlformats.org/officeDocument/2006/relationships/font" Target="fonts/font43.fntdata"/><Relationship Id="rId322" Type="http://schemas.openxmlformats.org/officeDocument/2006/relationships/font" Target="fonts/font64.fntdata"/><Relationship Id="rId343" Type="http://schemas.openxmlformats.org/officeDocument/2006/relationships/font" Target="fonts/font85.fntdata"/><Relationship Id="rId61" Type="http://schemas.openxmlformats.org/officeDocument/2006/relationships/slide" Target="slides/slide31.xml"/><Relationship Id="rId82" Type="http://schemas.openxmlformats.org/officeDocument/2006/relationships/slide" Target="slides/slide52.xml"/><Relationship Id="rId199" Type="http://schemas.openxmlformats.org/officeDocument/2006/relationships/slide" Target="slides/slide169.xml"/><Relationship Id="rId203" Type="http://schemas.openxmlformats.org/officeDocument/2006/relationships/slide" Target="slides/slide173.xml"/><Relationship Id="rId19" Type="http://schemas.openxmlformats.org/officeDocument/2006/relationships/slideMaster" Target="slideMasters/slideMaster19.xml"/><Relationship Id="rId224" Type="http://schemas.openxmlformats.org/officeDocument/2006/relationships/slide" Target="slides/slide194.xml"/><Relationship Id="rId245" Type="http://schemas.openxmlformats.org/officeDocument/2006/relationships/slide" Target="slides/slide215.xml"/><Relationship Id="rId266" Type="http://schemas.openxmlformats.org/officeDocument/2006/relationships/font" Target="fonts/font8.fntdata"/><Relationship Id="rId287" Type="http://schemas.openxmlformats.org/officeDocument/2006/relationships/font" Target="fonts/font29.fntdata"/><Relationship Id="rId30" Type="http://schemas.openxmlformats.org/officeDocument/2006/relationships/slideMaster" Target="slideMasters/slideMaster30.xml"/><Relationship Id="rId105" Type="http://schemas.openxmlformats.org/officeDocument/2006/relationships/slide" Target="slides/slide75.xml"/><Relationship Id="rId126" Type="http://schemas.openxmlformats.org/officeDocument/2006/relationships/slide" Target="slides/slide96.xml"/><Relationship Id="rId147" Type="http://schemas.openxmlformats.org/officeDocument/2006/relationships/slide" Target="slides/slide117.xml"/><Relationship Id="rId168" Type="http://schemas.openxmlformats.org/officeDocument/2006/relationships/slide" Target="slides/slide138.xml"/><Relationship Id="rId312" Type="http://schemas.openxmlformats.org/officeDocument/2006/relationships/font" Target="fonts/font54.fntdata"/><Relationship Id="rId333" Type="http://schemas.openxmlformats.org/officeDocument/2006/relationships/font" Target="fonts/font75.fntdata"/><Relationship Id="rId51" Type="http://schemas.openxmlformats.org/officeDocument/2006/relationships/slide" Target="slides/slide21.xml"/><Relationship Id="rId72" Type="http://schemas.openxmlformats.org/officeDocument/2006/relationships/slide" Target="slides/slide42.xml"/><Relationship Id="rId93" Type="http://schemas.openxmlformats.org/officeDocument/2006/relationships/slide" Target="slides/slide63.xml"/><Relationship Id="rId189" Type="http://schemas.openxmlformats.org/officeDocument/2006/relationships/slide" Target="slides/slide159.xml"/><Relationship Id="rId3" Type="http://schemas.openxmlformats.org/officeDocument/2006/relationships/slideMaster" Target="slideMasters/slideMaster3.xml"/><Relationship Id="rId214" Type="http://schemas.openxmlformats.org/officeDocument/2006/relationships/slide" Target="slides/slide184.xml"/><Relationship Id="rId235" Type="http://schemas.openxmlformats.org/officeDocument/2006/relationships/slide" Target="slides/slide205.xml"/><Relationship Id="rId256" Type="http://schemas.openxmlformats.org/officeDocument/2006/relationships/slide" Target="slides/slide226.xml"/><Relationship Id="rId277" Type="http://schemas.openxmlformats.org/officeDocument/2006/relationships/font" Target="fonts/font19.fntdata"/><Relationship Id="rId298" Type="http://schemas.openxmlformats.org/officeDocument/2006/relationships/font" Target="fonts/font40.fntdata"/><Relationship Id="rId116" Type="http://schemas.openxmlformats.org/officeDocument/2006/relationships/slide" Target="slides/slide86.xml"/><Relationship Id="rId137" Type="http://schemas.openxmlformats.org/officeDocument/2006/relationships/slide" Target="slides/slide107.xml"/><Relationship Id="rId158" Type="http://schemas.openxmlformats.org/officeDocument/2006/relationships/slide" Target="slides/slide128.xml"/><Relationship Id="rId302" Type="http://schemas.openxmlformats.org/officeDocument/2006/relationships/font" Target="fonts/font44.fntdata"/><Relationship Id="rId323" Type="http://schemas.openxmlformats.org/officeDocument/2006/relationships/font" Target="fonts/font65.fntdata"/><Relationship Id="rId344" Type="http://schemas.openxmlformats.org/officeDocument/2006/relationships/font" Target="fonts/font86.fntdata"/><Relationship Id="rId20" Type="http://schemas.openxmlformats.org/officeDocument/2006/relationships/slideMaster" Target="slideMasters/slideMaster20.xml"/><Relationship Id="rId41" Type="http://schemas.openxmlformats.org/officeDocument/2006/relationships/slide" Target="slides/slide11.xml"/><Relationship Id="rId62" Type="http://schemas.openxmlformats.org/officeDocument/2006/relationships/slide" Target="slides/slide32.xml"/><Relationship Id="rId83" Type="http://schemas.openxmlformats.org/officeDocument/2006/relationships/slide" Target="slides/slide53.xml"/><Relationship Id="rId179" Type="http://schemas.openxmlformats.org/officeDocument/2006/relationships/slide" Target="slides/slide149.xml"/><Relationship Id="rId190" Type="http://schemas.openxmlformats.org/officeDocument/2006/relationships/slide" Target="slides/slide160.xml"/><Relationship Id="rId204" Type="http://schemas.openxmlformats.org/officeDocument/2006/relationships/slide" Target="slides/slide174.xml"/><Relationship Id="rId225" Type="http://schemas.openxmlformats.org/officeDocument/2006/relationships/slide" Target="slides/slide195.xml"/><Relationship Id="rId246" Type="http://schemas.openxmlformats.org/officeDocument/2006/relationships/slide" Target="slides/slide216.xml"/><Relationship Id="rId267" Type="http://schemas.openxmlformats.org/officeDocument/2006/relationships/font" Target="fonts/font9.fntdata"/><Relationship Id="rId288" Type="http://schemas.openxmlformats.org/officeDocument/2006/relationships/font" Target="fonts/font30.fntdata"/><Relationship Id="rId106" Type="http://schemas.openxmlformats.org/officeDocument/2006/relationships/slide" Target="slides/slide76.xml"/><Relationship Id="rId127" Type="http://schemas.openxmlformats.org/officeDocument/2006/relationships/slide" Target="slides/slide97.xml"/><Relationship Id="rId313" Type="http://schemas.openxmlformats.org/officeDocument/2006/relationships/font" Target="fonts/font55.fntdata"/><Relationship Id="rId10" Type="http://schemas.openxmlformats.org/officeDocument/2006/relationships/slideMaster" Target="slideMasters/slideMaster10.xml"/><Relationship Id="rId31" Type="http://schemas.openxmlformats.org/officeDocument/2006/relationships/slide" Target="slides/slide1.xml"/><Relationship Id="rId52" Type="http://schemas.openxmlformats.org/officeDocument/2006/relationships/slide" Target="slides/slide22.xml"/><Relationship Id="rId73" Type="http://schemas.openxmlformats.org/officeDocument/2006/relationships/slide" Target="slides/slide43.xml"/><Relationship Id="rId94" Type="http://schemas.openxmlformats.org/officeDocument/2006/relationships/slide" Target="slides/slide64.xml"/><Relationship Id="rId148" Type="http://schemas.openxmlformats.org/officeDocument/2006/relationships/slide" Target="slides/slide118.xml"/><Relationship Id="rId169" Type="http://schemas.openxmlformats.org/officeDocument/2006/relationships/slide" Target="slides/slide139.xml"/><Relationship Id="rId334" Type="http://schemas.openxmlformats.org/officeDocument/2006/relationships/font" Target="fonts/font76.fntdata"/><Relationship Id="rId4" Type="http://schemas.openxmlformats.org/officeDocument/2006/relationships/slideMaster" Target="slideMasters/slideMaster4.xml"/><Relationship Id="rId180" Type="http://schemas.openxmlformats.org/officeDocument/2006/relationships/slide" Target="slides/slide150.xml"/><Relationship Id="rId215" Type="http://schemas.openxmlformats.org/officeDocument/2006/relationships/slide" Target="slides/slide185.xml"/><Relationship Id="rId236" Type="http://schemas.openxmlformats.org/officeDocument/2006/relationships/slide" Target="slides/slide206.xml"/><Relationship Id="rId257" Type="http://schemas.openxmlformats.org/officeDocument/2006/relationships/slide" Target="slides/slide227.xml"/><Relationship Id="rId278" Type="http://schemas.openxmlformats.org/officeDocument/2006/relationships/font" Target="fonts/font20.fntdata"/><Relationship Id="rId303" Type="http://schemas.openxmlformats.org/officeDocument/2006/relationships/font" Target="fonts/font45.fntdata"/><Relationship Id="rId42" Type="http://schemas.openxmlformats.org/officeDocument/2006/relationships/slide" Target="slides/slide12.xml"/><Relationship Id="rId84" Type="http://schemas.openxmlformats.org/officeDocument/2006/relationships/slide" Target="slides/slide54.xml"/><Relationship Id="rId138" Type="http://schemas.openxmlformats.org/officeDocument/2006/relationships/slide" Target="slides/slide108.xml"/><Relationship Id="rId345" Type="http://schemas.openxmlformats.org/officeDocument/2006/relationships/font" Target="fonts/font87.fntdata"/><Relationship Id="rId191" Type="http://schemas.openxmlformats.org/officeDocument/2006/relationships/slide" Target="slides/slide161.xml"/><Relationship Id="rId205" Type="http://schemas.openxmlformats.org/officeDocument/2006/relationships/slide" Target="slides/slide175.xml"/><Relationship Id="rId247" Type="http://schemas.openxmlformats.org/officeDocument/2006/relationships/slide" Target="slides/slide217.xml"/><Relationship Id="rId107" Type="http://schemas.openxmlformats.org/officeDocument/2006/relationships/slide" Target="slides/slide77.xml"/><Relationship Id="rId289" Type="http://schemas.openxmlformats.org/officeDocument/2006/relationships/font" Target="fonts/font31.fntdata"/><Relationship Id="rId11" Type="http://schemas.openxmlformats.org/officeDocument/2006/relationships/slideMaster" Target="slideMasters/slideMaster11.xml"/><Relationship Id="rId53" Type="http://schemas.openxmlformats.org/officeDocument/2006/relationships/slide" Target="slides/slide23.xml"/><Relationship Id="rId149" Type="http://schemas.openxmlformats.org/officeDocument/2006/relationships/slide" Target="slides/slide119.xml"/><Relationship Id="rId314" Type="http://schemas.openxmlformats.org/officeDocument/2006/relationships/font" Target="fonts/font56.fntdata"/><Relationship Id="rId95" Type="http://schemas.openxmlformats.org/officeDocument/2006/relationships/slide" Target="slides/slide65.xml"/><Relationship Id="rId160" Type="http://schemas.openxmlformats.org/officeDocument/2006/relationships/slide" Target="slides/slide130.xml"/><Relationship Id="rId216" Type="http://schemas.openxmlformats.org/officeDocument/2006/relationships/slide" Target="slides/slide186.xml"/><Relationship Id="rId258" Type="http://schemas.openxmlformats.org/officeDocument/2006/relationships/notesMaster" Target="notesMasters/notesMaster1.xml"/><Relationship Id="rId22" Type="http://schemas.openxmlformats.org/officeDocument/2006/relationships/slideMaster" Target="slideMasters/slideMaster22.xml"/><Relationship Id="rId64" Type="http://schemas.openxmlformats.org/officeDocument/2006/relationships/slide" Target="slides/slide34.xml"/><Relationship Id="rId118" Type="http://schemas.openxmlformats.org/officeDocument/2006/relationships/slide" Target="slides/slide88.xml"/><Relationship Id="rId325" Type="http://schemas.openxmlformats.org/officeDocument/2006/relationships/font" Target="fonts/font67.fntdata"/><Relationship Id="rId171" Type="http://schemas.openxmlformats.org/officeDocument/2006/relationships/slide" Target="slides/slide141.xml"/><Relationship Id="rId227" Type="http://schemas.openxmlformats.org/officeDocument/2006/relationships/slide" Target="slides/slide197.xml"/><Relationship Id="rId269" Type="http://schemas.openxmlformats.org/officeDocument/2006/relationships/font" Target="fonts/font11.fntdata"/><Relationship Id="rId33" Type="http://schemas.openxmlformats.org/officeDocument/2006/relationships/slide" Target="slides/slide3.xml"/><Relationship Id="rId129" Type="http://schemas.openxmlformats.org/officeDocument/2006/relationships/slide" Target="slides/slide99.xml"/><Relationship Id="rId280" Type="http://schemas.openxmlformats.org/officeDocument/2006/relationships/font" Target="fonts/font22.fntdata"/><Relationship Id="rId336" Type="http://schemas.openxmlformats.org/officeDocument/2006/relationships/font" Target="fonts/font78.fntdata"/><Relationship Id="rId75" Type="http://schemas.openxmlformats.org/officeDocument/2006/relationships/slide" Target="slides/slide45.xml"/><Relationship Id="rId140" Type="http://schemas.openxmlformats.org/officeDocument/2006/relationships/slide" Target="slides/slide110.xml"/><Relationship Id="rId182" Type="http://schemas.openxmlformats.org/officeDocument/2006/relationships/slide" Target="slides/slide152.xml"/><Relationship Id="rId6" Type="http://schemas.openxmlformats.org/officeDocument/2006/relationships/slideMaster" Target="slideMasters/slideMaster6.xml"/><Relationship Id="rId238" Type="http://schemas.openxmlformats.org/officeDocument/2006/relationships/slide" Target="slides/slide208.xml"/><Relationship Id="rId291" Type="http://schemas.openxmlformats.org/officeDocument/2006/relationships/font" Target="fonts/font33.fntdata"/><Relationship Id="rId305" Type="http://schemas.openxmlformats.org/officeDocument/2006/relationships/font" Target="fonts/font47.fntdata"/><Relationship Id="rId347" Type="http://schemas.openxmlformats.org/officeDocument/2006/relationships/viewProps" Target="viewProps.xml"/><Relationship Id="rId44" Type="http://schemas.openxmlformats.org/officeDocument/2006/relationships/slide" Target="slides/slide14.xml"/><Relationship Id="rId86" Type="http://schemas.openxmlformats.org/officeDocument/2006/relationships/slide" Target="slides/slide56.xml"/><Relationship Id="rId151" Type="http://schemas.openxmlformats.org/officeDocument/2006/relationships/slide" Target="slides/slide121.xml"/><Relationship Id="rId193" Type="http://schemas.openxmlformats.org/officeDocument/2006/relationships/slide" Target="slides/slide163.xml"/><Relationship Id="rId207" Type="http://schemas.openxmlformats.org/officeDocument/2006/relationships/slide" Target="slides/slide177.xml"/><Relationship Id="rId249" Type="http://schemas.openxmlformats.org/officeDocument/2006/relationships/slide" Target="slides/slide219.xml"/><Relationship Id="rId13" Type="http://schemas.openxmlformats.org/officeDocument/2006/relationships/slideMaster" Target="slideMasters/slideMaster13.xml"/><Relationship Id="rId109" Type="http://schemas.openxmlformats.org/officeDocument/2006/relationships/slide" Target="slides/slide79.xml"/><Relationship Id="rId260" Type="http://schemas.openxmlformats.org/officeDocument/2006/relationships/font" Target="fonts/font2.fntdata"/><Relationship Id="rId316" Type="http://schemas.openxmlformats.org/officeDocument/2006/relationships/font" Target="fonts/font58.fntdata"/><Relationship Id="rId55" Type="http://schemas.openxmlformats.org/officeDocument/2006/relationships/slide" Target="slides/slide25.xml"/><Relationship Id="rId97" Type="http://schemas.openxmlformats.org/officeDocument/2006/relationships/slide" Target="slides/slide67.xml"/><Relationship Id="rId120" Type="http://schemas.openxmlformats.org/officeDocument/2006/relationships/slide" Target="slides/slide90.xml"/><Relationship Id="rId162" Type="http://schemas.openxmlformats.org/officeDocument/2006/relationships/slide" Target="slides/slide132.xml"/><Relationship Id="rId218" Type="http://schemas.openxmlformats.org/officeDocument/2006/relationships/slide" Target="slides/slide188.xml"/><Relationship Id="rId271" Type="http://schemas.openxmlformats.org/officeDocument/2006/relationships/font" Target="fonts/font13.fntdata"/><Relationship Id="rId24" Type="http://schemas.openxmlformats.org/officeDocument/2006/relationships/slideMaster" Target="slideMasters/slideMaster24.xml"/><Relationship Id="rId66" Type="http://schemas.openxmlformats.org/officeDocument/2006/relationships/slide" Target="slides/slide36.xml"/><Relationship Id="rId131" Type="http://schemas.openxmlformats.org/officeDocument/2006/relationships/slide" Target="slides/slide101.xml"/><Relationship Id="rId327" Type="http://schemas.openxmlformats.org/officeDocument/2006/relationships/font" Target="fonts/font69.fntdata"/><Relationship Id="rId173" Type="http://schemas.openxmlformats.org/officeDocument/2006/relationships/slide" Target="slides/slide143.xml"/><Relationship Id="rId229" Type="http://schemas.openxmlformats.org/officeDocument/2006/relationships/slide" Target="slides/slide199.xml"/><Relationship Id="rId240" Type="http://schemas.openxmlformats.org/officeDocument/2006/relationships/slide" Target="slides/slide210.xml"/><Relationship Id="rId35" Type="http://schemas.openxmlformats.org/officeDocument/2006/relationships/slide" Target="slides/slide5.xml"/><Relationship Id="rId77" Type="http://schemas.openxmlformats.org/officeDocument/2006/relationships/slide" Target="slides/slide47.xml"/><Relationship Id="rId100" Type="http://schemas.openxmlformats.org/officeDocument/2006/relationships/slide" Target="slides/slide70.xml"/><Relationship Id="rId282" Type="http://schemas.openxmlformats.org/officeDocument/2006/relationships/font" Target="fonts/font24.fntdata"/><Relationship Id="rId338" Type="http://schemas.openxmlformats.org/officeDocument/2006/relationships/font" Target="fonts/font80.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B86959-FC9D-4212-B7DA-2ED95F201E2E}" type="doc">
      <dgm:prSet loTypeId="urn:microsoft.com/office/officeart/2005/8/layout/venn1" loCatId="relationship" qsTypeId="urn:microsoft.com/office/officeart/2005/8/quickstyle/simple1" qsCatId="simple" csTypeId="urn:microsoft.com/office/officeart/2005/8/colors/accent1_2" csCatId="accent1"/>
      <dgm:spPr/>
    </dgm:pt>
    <dgm:pt modelId="{5C9E1638-ACB2-40FA-87F3-F7ABFDF406D6}">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rPr>
            <a:t>Jesus’ Mighty Acts</a:t>
          </a:r>
        </a:p>
      </dgm:t>
    </dgm:pt>
    <dgm:pt modelId="{FEA1E63F-6FBB-4527-AC16-A1A4112C6BBD}" type="parTrans" cxnId="{429B8EF7-7A43-480E-85CB-2C11BB25CF58}">
      <dgm:prSet/>
      <dgm:spPr/>
    </dgm:pt>
    <dgm:pt modelId="{054F335C-42D6-4F23-9C33-FCEB9FAA2147}" type="sibTrans" cxnId="{429B8EF7-7A43-480E-85CB-2C11BB25CF58}">
      <dgm:prSet/>
      <dgm:spPr/>
    </dgm:pt>
    <dgm:pt modelId="{CECD5CF0-78FC-4813-815B-778C1063678A}">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rPr>
            <a:t>Jesus’ Passion</a:t>
          </a:r>
        </a:p>
      </dgm:t>
    </dgm:pt>
    <dgm:pt modelId="{328BB8D3-99BB-4037-AA54-A6435F7C79EB}" type="parTrans" cxnId="{E4BAADD3-3855-4938-BB5C-7986BBDEDCD0}">
      <dgm:prSet/>
      <dgm:spPr/>
    </dgm:pt>
    <dgm:pt modelId="{FFCA07C4-831B-4292-831B-AEE0D0A2DEE7}" type="sibTrans" cxnId="{E4BAADD3-3855-4938-BB5C-7986BBDEDCD0}">
      <dgm:prSet/>
      <dgm:spPr/>
    </dgm:pt>
    <dgm:pt modelId="{E460696A-D367-4061-8A6C-6424B388197B}">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rPr>
            <a:t>Jesus’ Sayings</a:t>
          </a:r>
        </a:p>
      </dgm:t>
    </dgm:pt>
    <dgm:pt modelId="{0ED51585-9BDA-453A-8015-530D96FC628B}" type="parTrans" cxnId="{219A7BD2-E2CF-4BAF-A78A-8A8F8FF58A66}">
      <dgm:prSet/>
      <dgm:spPr/>
    </dgm:pt>
    <dgm:pt modelId="{216EC23D-8301-49CC-A76B-9834D4C72DAC}" type="sibTrans" cxnId="{219A7BD2-E2CF-4BAF-A78A-8A8F8FF58A66}">
      <dgm:prSet/>
      <dgm:spPr/>
    </dgm:pt>
    <dgm:pt modelId="{A075EA81-12F3-4554-AC59-1083F6E49A09}" type="pres">
      <dgm:prSet presAssocID="{A4B86959-FC9D-4212-B7DA-2ED95F201E2E}" presName="compositeShape" presStyleCnt="0">
        <dgm:presLayoutVars>
          <dgm:chMax val="7"/>
          <dgm:dir/>
          <dgm:resizeHandles val="exact"/>
        </dgm:presLayoutVars>
      </dgm:prSet>
      <dgm:spPr/>
    </dgm:pt>
    <dgm:pt modelId="{733157DF-DE94-4D1B-B685-3F8D13A39BDF}" type="pres">
      <dgm:prSet presAssocID="{5C9E1638-ACB2-40FA-87F3-F7ABFDF406D6}" presName="circ1" presStyleLbl="vennNode1" presStyleIdx="0" presStyleCnt="3"/>
      <dgm:spPr/>
    </dgm:pt>
    <dgm:pt modelId="{48522EA3-D7A5-4EC8-AB72-3EEA351234B7}" type="pres">
      <dgm:prSet presAssocID="{5C9E1638-ACB2-40FA-87F3-F7ABFDF406D6}" presName="circ1Tx" presStyleLbl="revTx" presStyleIdx="0" presStyleCnt="0">
        <dgm:presLayoutVars>
          <dgm:chMax val="0"/>
          <dgm:chPref val="0"/>
          <dgm:bulletEnabled val="1"/>
        </dgm:presLayoutVars>
      </dgm:prSet>
      <dgm:spPr/>
    </dgm:pt>
    <dgm:pt modelId="{AE3F7192-1E6F-4AE5-BC70-778E00004E48}" type="pres">
      <dgm:prSet presAssocID="{CECD5CF0-78FC-4813-815B-778C1063678A}" presName="circ2" presStyleLbl="vennNode1" presStyleIdx="1" presStyleCnt="3"/>
      <dgm:spPr/>
    </dgm:pt>
    <dgm:pt modelId="{E04DCDAF-D892-4D96-BC42-145FDB56FB50}" type="pres">
      <dgm:prSet presAssocID="{CECD5CF0-78FC-4813-815B-778C1063678A}" presName="circ2Tx" presStyleLbl="revTx" presStyleIdx="0" presStyleCnt="0">
        <dgm:presLayoutVars>
          <dgm:chMax val="0"/>
          <dgm:chPref val="0"/>
          <dgm:bulletEnabled val="1"/>
        </dgm:presLayoutVars>
      </dgm:prSet>
      <dgm:spPr/>
    </dgm:pt>
    <dgm:pt modelId="{1BC9A614-A8D2-445B-AC85-57CB40E24A53}" type="pres">
      <dgm:prSet presAssocID="{E460696A-D367-4061-8A6C-6424B388197B}" presName="circ3" presStyleLbl="vennNode1" presStyleIdx="2" presStyleCnt="3"/>
      <dgm:spPr/>
    </dgm:pt>
    <dgm:pt modelId="{9AB57E0C-4C46-4D10-B4EC-6F2381386762}" type="pres">
      <dgm:prSet presAssocID="{E460696A-D367-4061-8A6C-6424B388197B}" presName="circ3Tx" presStyleLbl="revTx" presStyleIdx="0" presStyleCnt="0">
        <dgm:presLayoutVars>
          <dgm:chMax val="0"/>
          <dgm:chPref val="0"/>
          <dgm:bulletEnabled val="1"/>
        </dgm:presLayoutVars>
      </dgm:prSet>
      <dgm:spPr/>
    </dgm:pt>
  </dgm:ptLst>
  <dgm:cxnLst>
    <dgm:cxn modelId="{2BB91A31-0591-4951-89C8-8FB49C540E65}" type="presOf" srcId="{CECD5CF0-78FC-4813-815B-778C1063678A}" destId="{AE3F7192-1E6F-4AE5-BC70-778E00004E48}" srcOrd="0" destOrd="0" presId="urn:microsoft.com/office/officeart/2005/8/layout/venn1"/>
    <dgm:cxn modelId="{3533B333-9F82-419E-9E7F-02B1A7B462D9}" type="presOf" srcId="{E460696A-D367-4061-8A6C-6424B388197B}" destId="{9AB57E0C-4C46-4D10-B4EC-6F2381386762}" srcOrd="1" destOrd="0" presId="urn:microsoft.com/office/officeart/2005/8/layout/venn1"/>
    <dgm:cxn modelId="{ED65803D-E512-48BB-9C2B-24589F4C439B}" type="presOf" srcId="{A4B86959-FC9D-4212-B7DA-2ED95F201E2E}" destId="{A075EA81-12F3-4554-AC59-1083F6E49A09}" srcOrd="0" destOrd="0" presId="urn:microsoft.com/office/officeart/2005/8/layout/venn1"/>
    <dgm:cxn modelId="{C3144F54-06B5-4DFE-9AE5-2E2134ED063B}" type="presOf" srcId="{E460696A-D367-4061-8A6C-6424B388197B}" destId="{1BC9A614-A8D2-445B-AC85-57CB40E24A53}" srcOrd="0" destOrd="0" presId="urn:microsoft.com/office/officeart/2005/8/layout/venn1"/>
    <dgm:cxn modelId="{504EB09B-69BA-4205-A2DD-FA88A04E32E6}" type="presOf" srcId="{CECD5CF0-78FC-4813-815B-778C1063678A}" destId="{E04DCDAF-D892-4D96-BC42-145FDB56FB50}" srcOrd="1" destOrd="0" presId="urn:microsoft.com/office/officeart/2005/8/layout/venn1"/>
    <dgm:cxn modelId="{B77AD6A1-C5AA-465D-8318-1B28DDF261CA}" type="presOf" srcId="{5C9E1638-ACB2-40FA-87F3-F7ABFDF406D6}" destId="{733157DF-DE94-4D1B-B685-3F8D13A39BDF}" srcOrd="0" destOrd="0" presId="urn:microsoft.com/office/officeart/2005/8/layout/venn1"/>
    <dgm:cxn modelId="{219A7BD2-E2CF-4BAF-A78A-8A8F8FF58A66}" srcId="{A4B86959-FC9D-4212-B7DA-2ED95F201E2E}" destId="{E460696A-D367-4061-8A6C-6424B388197B}" srcOrd="2" destOrd="0" parTransId="{0ED51585-9BDA-453A-8015-530D96FC628B}" sibTransId="{216EC23D-8301-49CC-A76B-9834D4C72DAC}"/>
    <dgm:cxn modelId="{E4BAADD3-3855-4938-BB5C-7986BBDEDCD0}" srcId="{A4B86959-FC9D-4212-B7DA-2ED95F201E2E}" destId="{CECD5CF0-78FC-4813-815B-778C1063678A}" srcOrd="1" destOrd="0" parTransId="{328BB8D3-99BB-4037-AA54-A6435F7C79EB}" sibTransId="{FFCA07C4-831B-4292-831B-AEE0D0A2DEE7}"/>
    <dgm:cxn modelId="{9A1C81DB-CF73-4095-87C1-C7F0C96AFA40}" type="presOf" srcId="{5C9E1638-ACB2-40FA-87F3-F7ABFDF406D6}" destId="{48522EA3-D7A5-4EC8-AB72-3EEA351234B7}" srcOrd="1" destOrd="0" presId="urn:microsoft.com/office/officeart/2005/8/layout/venn1"/>
    <dgm:cxn modelId="{429B8EF7-7A43-480E-85CB-2C11BB25CF58}" srcId="{A4B86959-FC9D-4212-B7DA-2ED95F201E2E}" destId="{5C9E1638-ACB2-40FA-87F3-F7ABFDF406D6}" srcOrd="0" destOrd="0" parTransId="{FEA1E63F-6FBB-4527-AC16-A1A4112C6BBD}" sibTransId="{054F335C-42D6-4F23-9C33-FCEB9FAA2147}"/>
    <dgm:cxn modelId="{A55D71B4-5826-423E-9D5F-5744D79F170C}" type="presParOf" srcId="{A075EA81-12F3-4554-AC59-1083F6E49A09}" destId="{733157DF-DE94-4D1B-B685-3F8D13A39BDF}" srcOrd="0" destOrd="0" presId="urn:microsoft.com/office/officeart/2005/8/layout/venn1"/>
    <dgm:cxn modelId="{2CE93E5E-ABC3-4FA7-99FE-85D40F55C948}" type="presParOf" srcId="{A075EA81-12F3-4554-AC59-1083F6E49A09}" destId="{48522EA3-D7A5-4EC8-AB72-3EEA351234B7}" srcOrd="1" destOrd="0" presId="urn:microsoft.com/office/officeart/2005/8/layout/venn1"/>
    <dgm:cxn modelId="{E96C34B9-5B8F-48CD-ACE6-8AF1949AC00F}" type="presParOf" srcId="{A075EA81-12F3-4554-AC59-1083F6E49A09}" destId="{AE3F7192-1E6F-4AE5-BC70-778E00004E48}" srcOrd="2" destOrd="0" presId="urn:microsoft.com/office/officeart/2005/8/layout/venn1"/>
    <dgm:cxn modelId="{296CE876-A354-44CC-A727-05E7BE91980D}" type="presParOf" srcId="{A075EA81-12F3-4554-AC59-1083F6E49A09}" destId="{E04DCDAF-D892-4D96-BC42-145FDB56FB50}" srcOrd="3" destOrd="0" presId="urn:microsoft.com/office/officeart/2005/8/layout/venn1"/>
    <dgm:cxn modelId="{26B30754-1403-4705-AD76-6A1283723706}" type="presParOf" srcId="{A075EA81-12F3-4554-AC59-1083F6E49A09}" destId="{1BC9A614-A8D2-445B-AC85-57CB40E24A53}" srcOrd="4" destOrd="0" presId="urn:microsoft.com/office/officeart/2005/8/layout/venn1"/>
    <dgm:cxn modelId="{011401BF-502C-402A-8B65-CC94BB7A589A}" type="presParOf" srcId="{A075EA81-12F3-4554-AC59-1083F6E49A09}" destId="{9AB57E0C-4C46-4D10-B4EC-6F2381386762}"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AE1CDE-B683-400E-9319-9DC7204A23EB}" type="doc">
      <dgm:prSet loTypeId="urn:microsoft.com/office/officeart/2008/layout/AlternatingHexagons" loCatId="list" qsTypeId="urn:microsoft.com/office/officeart/2005/8/quickstyle/simple1" qsCatId="simple" csTypeId="urn:microsoft.com/office/officeart/2005/8/colors/colorful3" csCatId="colorful" phldr="1"/>
      <dgm:spPr/>
      <dgm:t>
        <a:bodyPr/>
        <a:lstStyle/>
        <a:p>
          <a:endParaRPr lang="en-US"/>
        </a:p>
      </dgm:t>
    </dgm:pt>
    <dgm:pt modelId="{86A04FE3-26C0-4704-B395-387DC7714D9A}">
      <dgm:prSet phldrT="[Text]"/>
      <dgm:spPr/>
      <dgm:t>
        <a:bodyPr/>
        <a:lstStyle/>
        <a:p>
          <a:r>
            <a:rPr lang="en-US" dirty="0"/>
            <a:t>BRIDE</a:t>
          </a:r>
        </a:p>
      </dgm:t>
    </dgm:pt>
    <dgm:pt modelId="{9D2DEC06-F12A-4B78-A9CE-80948676CC35}" type="parTrans" cxnId="{DC9605CC-1ACC-476D-9898-B9F24D699D63}">
      <dgm:prSet/>
      <dgm:spPr/>
      <dgm:t>
        <a:bodyPr/>
        <a:lstStyle/>
        <a:p>
          <a:endParaRPr lang="en-US"/>
        </a:p>
      </dgm:t>
    </dgm:pt>
    <dgm:pt modelId="{9978E0FE-5D96-484C-9ED6-7F0E200ACF39}" type="sibTrans" cxnId="{DC9605CC-1ACC-476D-9898-B9F24D699D63}">
      <dgm:prSet/>
      <dgm:spPr/>
      <dgm:t>
        <a:bodyPr/>
        <a:lstStyle/>
        <a:p>
          <a:endParaRPr lang="en-US"/>
        </a:p>
      </dgm:t>
    </dgm:pt>
    <dgm:pt modelId="{3B5F1442-A405-43CA-8734-E6AF5EFDDF02}">
      <dgm:prSet phldrT="[Text]"/>
      <dgm:spPr/>
      <dgm:t>
        <a:bodyPr/>
        <a:lstStyle/>
        <a:p>
          <a:r>
            <a:rPr lang="en-US" dirty="0">
              <a:solidFill>
                <a:schemeClr val="bg1"/>
              </a:solidFill>
            </a:rPr>
            <a:t>BODY</a:t>
          </a:r>
        </a:p>
      </dgm:t>
    </dgm:pt>
    <dgm:pt modelId="{DBB48F44-43FA-412B-80FF-76656B55DE51}" type="parTrans" cxnId="{1F6A4F58-7C19-4DDE-80B2-7281CA141C0F}">
      <dgm:prSet/>
      <dgm:spPr/>
      <dgm:t>
        <a:bodyPr/>
        <a:lstStyle/>
        <a:p>
          <a:endParaRPr lang="en-US"/>
        </a:p>
      </dgm:t>
    </dgm:pt>
    <dgm:pt modelId="{96D339F0-5E4C-4A0E-9B95-C15247FEE459}" type="sibTrans" cxnId="{1F6A4F58-7C19-4DDE-80B2-7281CA141C0F}">
      <dgm:prSet/>
      <dgm:spPr/>
      <dgm:t>
        <a:bodyPr/>
        <a:lstStyle/>
        <a:p>
          <a:endParaRPr lang="en-US"/>
        </a:p>
      </dgm:t>
    </dgm:pt>
    <dgm:pt modelId="{6597C76D-CDFC-486D-90D9-A5037DA2D50D}">
      <dgm:prSet phldrT="[Text]"/>
      <dgm:spPr/>
      <dgm:t>
        <a:bodyPr/>
        <a:lstStyle/>
        <a:p>
          <a:r>
            <a:rPr lang="en-US" dirty="0">
              <a:solidFill>
                <a:schemeClr val="bg1"/>
              </a:solidFill>
            </a:rPr>
            <a:t>CITY</a:t>
          </a:r>
        </a:p>
      </dgm:t>
    </dgm:pt>
    <dgm:pt modelId="{06755D14-FB2F-4D4D-BFAF-5C2FFDB8BC16}" type="parTrans" cxnId="{F336639A-05B7-4365-AD08-400FB8520C67}">
      <dgm:prSet/>
      <dgm:spPr/>
      <dgm:t>
        <a:bodyPr/>
        <a:lstStyle/>
        <a:p>
          <a:endParaRPr lang="en-US"/>
        </a:p>
      </dgm:t>
    </dgm:pt>
    <dgm:pt modelId="{5949EA36-96BB-48E6-9084-09DBE3B8CCF4}" type="sibTrans" cxnId="{F336639A-05B7-4365-AD08-400FB8520C67}">
      <dgm:prSet/>
      <dgm:spPr/>
      <dgm:t>
        <a:bodyPr/>
        <a:lstStyle/>
        <a:p>
          <a:endParaRPr lang="en-US"/>
        </a:p>
      </dgm:t>
    </dgm:pt>
    <dgm:pt modelId="{669EFA63-3599-4E16-8111-D7577291DAE5}">
      <dgm:prSet phldrT="[Text]"/>
      <dgm:spPr/>
      <dgm:t>
        <a:bodyPr/>
        <a:lstStyle/>
        <a:p>
          <a:r>
            <a:rPr lang="en-US" dirty="0">
              <a:latin typeface="Corbel" panose="020B0503020204020204" pitchFamily="34" charset="0"/>
            </a:rPr>
            <a:t>TEMPLE</a:t>
          </a:r>
        </a:p>
      </dgm:t>
    </dgm:pt>
    <dgm:pt modelId="{6F1A735A-A0FD-4A33-8D54-858CF28697D4}" type="sibTrans" cxnId="{69D893F5-241F-442C-9093-2869D6B62965}">
      <dgm:prSet/>
      <dgm:spPr/>
      <dgm:t>
        <a:bodyPr/>
        <a:lstStyle/>
        <a:p>
          <a:endParaRPr lang="en-US"/>
        </a:p>
      </dgm:t>
    </dgm:pt>
    <dgm:pt modelId="{07DDFEEC-5EB5-40AD-8807-CECB1AAF799A}" type="parTrans" cxnId="{69D893F5-241F-442C-9093-2869D6B62965}">
      <dgm:prSet/>
      <dgm:spPr/>
      <dgm:t>
        <a:bodyPr/>
        <a:lstStyle/>
        <a:p>
          <a:endParaRPr lang="en-US"/>
        </a:p>
      </dgm:t>
    </dgm:pt>
    <dgm:pt modelId="{B47CAD8B-89AB-4B94-834E-A635CECBDBD8}">
      <dgm:prSet phldrT="[Text]" phldr="1"/>
      <dgm:spPr/>
      <dgm:t>
        <a:bodyPr/>
        <a:lstStyle/>
        <a:p>
          <a:endParaRPr lang="en-US"/>
        </a:p>
      </dgm:t>
    </dgm:pt>
    <dgm:pt modelId="{0DADB9DD-6AD5-4A78-B132-99D5F0E5C92E}" type="sibTrans" cxnId="{548347FA-0776-4069-AED7-BE571EC9EF0D}">
      <dgm:prSet/>
      <dgm:spPr/>
      <dgm:t>
        <a:bodyPr/>
        <a:lstStyle/>
        <a:p>
          <a:endParaRPr lang="en-US"/>
        </a:p>
      </dgm:t>
    </dgm:pt>
    <dgm:pt modelId="{5D88A3DE-B0BB-410B-8E8F-2893F1AFBBF2}" type="parTrans" cxnId="{548347FA-0776-4069-AED7-BE571EC9EF0D}">
      <dgm:prSet/>
      <dgm:spPr/>
      <dgm:t>
        <a:bodyPr/>
        <a:lstStyle/>
        <a:p>
          <a:endParaRPr lang="en-US"/>
        </a:p>
      </dgm:t>
    </dgm:pt>
    <dgm:pt modelId="{347EC8EC-8E86-40D2-8FE3-9984A0FEA8C1}" type="pres">
      <dgm:prSet presAssocID="{E5AE1CDE-B683-400E-9319-9DC7204A23EB}" presName="Name0" presStyleCnt="0">
        <dgm:presLayoutVars>
          <dgm:chMax/>
          <dgm:chPref/>
          <dgm:dir/>
          <dgm:animLvl val="lvl"/>
        </dgm:presLayoutVars>
      </dgm:prSet>
      <dgm:spPr/>
    </dgm:pt>
    <dgm:pt modelId="{82AD857C-3EAF-4613-81B5-6DE3A18D12C3}" type="pres">
      <dgm:prSet presAssocID="{669EFA63-3599-4E16-8111-D7577291DAE5}" presName="composite" presStyleCnt="0"/>
      <dgm:spPr/>
    </dgm:pt>
    <dgm:pt modelId="{595CD782-A78B-4736-9CBA-DE2DAC70FBA5}" type="pres">
      <dgm:prSet presAssocID="{669EFA63-3599-4E16-8111-D7577291DAE5}" presName="Parent1" presStyleLbl="node1" presStyleIdx="0" presStyleCnt="6">
        <dgm:presLayoutVars>
          <dgm:chMax val="1"/>
          <dgm:chPref val="1"/>
          <dgm:bulletEnabled val="1"/>
        </dgm:presLayoutVars>
      </dgm:prSet>
      <dgm:spPr/>
    </dgm:pt>
    <dgm:pt modelId="{D09EA612-AE36-47A7-B424-B00CDDDE32D3}" type="pres">
      <dgm:prSet presAssocID="{669EFA63-3599-4E16-8111-D7577291DAE5}" presName="Childtext1" presStyleLbl="revTx" presStyleIdx="0" presStyleCnt="3" custLinFactX="-100000" custLinFactNeighborX="-125746" custLinFactNeighborY="5158">
        <dgm:presLayoutVars>
          <dgm:chMax val="0"/>
          <dgm:chPref val="0"/>
          <dgm:bulletEnabled val="1"/>
        </dgm:presLayoutVars>
      </dgm:prSet>
      <dgm:spPr/>
    </dgm:pt>
    <dgm:pt modelId="{F7D05DC2-4A46-4DAA-BE5E-D9B029F40B31}" type="pres">
      <dgm:prSet presAssocID="{669EFA63-3599-4E16-8111-D7577291DAE5}" presName="BalanceSpacing" presStyleCnt="0"/>
      <dgm:spPr/>
    </dgm:pt>
    <dgm:pt modelId="{98DF0BA5-AEC7-47A6-8684-81257BD9FA67}" type="pres">
      <dgm:prSet presAssocID="{669EFA63-3599-4E16-8111-D7577291DAE5}" presName="BalanceSpacing1" presStyleCnt="0"/>
      <dgm:spPr/>
    </dgm:pt>
    <dgm:pt modelId="{8EAF87B8-A540-465B-ADF9-DEA8B4A138A1}" type="pres">
      <dgm:prSet presAssocID="{6F1A735A-A0FD-4A33-8D54-858CF28697D4}" presName="Accent1Text" presStyleLbl="node1" presStyleIdx="1" presStyleCnt="6" custLinFactNeighborX="829" custLinFactNeighborY="722"/>
      <dgm:spPr/>
    </dgm:pt>
    <dgm:pt modelId="{391F9D80-B271-405A-85D0-B83D3CC508CA}" type="pres">
      <dgm:prSet presAssocID="{6F1A735A-A0FD-4A33-8D54-858CF28697D4}" presName="spaceBetweenRectangles" presStyleCnt="0"/>
      <dgm:spPr/>
    </dgm:pt>
    <dgm:pt modelId="{295C72BE-D079-477C-A98C-8C7AC0193388}" type="pres">
      <dgm:prSet presAssocID="{86A04FE3-26C0-4704-B395-387DC7714D9A}" presName="composite" presStyleCnt="0"/>
      <dgm:spPr/>
    </dgm:pt>
    <dgm:pt modelId="{8F9751EC-97FA-4684-A27B-D4480F67ABCE}" type="pres">
      <dgm:prSet presAssocID="{86A04FE3-26C0-4704-B395-387DC7714D9A}" presName="Parent1" presStyleLbl="node1" presStyleIdx="2" presStyleCnt="6">
        <dgm:presLayoutVars>
          <dgm:chMax val="1"/>
          <dgm:chPref val="1"/>
          <dgm:bulletEnabled val="1"/>
        </dgm:presLayoutVars>
      </dgm:prSet>
      <dgm:spPr/>
    </dgm:pt>
    <dgm:pt modelId="{D89DF93C-3C7D-48BB-839E-E55EBCB4B339}" type="pres">
      <dgm:prSet presAssocID="{86A04FE3-26C0-4704-B395-387DC7714D9A}" presName="Childtext1" presStyleLbl="revTx" presStyleIdx="1" presStyleCnt="3" custLinFactY="-39571" custLinFactNeighborX="25400" custLinFactNeighborY="-100000">
        <dgm:presLayoutVars>
          <dgm:chMax val="0"/>
          <dgm:chPref val="0"/>
          <dgm:bulletEnabled val="1"/>
        </dgm:presLayoutVars>
      </dgm:prSet>
      <dgm:spPr/>
    </dgm:pt>
    <dgm:pt modelId="{CBA2AB0C-A66A-4233-A9CF-7B652233DC78}" type="pres">
      <dgm:prSet presAssocID="{86A04FE3-26C0-4704-B395-387DC7714D9A}" presName="BalanceSpacing" presStyleCnt="0"/>
      <dgm:spPr/>
    </dgm:pt>
    <dgm:pt modelId="{F6348F1C-0762-4DFB-87F4-64BD79A6787B}" type="pres">
      <dgm:prSet presAssocID="{86A04FE3-26C0-4704-B395-387DC7714D9A}" presName="BalanceSpacing1" presStyleCnt="0"/>
      <dgm:spPr/>
    </dgm:pt>
    <dgm:pt modelId="{B184D912-1B60-4560-921B-0A9257049A0D}" type="pres">
      <dgm:prSet presAssocID="{9978E0FE-5D96-484C-9ED6-7F0E200ACF39}" presName="Accent1Text" presStyleLbl="node1" presStyleIdx="3" presStyleCnt="6"/>
      <dgm:spPr/>
    </dgm:pt>
    <dgm:pt modelId="{DA2C2AFA-8490-49B1-A2C3-195F60CE6D50}" type="pres">
      <dgm:prSet presAssocID="{9978E0FE-5D96-484C-9ED6-7F0E200ACF39}" presName="spaceBetweenRectangles" presStyleCnt="0"/>
      <dgm:spPr/>
    </dgm:pt>
    <dgm:pt modelId="{F8C41E7A-BBF4-44A9-961B-FD5B9C58C413}" type="pres">
      <dgm:prSet presAssocID="{B47CAD8B-89AB-4B94-834E-A635CECBDBD8}" presName="composite" presStyleCnt="0"/>
      <dgm:spPr/>
    </dgm:pt>
    <dgm:pt modelId="{D3E7F6F2-89D7-48BB-8F1A-07EAE5CD205E}" type="pres">
      <dgm:prSet presAssocID="{B47CAD8B-89AB-4B94-834E-A635CECBDBD8}" presName="Parent1" presStyleLbl="node1" presStyleIdx="4" presStyleCnt="6">
        <dgm:presLayoutVars>
          <dgm:chMax val="1"/>
          <dgm:chPref val="1"/>
          <dgm:bulletEnabled val="1"/>
        </dgm:presLayoutVars>
      </dgm:prSet>
      <dgm:spPr/>
    </dgm:pt>
    <dgm:pt modelId="{5A054706-024C-40C4-B660-202E53EEBAB4}" type="pres">
      <dgm:prSet presAssocID="{B47CAD8B-89AB-4B94-834E-A635CECBDBD8}" presName="Childtext1" presStyleLbl="revTx" presStyleIdx="2" presStyleCnt="3" custLinFactY="-39573" custLinFactNeighborX="-16818" custLinFactNeighborY="-100000">
        <dgm:presLayoutVars>
          <dgm:chMax val="0"/>
          <dgm:chPref val="0"/>
          <dgm:bulletEnabled val="1"/>
        </dgm:presLayoutVars>
      </dgm:prSet>
      <dgm:spPr/>
    </dgm:pt>
    <dgm:pt modelId="{62DF5755-C4FF-4231-9C01-065CAD368DE9}" type="pres">
      <dgm:prSet presAssocID="{B47CAD8B-89AB-4B94-834E-A635CECBDBD8}" presName="BalanceSpacing" presStyleCnt="0"/>
      <dgm:spPr/>
    </dgm:pt>
    <dgm:pt modelId="{867FDC5A-195B-478D-9FE9-4D4E141F0E6E}" type="pres">
      <dgm:prSet presAssocID="{B47CAD8B-89AB-4B94-834E-A635CECBDBD8}" presName="BalanceSpacing1" presStyleCnt="0"/>
      <dgm:spPr/>
    </dgm:pt>
    <dgm:pt modelId="{899C2FE4-B09C-49C7-B368-CCC7B9CDE7C6}" type="pres">
      <dgm:prSet presAssocID="{0DADB9DD-6AD5-4A78-B132-99D5F0E5C92E}" presName="Accent1Text" presStyleLbl="node1" presStyleIdx="5" presStyleCnt="6" custLinFactX="7243" custLinFactNeighborX="100000" custLinFactNeighborY="-639"/>
      <dgm:spPr/>
    </dgm:pt>
  </dgm:ptLst>
  <dgm:cxnLst>
    <dgm:cxn modelId="{FBAC0E40-9F1E-43D8-963B-2D27A400543D}" type="presOf" srcId="{6597C76D-CDFC-486D-90D9-A5037DA2D50D}" destId="{5A054706-024C-40C4-B660-202E53EEBAB4}" srcOrd="0" destOrd="0" presId="urn:microsoft.com/office/officeart/2008/layout/AlternatingHexagons"/>
    <dgm:cxn modelId="{06011847-195D-42EF-A6FE-B9A1E1B4B120}" type="presOf" srcId="{9978E0FE-5D96-484C-9ED6-7F0E200ACF39}" destId="{B184D912-1B60-4560-921B-0A9257049A0D}" srcOrd="0" destOrd="0" presId="urn:microsoft.com/office/officeart/2008/layout/AlternatingHexagons"/>
    <dgm:cxn modelId="{62901372-BC65-42BC-AE9D-43EB32CB461A}" type="presOf" srcId="{86A04FE3-26C0-4704-B395-387DC7714D9A}" destId="{8F9751EC-97FA-4684-A27B-D4480F67ABCE}" srcOrd="0" destOrd="0" presId="urn:microsoft.com/office/officeart/2008/layout/AlternatingHexagons"/>
    <dgm:cxn modelId="{1F6A4F58-7C19-4DDE-80B2-7281CA141C0F}" srcId="{86A04FE3-26C0-4704-B395-387DC7714D9A}" destId="{3B5F1442-A405-43CA-8734-E6AF5EFDDF02}" srcOrd="0" destOrd="0" parTransId="{DBB48F44-43FA-412B-80FF-76656B55DE51}" sibTransId="{96D339F0-5E4C-4A0E-9B95-C15247FEE459}"/>
    <dgm:cxn modelId="{FE730E97-67B3-4F56-9672-6AD9D1F99E4D}" type="presOf" srcId="{E5AE1CDE-B683-400E-9319-9DC7204A23EB}" destId="{347EC8EC-8E86-40D2-8FE3-9984A0FEA8C1}" srcOrd="0" destOrd="0" presId="urn:microsoft.com/office/officeart/2008/layout/AlternatingHexagons"/>
    <dgm:cxn modelId="{F336639A-05B7-4365-AD08-400FB8520C67}" srcId="{B47CAD8B-89AB-4B94-834E-A635CECBDBD8}" destId="{6597C76D-CDFC-486D-90D9-A5037DA2D50D}" srcOrd="0" destOrd="0" parTransId="{06755D14-FB2F-4D4D-BFAF-5C2FFDB8BC16}" sibTransId="{5949EA36-96BB-48E6-9084-09DBE3B8CCF4}"/>
    <dgm:cxn modelId="{98AD0DA4-01A4-44F7-A29B-2CB29914B6BE}" type="presOf" srcId="{6F1A735A-A0FD-4A33-8D54-858CF28697D4}" destId="{8EAF87B8-A540-465B-ADF9-DEA8B4A138A1}" srcOrd="0" destOrd="0" presId="urn:microsoft.com/office/officeart/2008/layout/AlternatingHexagons"/>
    <dgm:cxn modelId="{AA57C3B7-0C44-4D72-A0AA-4DFA478C72CA}" type="presOf" srcId="{669EFA63-3599-4E16-8111-D7577291DAE5}" destId="{595CD782-A78B-4736-9CBA-DE2DAC70FBA5}" srcOrd="0" destOrd="0" presId="urn:microsoft.com/office/officeart/2008/layout/AlternatingHexagons"/>
    <dgm:cxn modelId="{DC9605CC-1ACC-476D-9898-B9F24D699D63}" srcId="{E5AE1CDE-B683-400E-9319-9DC7204A23EB}" destId="{86A04FE3-26C0-4704-B395-387DC7714D9A}" srcOrd="1" destOrd="0" parTransId="{9D2DEC06-F12A-4B78-A9CE-80948676CC35}" sibTransId="{9978E0FE-5D96-484C-9ED6-7F0E200ACF39}"/>
    <dgm:cxn modelId="{AC0DF8D7-77DE-496B-A202-BD261F0208E3}" type="presOf" srcId="{0DADB9DD-6AD5-4A78-B132-99D5F0E5C92E}" destId="{899C2FE4-B09C-49C7-B368-CCC7B9CDE7C6}" srcOrd="0" destOrd="0" presId="urn:microsoft.com/office/officeart/2008/layout/AlternatingHexagons"/>
    <dgm:cxn modelId="{8C13F2D8-78E4-423C-958B-3F875DDD8843}" type="presOf" srcId="{3B5F1442-A405-43CA-8734-E6AF5EFDDF02}" destId="{D89DF93C-3C7D-48BB-839E-E55EBCB4B339}" srcOrd="0" destOrd="0" presId="urn:microsoft.com/office/officeart/2008/layout/AlternatingHexagons"/>
    <dgm:cxn modelId="{C344D0E9-B918-4C6D-88ED-EC870EBB1B55}" type="presOf" srcId="{B47CAD8B-89AB-4B94-834E-A635CECBDBD8}" destId="{D3E7F6F2-89D7-48BB-8F1A-07EAE5CD205E}" srcOrd="0" destOrd="0" presId="urn:microsoft.com/office/officeart/2008/layout/AlternatingHexagons"/>
    <dgm:cxn modelId="{69D893F5-241F-442C-9093-2869D6B62965}" srcId="{E5AE1CDE-B683-400E-9319-9DC7204A23EB}" destId="{669EFA63-3599-4E16-8111-D7577291DAE5}" srcOrd="0" destOrd="0" parTransId="{07DDFEEC-5EB5-40AD-8807-CECB1AAF799A}" sibTransId="{6F1A735A-A0FD-4A33-8D54-858CF28697D4}"/>
    <dgm:cxn modelId="{548347FA-0776-4069-AED7-BE571EC9EF0D}" srcId="{E5AE1CDE-B683-400E-9319-9DC7204A23EB}" destId="{B47CAD8B-89AB-4B94-834E-A635CECBDBD8}" srcOrd="2" destOrd="0" parTransId="{5D88A3DE-B0BB-410B-8E8F-2893F1AFBBF2}" sibTransId="{0DADB9DD-6AD5-4A78-B132-99D5F0E5C92E}"/>
    <dgm:cxn modelId="{A27A90D2-8600-4B8C-A9BB-9115A73B7F4A}" type="presParOf" srcId="{347EC8EC-8E86-40D2-8FE3-9984A0FEA8C1}" destId="{82AD857C-3EAF-4613-81B5-6DE3A18D12C3}" srcOrd="0" destOrd="0" presId="urn:microsoft.com/office/officeart/2008/layout/AlternatingHexagons"/>
    <dgm:cxn modelId="{28E75839-4F33-4A52-964B-96F1A3A35F9E}" type="presParOf" srcId="{82AD857C-3EAF-4613-81B5-6DE3A18D12C3}" destId="{595CD782-A78B-4736-9CBA-DE2DAC70FBA5}" srcOrd="0" destOrd="0" presId="urn:microsoft.com/office/officeart/2008/layout/AlternatingHexagons"/>
    <dgm:cxn modelId="{81BDD846-6350-468A-AE5E-82B20F89335C}" type="presParOf" srcId="{82AD857C-3EAF-4613-81B5-6DE3A18D12C3}" destId="{D09EA612-AE36-47A7-B424-B00CDDDE32D3}" srcOrd="1" destOrd="0" presId="urn:microsoft.com/office/officeart/2008/layout/AlternatingHexagons"/>
    <dgm:cxn modelId="{1D386FE2-5E96-44B8-95E9-4A5819713150}" type="presParOf" srcId="{82AD857C-3EAF-4613-81B5-6DE3A18D12C3}" destId="{F7D05DC2-4A46-4DAA-BE5E-D9B029F40B31}" srcOrd="2" destOrd="0" presId="urn:microsoft.com/office/officeart/2008/layout/AlternatingHexagons"/>
    <dgm:cxn modelId="{7F6920A7-E2D8-4496-AA29-00EFE032995C}" type="presParOf" srcId="{82AD857C-3EAF-4613-81B5-6DE3A18D12C3}" destId="{98DF0BA5-AEC7-47A6-8684-81257BD9FA67}" srcOrd="3" destOrd="0" presId="urn:microsoft.com/office/officeart/2008/layout/AlternatingHexagons"/>
    <dgm:cxn modelId="{FEF8050B-2B36-4B53-9F74-0B2DD6EEE4D3}" type="presParOf" srcId="{82AD857C-3EAF-4613-81B5-6DE3A18D12C3}" destId="{8EAF87B8-A540-465B-ADF9-DEA8B4A138A1}" srcOrd="4" destOrd="0" presId="urn:microsoft.com/office/officeart/2008/layout/AlternatingHexagons"/>
    <dgm:cxn modelId="{466BB327-64A8-43AA-B806-2C52A0D3F0B2}" type="presParOf" srcId="{347EC8EC-8E86-40D2-8FE3-9984A0FEA8C1}" destId="{391F9D80-B271-405A-85D0-B83D3CC508CA}" srcOrd="1" destOrd="0" presId="urn:microsoft.com/office/officeart/2008/layout/AlternatingHexagons"/>
    <dgm:cxn modelId="{F8C62419-775D-4D81-8780-E95BA0A1F8E0}" type="presParOf" srcId="{347EC8EC-8E86-40D2-8FE3-9984A0FEA8C1}" destId="{295C72BE-D079-477C-A98C-8C7AC0193388}" srcOrd="2" destOrd="0" presId="urn:microsoft.com/office/officeart/2008/layout/AlternatingHexagons"/>
    <dgm:cxn modelId="{DA0A47F0-D7D9-4C10-BFD9-D3C26545EB2B}" type="presParOf" srcId="{295C72BE-D079-477C-A98C-8C7AC0193388}" destId="{8F9751EC-97FA-4684-A27B-D4480F67ABCE}" srcOrd="0" destOrd="0" presId="urn:microsoft.com/office/officeart/2008/layout/AlternatingHexagons"/>
    <dgm:cxn modelId="{1E4DAE3C-6F93-481E-A086-52C5BDD22D10}" type="presParOf" srcId="{295C72BE-D079-477C-A98C-8C7AC0193388}" destId="{D89DF93C-3C7D-48BB-839E-E55EBCB4B339}" srcOrd="1" destOrd="0" presId="urn:microsoft.com/office/officeart/2008/layout/AlternatingHexagons"/>
    <dgm:cxn modelId="{DF48EEA4-5A56-46AC-BA16-94D5CA7AFE68}" type="presParOf" srcId="{295C72BE-D079-477C-A98C-8C7AC0193388}" destId="{CBA2AB0C-A66A-4233-A9CF-7B652233DC78}" srcOrd="2" destOrd="0" presId="urn:microsoft.com/office/officeart/2008/layout/AlternatingHexagons"/>
    <dgm:cxn modelId="{9FD1BD5E-2021-42B4-825E-D9E1B3C45892}" type="presParOf" srcId="{295C72BE-D079-477C-A98C-8C7AC0193388}" destId="{F6348F1C-0762-4DFB-87F4-64BD79A6787B}" srcOrd="3" destOrd="0" presId="urn:microsoft.com/office/officeart/2008/layout/AlternatingHexagons"/>
    <dgm:cxn modelId="{0942C89A-88E7-4CD9-8D5C-171307C433BE}" type="presParOf" srcId="{295C72BE-D079-477C-A98C-8C7AC0193388}" destId="{B184D912-1B60-4560-921B-0A9257049A0D}" srcOrd="4" destOrd="0" presId="urn:microsoft.com/office/officeart/2008/layout/AlternatingHexagons"/>
    <dgm:cxn modelId="{7588CC7A-8DDD-46D0-9A2A-210963F66E7A}" type="presParOf" srcId="{347EC8EC-8E86-40D2-8FE3-9984A0FEA8C1}" destId="{DA2C2AFA-8490-49B1-A2C3-195F60CE6D50}" srcOrd="3" destOrd="0" presId="urn:microsoft.com/office/officeart/2008/layout/AlternatingHexagons"/>
    <dgm:cxn modelId="{D09FF79E-BE7D-4236-95CB-8FD822E55278}" type="presParOf" srcId="{347EC8EC-8E86-40D2-8FE3-9984A0FEA8C1}" destId="{F8C41E7A-BBF4-44A9-961B-FD5B9C58C413}" srcOrd="4" destOrd="0" presId="urn:microsoft.com/office/officeart/2008/layout/AlternatingHexagons"/>
    <dgm:cxn modelId="{5A092E84-7245-48E3-AB98-574308C37872}" type="presParOf" srcId="{F8C41E7A-BBF4-44A9-961B-FD5B9C58C413}" destId="{D3E7F6F2-89D7-48BB-8F1A-07EAE5CD205E}" srcOrd="0" destOrd="0" presId="urn:microsoft.com/office/officeart/2008/layout/AlternatingHexagons"/>
    <dgm:cxn modelId="{8C9A7BF8-2DAA-4B2F-BC4E-635B642E4512}" type="presParOf" srcId="{F8C41E7A-BBF4-44A9-961B-FD5B9C58C413}" destId="{5A054706-024C-40C4-B660-202E53EEBAB4}" srcOrd="1" destOrd="0" presId="urn:microsoft.com/office/officeart/2008/layout/AlternatingHexagons"/>
    <dgm:cxn modelId="{97CF041D-2649-4EA7-9A40-617262DEA8B6}" type="presParOf" srcId="{F8C41E7A-BBF4-44A9-961B-FD5B9C58C413}" destId="{62DF5755-C4FF-4231-9C01-065CAD368DE9}" srcOrd="2" destOrd="0" presId="urn:microsoft.com/office/officeart/2008/layout/AlternatingHexagons"/>
    <dgm:cxn modelId="{AD0B5F84-591B-46DF-9B09-E325F558CAE4}" type="presParOf" srcId="{F8C41E7A-BBF4-44A9-961B-FD5B9C58C413}" destId="{867FDC5A-195B-478D-9FE9-4D4E141F0E6E}" srcOrd="3" destOrd="0" presId="urn:microsoft.com/office/officeart/2008/layout/AlternatingHexagons"/>
    <dgm:cxn modelId="{080C9675-335E-4471-9515-51108EB2EF61}" type="presParOf" srcId="{F8C41E7A-BBF4-44A9-961B-FD5B9C58C413}" destId="{899C2FE4-B09C-49C7-B368-CCC7B9CDE7C6}"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3157DF-DE94-4D1B-B685-3F8D13A39BDF}">
      <dsp:nvSpPr>
        <dsp:cNvPr id="0" name=""/>
        <dsp:cNvSpPr/>
      </dsp:nvSpPr>
      <dsp:spPr>
        <a:xfrm>
          <a:off x="3061811" y="62924"/>
          <a:ext cx="3020377" cy="3020377"/>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400" b="0" i="0" u="none" strike="noStrike" kern="1200" cap="none" normalizeH="0" baseline="0">
              <a:ln>
                <a:noFill/>
              </a:ln>
              <a:solidFill>
                <a:schemeClr val="tx1"/>
              </a:solidFill>
              <a:effectLst/>
            </a:rPr>
            <a:t>Jesus’ Mighty Acts</a:t>
          </a:r>
        </a:p>
      </dsp:txBody>
      <dsp:txXfrm>
        <a:off x="3464528" y="591490"/>
        <a:ext cx="2214943" cy="1359169"/>
      </dsp:txXfrm>
    </dsp:sp>
    <dsp:sp modelId="{AE3F7192-1E6F-4AE5-BC70-778E00004E48}">
      <dsp:nvSpPr>
        <dsp:cNvPr id="0" name=""/>
        <dsp:cNvSpPr/>
      </dsp:nvSpPr>
      <dsp:spPr>
        <a:xfrm>
          <a:off x="4151664" y="1950660"/>
          <a:ext cx="3020377" cy="3020377"/>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400" b="0" i="0" u="none" strike="noStrike" kern="1200" cap="none" normalizeH="0" baseline="0">
              <a:ln>
                <a:noFill/>
              </a:ln>
              <a:solidFill>
                <a:schemeClr val="tx1"/>
              </a:solidFill>
              <a:effectLst/>
            </a:rPr>
            <a:t>Jesus’ Passion</a:t>
          </a:r>
        </a:p>
      </dsp:txBody>
      <dsp:txXfrm>
        <a:off x="5075396" y="2730924"/>
        <a:ext cx="1812226" cy="1661207"/>
      </dsp:txXfrm>
    </dsp:sp>
    <dsp:sp modelId="{1BC9A614-A8D2-445B-AC85-57CB40E24A53}">
      <dsp:nvSpPr>
        <dsp:cNvPr id="0" name=""/>
        <dsp:cNvSpPr/>
      </dsp:nvSpPr>
      <dsp:spPr>
        <a:xfrm>
          <a:off x="1971958" y="1950660"/>
          <a:ext cx="3020377" cy="3020377"/>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400" b="0" i="0" u="none" strike="noStrike" kern="1200" cap="none" normalizeH="0" baseline="0">
              <a:ln>
                <a:noFill/>
              </a:ln>
              <a:solidFill>
                <a:schemeClr val="tx1"/>
              </a:solidFill>
              <a:effectLst/>
            </a:rPr>
            <a:t>Jesus’ Sayings</a:t>
          </a:r>
        </a:p>
      </dsp:txBody>
      <dsp:txXfrm>
        <a:off x="2256377" y="2730924"/>
        <a:ext cx="1812226" cy="16612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5CD782-A78B-4736-9CBA-DE2DAC70FBA5}">
      <dsp:nvSpPr>
        <dsp:cNvPr id="0" name=""/>
        <dsp:cNvSpPr/>
      </dsp:nvSpPr>
      <dsp:spPr>
        <a:xfrm rot="5400000">
          <a:off x="3110556" y="1241370"/>
          <a:ext cx="2042924" cy="1777344"/>
        </a:xfrm>
        <a:prstGeom prst="hexagon">
          <a:avLst>
            <a:gd name="adj" fmla="val 25000"/>
            <a:gd name="vf" fmla="val 115470"/>
          </a:avLst>
        </a:prstGeom>
        <a:solidFill>
          <a:schemeClr val="accent3">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Corbel" panose="020B0503020204020204" pitchFamily="34" charset="0"/>
            </a:rPr>
            <a:t>TEMPLE</a:t>
          </a:r>
        </a:p>
      </dsp:txBody>
      <dsp:txXfrm rot="-5400000">
        <a:off x="3520315" y="1426936"/>
        <a:ext cx="1223406" cy="1406212"/>
      </dsp:txXfrm>
    </dsp:sp>
    <dsp:sp modelId="{D09EA612-AE36-47A7-B424-B00CDDDE32D3}">
      <dsp:nvSpPr>
        <dsp:cNvPr id="0" name=""/>
        <dsp:cNvSpPr/>
      </dsp:nvSpPr>
      <dsp:spPr>
        <a:xfrm>
          <a:off x="0" y="1580389"/>
          <a:ext cx="2279903" cy="1225754"/>
        </a:xfrm>
        <a:prstGeom prst="rect">
          <a:avLst/>
        </a:prstGeom>
        <a:noFill/>
        <a:ln>
          <a:noFill/>
        </a:ln>
        <a:effectLst/>
      </dsp:spPr>
      <dsp:style>
        <a:lnRef idx="0">
          <a:scrgbClr r="0" g="0" b="0"/>
        </a:lnRef>
        <a:fillRef idx="0">
          <a:scrgbClr r="0" g="0" b="0"/>
        </a:fillRef>
        <a:effectRef idx="0">
          <a:scrgbClr r="0" g="0" b="0"/>
        </a:effectRef>
        <a:fontRef idx="minor"/>
      </dsp:style>
    </dsp:sp>
    <dsp:sp modelId="{8EAF87B8-A540-465B-ADF9-DEA8B4A138A1}">
      <dsp:nvSpPr>
        <dsp:cNvPr id="0" name=""/>
        <dsp:cNvSpPr/>
      </dsp:nvSpPr>
      <dsp:spPr>
        <a:xfrm rot="5400000">
          <a:off x="1205759" y="1256120"/>
          <a:ext cx="2042924" cy="1777344"/>
        </a:xfrm>
        <a:prstGeom prst="hexagon">
          <a:avLst>
            <a:gd name="adj" fmla="val 25000"/>
            <a:gd name="vf" fmla="val 115470"/>
          </a:avLst>
        </a:prstGeom>
        <a:solidFill>
          <a:schemeClr val="accent3">
            <a:hueOff val="-2449305"/>
            <a:satOff val="1947"/>
            <a:lumOff val="2314"/>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1615518" y="1441686"/>
        <a:ext cx="1223406" cy="1406212"/>
      </dsp:txXfrm>
    </dsp:sp>
    <dsp:sp modelId="{8F9751EC-97FA-4684-A27B-D4480F67ABCE}">
      <dsp:nvSpPr>
        <dsp:cNvPr id="0" name=""/>
        <dsp:cNvSpPr/>
      </dsp:nvSpPr>
      <dsp:spPr>
        <a:xfrm rot="5400000">
          <a:off x="2147113" y="2975404"/>
          <a:ext cx="2042924" cy="1777344"/>
        </a:xfrm>
        <a:prstGeom prst="hexagon">
          <a:avLst>
            <a:gd name="adj" fmla="val 25000"/>
            <a:gd name="vf" fmla="val 115470"/>
          </a:avLst>
        </a:prstGeom>
        <a:solidFill>
          <a:schemeClr val="accent3">
            <a:hueOff val="-4898611"/>
            <a:satOff val="3893"/>
            <a:lumOff val="4627"/>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BRIDE</a:t>
          </a:r>
        </a:p>
      </dsp:txBody>
      <dsp:txXfrm rot="-5400000">
        <a:off x="2556872" y="3160970"/>
        <a:ext cx="1223406" cy="1406212"/>
      </dsp:txXfrm>
    </dsp:sp>
    <dsp:sp modelId="{D89DF93C-3C7D-48BB-839E-E55EBCB4B339}">
      <dsp:nvSpPr>
        <dsp:cNvPr id="0" name=""/>
        <dsp:cNvSpPr/>
      </dsp:nvSpPr>
      <dsp:spPr>
        <a:xfrm>
          <a:off x="560415" y="1540401"/>
          <a:ext cx="2206358" cy="1225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r" defTabSz="1022350">
            <a:lnSpc>
              <a:spcPct val="90000"/>
            </a:lnSpc>
            <a:spcBef>
              <a:spcPct val="0"/>
            </a:spcBef>
            <a:spcAft>
              <a:spcPct val="35000"/>
            </a:spcAft>
            <a:buNone/>
          </a:pPr>
          <a:r>
            <a:rPr lang="en-US" sz="2300" kern="1200" dirty="0">
              <a:solidFill>
                <a:schemeClr val="bg1"/>
              </a:solidFill>
            </a:rPr>
            <a:t>BODY</a:t>
          </a:r>
        </a:p>
      </dsp:txBody>
      <dsp:txXfrm>
        <a:off x="560415" y="1540401"/>
        <a:ext cx="2206358" cy="1225754"/>
      </dsp:txXfrm>
    </dsp:sp>
    <dsp:sp modelId="{B184D912-1B60-4560-921B-0A9257049A0D}">
      <dsp:nvSpPr>
        <dsp:cNvPr id="0" name=""/>
        <dsp:cNvSpPr/>
      </dsp:nvSpPr>
      <dsp:spPr>
        <a:xfrm rot="5400000">
          <a:off x="4066645" y="2975404"/>
          <a:ext cx="2042924" cy="1777344"/>
        </a:xfrm>
        <a:prstGeom prst="hexagon">
          <a:avLst>
            <a:gd name="adj" fmla="val 25000"/>
            <a:gd name="vf" fmla="val 115470"/>
          </a:avLst>
        </a:prstGeom>
        <a:solidFill>
          <a:schemeClr val="accent3">
            <a:hueOff val="-7347917"/>
            <a:satOff val="5840"/>
            <a:lumOff val="6941"/>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4476404" y="3160970"/>
        <a:ext cx="1223406" cy="1406212"/>
      </dsp:txXfrm>
    </dsp:sp>
    <dsp:sp modelId="{D3E7F6F2-89D7-48BB-8F1A-07EAE5CD205E}">
      <dsp:nvSpPr>
        <dsp:cNvPr id="0" name=""/>
        <dsp:cNvSpPr/>
      </dsp:nvSpPr>
      <dsp:spPr>
        <a:xfrm rot="5400000">
          <a:off x="3110556" y="4709439"/>
          <a:ext cx="2042924" cy="1777344"/>
        </a:xfrm>
        <a:prstGeom prst="hexagon">
          <a:avLst>
            <a:gd name="adj" fmla="val 25000"/>
            <a:gd name="vf" fmla="val 115470"/>
          </a:avLst>
        </a:prstGeom>
        <a:solidFill>
          <a:schemeClr val="accent3">
            <a:hueOff val="-9797222"/>
            <a:satOff val="7786"/>
            <a:lumOff val="9254"/>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5400000">
        <a:off x="3520315" y="4895005"/>
        <a:ext cx="1223406" cy="1406212"/>
      </dsp:txXfrm>
    </dsp:sp>
    <dsp:sp modelId="{5A054706-024C-40C4-B660-202E53EEBAB4}">
      <dsp:nvSpPr>
        <dsp:cNvPr id="0" name=""/>
        <dsp:cNvSpPr/>
      </dsp:nvSpPr>
      <dsp:spPr>
        <a:xfrm>
          <a:off x="4691190" y="3274411"/>
          <a:ext cx="2279903" cy="1225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bg1"/>
              </a:solidFill>
            </a:rPr>
            <a:t>CITY</a:t>
          </a:r>
        </a:p>
      </dsp:txBody>
      <dsp:txXfrm>
        <a:off x="4691190" y="3274411"/>
        <a:ext cx="2279903" cy="1225754"/>
      </dsp:txXfrm>
    </dsp:sp>
    <dsp:sp modelId="{899C2FE4-B09C-49C7-B368-CCC7B9CDE7C6}">
      <dsp:nvSpPr>
        <dsp:cNvPr id="0" name=""/>
        <dsp:cNvSpPr/>
      </dsp:nvSpPr>
      <dsp:spPr>
        <a:xfrm rot="5400000">
          <a:off x="3097102" y="4696384"/>
          <a:ext cx="2042924" cy="1777344"/>
        </a:xfrm>
        <a:prstGeom prst="hexagon">
          <a:avLst>
            <a:gd name="adj" fmla="val 25000"/>
            <a:gd name="vf" fmla="val 115470"/>
          </a:avLst>
        </a:prstGeom>
        <a:solidFill>
          <a:schemeClr val="accent3">
            <a:hueOff val="-12246528"/>
            <a:satOff val="9733"/>
            <a:lumOff val="11568"/>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3506861" y="4881950"/>
        <a:ext cx="1223406" cy="140621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F5FA60-0525-49C3-B499-49364BF1E260}" type="datetimeFigureOut">
              <a:rPr lang="en-US" smtClean="0"/>
              <a:t>2/17/2025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EA14DB-0F77-4613-B70B-60A1E9438B3D}" type="slidenum">
              <a:rPr lang="en-US" smtClean="0"/>
              <a:t>‹#›</a:t>
            </a:fld>
            <a:endParaRPr lang="en-US"/>
          </a:p>
        </p:txBody>
      </p:sp>
    </p:spTree>
    <p:extLst>
      <p:ext uri="{BB962C8B-B14F-4D97-AF65-F5344CB8AC3E}">
        <p14:creationId xmlns:p14="http://schemas.microsoft.com/office/powerpoint/2010/main" val="2514434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508BA2-7FF2-4E70-802D-20A37B0A5D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596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1.xml"/></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1.xml"/></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1.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1.xml"/></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1.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1.xml"/></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1.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1.xml"/></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1.xml"/></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1.xml"/></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1.xml"/></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1.xml"/></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1.xml"/></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1.xml"/></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7.xml"/></Relationships>
</file>

<file path=ppt/slideLayouts/_rels/slideLayout39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7.xml"/></Relationships>
</file>

<file path=ppt/slideLayouts/_rels/slideLayout39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7.xml"/></Relationships>
</file>

<file path=ppt/slideLayouts/_rels/slideLayout39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7.xml"/></Relationships>
</file>

<file path=ppt/slideLayouts/_rels/slideLayout39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7.xml"/></Relationships>
</file>

<file path=ppt/slideLayouts/_rels/slideLayout39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7.xml"/></Relationships>
</file>

<file path=ppt/slideLayouts/_rels/slideLayout40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7.xml"/></Relationships>
</file>

<file path=ppt/slideLayouts/_rels/slideLayout40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7.xml"/></Relationships>
</file>

<file path=ppt/slideLayouts/_rels/slideLayout40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7.xml"/></Relationships>
</file>

<file path=ppt/slideLayouts/_rels/slideLayout40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7.xml"/></Relationships>
</file>

<file path=ppt/slideLayouts/_rels/slideLayout40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7.xml"/></Relationships>
</file>

<file path=ppt/slideLayouts/_rels/slideLayout40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7.xml"/></Relationships>
</file>

<file path=ppt/slideLayouts/_rels/slideLayout40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7.xml"/></Relationships>
</file>

<file path=ppt/slideLayouts/_rels/slideLayout40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7.xml"/></Relationships>
</file>

<file path=ppt/slideLayouts/_rels/slideLayout40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4EDCA69E-243D-4004-9452-0510EEF70885}"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46961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DCA69E-243D-4004-9452-0510EEF70885}"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382027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7890" name="Group 2">
            <a:extLst>
              <a:ext uri="{FF2B5EF4-FFF2-40B4-BE49-F238E27FC236}">
                <a16:creationId xmlns:a16="http://schemas.microsoft.com/office/drawing/2014/main" id="{EF9CF242-67CD-DE5E-FBB8-64DDCD073CC4}"/>
              </a:ext>
            </a:extLst>
          </p:cNvPr>
          <p:cNvGrpSpPr>
            <a:grpSpLocks/>
          </p:cNvGrpSpPr>
          <p:nvPr/>
        </p:nvGrpSpPr>
        <p:grpSpPr bwMode="auto">
          <a:xfrm>
            <a:off x="0" y="1"/>
            <a:ext cx="12192000" cy="6856413"/>
            <a:chOff x="0" y="0"/>
            <a:chExt cx="5760" cy="4319"/>
          </a:xfrm>
        </p:grpSpPr>
        <p:sp>
          <p:nvSpPr>
            <p:cNvPr id="37891" name="Freeform 3">
              <a:extLst>
                <a:ext uri="{FF2B5EF4-FFF2-40B4-BE49-F238E27FC236}">
                  <a16:creationId xmlns:a16="http://schemas.microsoft.com/office/drawing/2014/main" id="{868F4217-CA9C-9F72-D8F4-E78FE9C62BBC}"/>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892" name="Freeform 4">
              <a:extLst>
                <a:ext uri="{FF2B5EF4-FFF2-40B4-BE49-F238E27FC236}">
                  <a16:creationId xmlns:a16="http://schemas.microsoft.com/office/drawing/2014/main" id="{956AD399-F988-4A56-4536-4D347661C3D5}"/>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893" name="Freeform 5">
              <a:extLst>
                <a:ext uri="{FF2B5EF4-FFF2-40B4-BE49-F238E27FC236}">
                  <a16:creationId xmlns:a16="http://schemas.microsoft.com/office/drawing/2014/main" id="{3AB889D4-13D5-9758-5B63-898A928C5B33}"/>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894" name="Freeform 6">
              <a:extLst>
                <a:ext uri="{FF2B5EF4-FFF2-40B4-BE49-F238E27FC236}">
                  <a16:creationId xmlns:a16="http://schemas.microsoft.com/office/drawing/2014/main" id="{D3C37B42-5638-34FC-F1B1-833FF2AE9049}"/>
                </a:ext>
              </a:extLst>
            </p:cNvPr>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895" name="Freeform 7">
              <a:extLst>
                <a:ext uri="{FF2B5EF4-FFF2-40B4-BE49-F238E27FC236}">
                  <a16:creationId xmlns:a16="http://schemas.microsoft.com/office/drawing/2014/main" id="{10DB5E64-5568-AF6E-EFAD-AFFD55A6BD69}"/>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37896" name="Freeform 8">
              <a:extLst>
                <a:ext uri="{FF2B5EF4-FFF2-40B4-BE49-F238E27FC236}">
                  <a16:creationId xmlns:a16="http://schemas.microsoft.com/office/drawing/2014/main" id="{84B87896-C1F2-5F4B-5AF1-4F3F29C9CA69}"/>
                </a:ext>
              </a:extLst>
            </p:cNvPr>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897" name="Freeform 9">
              <a:extLst>
                <a:ext uri="{FF2B5EF4-FFF2-40B4-BE49-F238E27FC236}">
                  <a16:creationId xmlns:a16="http://schemas.microsoft.com/office/drawing/2014/main" id="{C38A40B1-DC05-8660-4CE9-A9AC56724228}"/>
                </a:ext>
              </a:extLst>
            </p:cNvPr>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898" name="Freeform 10">
              <a:extLst>
                <a:ext uri="{FF2B5EF4-FFF2-40B4-BE49-F238E27FC236}">
                  <a16:creationId xmlns:a16="http://schemas.microsoft.com/office/drawing/2014/main" id="{72DF12BE-AFE2-1317-95E7-A8B3784CDAF8}"/>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899" name="Freeform 11">
              <a:extLst>
                <a:ext uri="{FF2B5EF4-FFF2-40B4-BE49-F238E27FC236}">
                  <a16:creationId xmlns:a16="http://schemas.microsoft.com/office/drawing/2014/main" id="{A3270EE2-0870-90BF-7B9D-880F80E2D1AF}"/>
                </a:ext>
              </a:extLst>
            </p:cNvPr>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0" name="Freeform 12">
              <a:extLst>
                <a:ext uri="{FF2B5EF4-FFF2-40B4-BE49-F238E27FC236}">
                  <a16:creationId xmlns:a16="http://schemas.microsoft.com/office/drawing/2014/main" id="{32C961C4-D7C0-652B-F0B2-0E37A8D90F92}"/>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1" name="Freeform 13">
              <a:extLst>
                <a:ext uri="{FF2B5EF4-FFF2-40B4-BE49-F238E27FC236}">
                  <a16:creationId xmlns:a16="http://schemas.microsoft.com/office/drawing/2014/main" id="{B3AE754C-5A49-1D0B-056C-292288043C3B}"/>
                </a:ext>
              </a:extLst>
            </p:cNvPr>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2" name="Freeform 14">
              <a:extLst>
                <a:ext uri="{FF2B5EF4-FFF2-40B4-BE49-F238E27FC236}">
                  <a16:creationId xmlns:a16="http://schemas.microsoft.com/office/drawing/2014/main" id="{05A656B3-8105-6894-C4E2-8499CE1E7599}"/>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3" name="Freeform 15">
              <a:extLst>
                <a:ext uri="{FF2B5EF4-FFF2-40B4-BE49-F238E27FC236}">
                  <a16:creationId xmlns:a16="http://schemas.microsoft.com/office/drawing/2014/main" id="{B643B4CC-F571-1103-0C5B-33AB79A3D074}"/>
                </a:ext>
              </a:extLst>
            </p:cNvPr>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4" name="Freeform 16">
              <a:extLst>
                <a:ext uri="{FF2B5EF4-FFF2-40B4-BE49-F238E27FC236}">
                  <a16:creationId xmlns:a16="http://schemas.microsoft.com/office/drawing/2014/main" id="{E8B7CA95-4C87-C4BB-0C3E-A53FC149AE12}"/>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5" name="Freeform 17">
              <a:extLst>
                <a:ext uri="{FF2B5EF4-FFF2-40B4-BE49-F238E27FC236}">
                  <a16:creationId xmlns:a16="http://schemas.microsoft.com/office/drawing/2014/main" id="{03C657B7-8BE6-B213-FF70-FB8E9A04E66D}"/>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6" name="Freeform 18">
              <a:extLst>
                <a:ext uri="{FF2B5EF4-FFF2-40B4-BE49-F238E27FC236}">
                  <a16:creationId xmlns:a16="http://schemas.microsoft.com/office/drawing/2014/main" id="{D4C28D94-55B0-1A0D-F75B-B1E8624F6161}"/>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7" name="Freeform 19">
              <a:extLst>
                <a:ext uri="{FF2B5EF4-FFF2-40B4-BE49-F238E27FC236}">
                  <a16:creationId xmlns:a16="http://schemas.microsoft.com/office/drawing/2014/main" id="{16C09837-EF3B-A4F4-4303-D0FB367DD71C}"/>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8" name="Freeform 20">
              <a:extLst>
                <a:ext uri="{FF2B5EF4-FFF2-40B4-BE49-F238E27FC236}">
                  <a16:creationId xmlns:a16="http://schemas.microsoft.com/office/drawing/2014/main" id="{89F6CE6C-F6F4-58C7-FC5A-78170D1CC0D9}"/>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9" name="Freeform 21">
              <a:extLst>
                <a:ext uri="{FF2B5EF4-FFF2-40B4-BE49-F238E27FC236}">
                  <a16:creationId xmlns:a16="http://schemas.microsoft.com/office/drawing/2014/main" id="{D166BFCF-B614-D5FF-1635-EA2D091DE999}"/>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0" name="Freeform 22">
              <a:extLst>
                <a:ext uri="{FF2B5EF4-FFF2-40B4-BE49-F238E27FC236}">
                  <a16:creationId xmlns:a16="http://schemas.microsoft.com/office/drawing/2014/main" id="{1E3DF299-F1E3-02E2-72A2-74044DD25B47}"/>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1" name="Freeform 23">
              <a:extLst>
                <a:ext uri="{FF2B5EF4-FFF2-40B4-BE49-F238E27FC236}">
                  <a16:creationId xmlns:a16="http://schemas.microsoft.com/office/drawing/2014/main" id="{111D8B29-6DE8-F10E-C4D0-482E5B18F0C7}"/>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37912" name="Freeform 24">
              <a:extLst>
                <a:ext uri="{FF2B5EF4-FFF2-40B4-BE49-F238E27FC236}">
                  <a16:creationId xmlns:a16="http://schemas.microsoft.com/office/drawing/2014/main" id="{C7EC68EA-D148-A36F-175C-3B40235D35C3}"/>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3" name="Freeform 25">
              <a:extLst>
                <a:ext uri="{FF2B5EF4-FFF2-40B4-BE49-F238E27FC236}">
                  <a16:creationId xmlns:a16="http://schemas.microsoft.com/office/drawing/2014/main" id="{7474BF5D-EEA7-85EF-EC90-3DE001D0AF9D}"/>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4" name="Freeform 26">
              <a:extLst>
                <a:ext uri="{FF2B5EF4-FFF2-40B4-BE49-F238E27FC236}">
                  <a16:creationId xmlns:a16="http://schemas.microsoft.com/office/drawing/2014/main" id="{6FE85EA9-D637-EEE4-0DDB-D4F792FFF1F2}"/>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5" name="Freeform 27">
              <a:extLst>
                <a:ext uri="{FF2B5EF4-FFF2-40B4-BE49-F238E27FC236}">
                  <a16:creationId xmlns:a16="http://schemas.microsoft.com/office/drawing/2014/main" id="{DC0A8786-0483-C418-365F-19BE8F37362C}"/>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6" name="Freeform 28">
              <a:extLst>
                <a:ext uri="{FF2B5EF4-FFF2-40B4-BE49-F238E27FC236}">
                  <a16:creationId xmlns:a16="http://schemas.microsoft.com/office/drawing/2014/main" id="{89F85F93-B22A-2AB8-B09E-9F34E99D1EF3}"/>
                </a:ext>
              </a:extLst>
            </p:cNvPr>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7" name="Freeform 29">
              <a:extLst>
                <a:ext uri="{FF2B5EF4-FFF2-40B4-BE49-F238E27FC236}">
                  <a16:creationId xmlns:a16="http://schemas.microsoft.com/office/drawing/2014/main" id="{E173E1C2-FFA7-2A5F-EC2D-AA8DBBD81C77}"/>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8" name="Freeform 30">
              <a:extLst>
                <a:ext uri="{FF2B5EF4-FFF2-40B4-BE49-F238E27FC236}">
                  <a16:creationId xmlns:a16="http://schemas.microsoft.com/office/drawing/2014/main" id="{194FCA62-2BB8-7972-9A3E-0EDD35744127}"/>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9" name="Freeform 31">
              <a:extLst>
                <a:ext uri="{FF2B5EF4-FFF2-40B4-BE49-F238E27FC236}">
                  <a16:creationId xmlns:a16="http://schemas.microsoft.com/office/drawing/2014/main" id="{1F167431-94FB-C3DF-D945-2A394CB5D8C9}"/>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20" name="Freeform 32">
              <a:extLst>
                <a:ext uri="{FF2B5EF4-FFF2-40B4-BE49-F238E27FC236}">
                  <a16:creationId xmlns:a16="http://schemas.microsoft.com/office/drawing/2014/main" id="{4714B281-C624-721F-AC03-5264E7AE769B}"/>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21" name="Freeform 33">
              <a:extLst>
                <a:ext uri="{FF2B5EF4-FFF2-40B4-BE49-F238E27FC236}">
                  <a16:creationId xmlns:a16="http://schemas.microsoft.com/office/drawing/2014/main" id="{35C5705B-F331-975B-AFB3-EC24E55ADAD7}"/>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22" name="Freeform 34">
              <a:extLst>
                <a:ext uri="{FF2B5EF4-FFF2-40B4-BE49-F238E27FC236}">
                  <a16:creationId xmlns:a16="http://schemas.microsoft.com/office/drawing/2014/main" id="{6662C095-F3D8-9888-D2E3-A24821048A83}"/>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23" name="Freeform 35">
              <a:extLst>
                <a:ext uri="{FF2B5EF4-FFF2-40B4-BE49-F238E27FC236}">
                  <a16:creationId xmlns:a16="http://schemas.microsoft.com/office/drawing/2014/main" id="{84813B31-414A-2494-5595-88C930D7034F}"/>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24" name="Freeform 36">
              <a:extLst>
                <a:ext uri="{FF2B5EF4-FFF2-40B4-BE49-F238E27FC236}">
                  <a16:creationId xmlns:a16="http://schemas.microsoft.com/office/drawing/2014/main" id="{3CCEC7F8-6353-6982-D71C-FFD8A4DED58B}"/>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25" name="Freeform 37">
              <a:extLst>
                <a:ext uri="{FF2B5EF4-FFF2-40B4-BE49-F238E27FC236}">
                  <a16:creationId xmlns:a16="http://schemas.microsoft.com/office/drawing/2014/main" id="{D1002463-A516-22B3-C3DD-22B97E927F3F}"/>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26" name="Freeform 38">
              <a:extLst>
                <a:ext uri="{FF2B5EF4-FFF2-40B4-BE49-F238E27FC236}">
                  <a16:creationId xmlns:a16="http://schemas.microsoft.com/office/drawing/2014/main" id="{70FE2E3D-A8CB-F7CF-8AD5-23E57DC3AA08}"/>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nvGrpSpPr>
            <p:cNvPr id="37927" name="Group 39">
              <a:extLst>
                <a:ext uri="{FF2B5EF4-FFF2-40B4-BE49-F238E27FC236}">
                  <a16:creationId xmlns:a16="http://schemas.microsoft.com/office/drawing/2014/main" id="{38E51CFB-3A8E-047F-3371-1787A41FA7FB}"/>
                </a:ext>
              </a:extLst>
            </p:cNvPr>
            <p:cNvGrpSpPr>
              <a:grpSpLocks/>
            </p:cNvGrpSpPr>
            <p:nvPr userDrawn="1"/>
          </p:nvGrpSpPr>
          <p:grpSpPr bwMode="auto">
            <a:xfrm>
              <a:off x="0" y="1632"/>
              <a:ext cx="5758" cy="1858"/>
              <a:chOff x="0" y="1632"/>
              <a:chExt cx="5758" cy="1858"/>
            </a:xfrm>
          </p:grpSpPr>
          <p:sp>
            <p:nvSpPr>
              <p:cNvPr id="37928" name="Freeform 40">
                <a:extLst>
                  <a:ext uri="{FF2B5EF4-FFF2-40B4-BE49-F238E27FC236}">
                    <a16:creationId xmlns:a16="http://schemas.microsoft.com/office/drawing/2014/main" id="{E2DC93DC-137D-A76C-8607-84FAAE75A105}"/>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29" name="Freeform 41">
                <a:extLst>
                  <a:ext uri="{FF2B5EF4-FFF2-40B4-BE49-F238E27FC236}">
                    <a16:creationId xmlns:a16="http://schemas.microsoft.com/office/drawing/2014/main" id="{5CE67669-98B5-7065-1A6A-768ADB39D2CA}"/>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sp>
        <p:nvSpPr>
          <p:cNvPr id="37930" name="Rectangle 42">
            <a:extLst>
              <a:ext uri="{FF2B5EF4-FFF2-40B4-BE49-F238E27FC236}">
                <a16:creationId xmlns:a16="http://schemas.microsoft.com/office/drawing/2014/main" id="{903B5C3E-A1F1-9A0E-F0AC-B02FE4B27EB8}"/>
              </a:ext>
            </a:extLst>
          </p:cNvPr>
          <p:cNvSpPr>
            <a:spLocks noGrp="1" noChangeArrowheads="1"/>
          </p:cNvSpPr>
          <p:nvPr>
            <p:ph type="ctrTitle" sz="quarter"/>
          </p:nvPr>
        </p:nvSpPr>
        <p:spPr>
          <a:xfrm>
            <a:off x="609600" y="1600200"/>
            <a:ext cx="10972800" cy="1828800"/>
          </a:xfrm>
        </p:spPr>
        <p:txBody>
          <a:bodyPr/>
          <a:lstStyle>
            <a:lvl1pPr>
              <a:defRPr sz="4800"/>
            </a:lvl1pPr>
          </a:lstStyle>
          <a:p>
            <a:pPr lvl="0"/>
            <a:r>
              <a:rPr lang="en-US" altLang="en-US" noProof="0"/>
              <a:t>Click to edit Master title style</a:t>
            </a:r>
          </a:p>
        </p:txBody>
      </p:sp>
      <p:sp>
        <p:nvSpPr>
          <p:cNvPr id="37931" name="Rectangle 43">
            <a:extLst>
              <a:ext uri="{FF2B5EF4-FFF2-40B4-BE49-F238E27FC236}">
                <a16:creationId xmlns:a16="http://schemas.microsoft.com/office/drawing/2014/main" id="{1C4D5EDF-F87F-3F9C-BE8B-9DE18BC43F86}"/>
              </a:ext>
            </a:extLst>
          </p:cNvPr>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sz="3600"/>
            </a:lvl1pPr>
          </a:lstStyle>
          <a:p>
            <a:pPr lvl="0"/>
            <a:r>
              <a:rPr lang="en-US" altLang="en-US" noProof="0"/>
              <a:t>Click to edit Master subtitle style</a:t>
            </a:r>
          </a:p>
        </p:txBody>
      </p:sp>
      <p:sp>
        <p:nvSpPr>
          <p:cNvPr id="37932" name="Rectangle 44">
            <a:extLst>
              <a:ext uri="{FF2B5EF4-FFF2-40B4-BE49-F238E27FC236}">
                <a16:creationId xmlns:a16="http://schemas.microsoft.com/office/drawing/2014/main" id="{A3FCC002-CDB9-D59A-71FA-772D93568DC1}"/>
              </a:ext>
            </a:extLst>
          </p:cNvPr>
          <p:cNvSpPr>
            <a:spLocks noGrp="1" noChangeArrowheads="1"/>
          </p:cNvSpPr>
          <p:nvPr>
            <p:ph type="dt" sz="quarter" idx="2"/>
          </p:nvPr>
        </p:nvSpPr>
        <p:spPr/>
        <p:txBody>
          <a:bodyPr/>
          <a:lstStyle>
            <a:lvl1pPr>
              <a:defRPr/>
            </a:lvl1pPr>
          </a:lstStyle>
          <a:p>
            <a:endParaRPr lang="en-US" altLang="en-US"/>
          </a:p>
        </p:txBody>
      </p:sp>
      <p:sp>
        <p:nvSpPr>
          <p:cNvPr id="37933" name="Rectangle 45">
            <a:extLst>
              <a:ext uri="{FF2B5EF4-FFF2-40B4-BE49-F238E27FC236}">
                <a16:creationId xmlns:a16="http://schemas.microsoft.com/office/drawing/2014/main" id="{C4E68ACD-4725-D6E1-07F9-00DD14FE874B}"/>
              </a:ext>
            </a:extLst>
          </p:cNvPr>
          <p:cNvSpPr>
            <a:spLocks noGrp="1" noChangeArrowheads="1"/>
          </p:cNvSpPr>
          <p:nvPr>
            <p:ph type="ftr" sz="quarter" idx="3"/>
          </p:nvPr>
        </p:nvSpPr>
        <p:spPr/>
        <p:txBody>
          <a:bodyPr/>
          <a:lstStyle>
            <a:lvl1pPr>
              <a:defRPr/>
            </a:lvl1pPr>
          </a:lstStyle>
          <a:p>
            <a:endParaRPr lang="en-US" altLang="en-US"/>
          </a:p>
        </p:txBody>
      </p:sp>
      <p:sp>
        <p:nvSpPr>
          <p:cNvPr id="37934" name="Rectangle 46">
            <a:extLst>
              <a:ext uri="{FF2B5EF4-FFF2-40B4-BE49-F238E27FC236}">
                <a16:creationId xmlns:a16="http://schemas.microsoft.com/office/drawing/2014/main" id="{8F4C3083-5EBA-8E98-325D-3239A72E074D}"/>
              </a:ext>
            </a:extLst>
          </p:cNvPr>
          <p:cNvSpPr>
            <a:spLocks noGrp="1" noChangeArrowheads="1"/>
          </p:cNvSpPr>
          <p:nvPr>
            <p:ph type="sldNum" sz="quarter" idx="4"/>
          </p:nvPr>
        </p:nvSpPr>
        <p:spPr/>
        <p:txBody>
          <a:bodyPr/>
          <a:lstStyle>
            <a:lvl1pPr>
              <a:defRPr/>
            </a:lvl1pPr>
          </a:lstStyle>
          <a:p>
            <a:fld id="{041920B7-4655-4C44-B27A-A2B959776193}" type="slidenum">
              <a:rPr lang="en-US" altLang="en-US"/>
              <a:pPr/>
              <a:t>‹#›</a:t>
            </a:fld>
            <a:endParaRPr lang="en-US" altLang="en-US"/>
          </a:p>
        </p:txBody>
      </p:sp>
    </p:spTree>
    <p:extLst>
      <p:ext uri="{BB962C8B-B14F-4D97-AF65-F5344CB8AC3E}">
        <p14:creationId xmlns:p14="http://schemas.microsoft.com/office/powerpoint/2010/main" val="3235248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0E111-F88F-1C2B-3FE0-C8158C82C0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8B4E00-8B19-FC57-105B-E95654656F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62C7E0-37D0-34FA-8530-E2293D120F4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C0A8108-2912-0FEA-76EE-641A34FD4F3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10FFB02-3482-A113-5D91-CF1DC1E0FFB4}"/>
              </a:ext>
            </a:extLst>
          </p:cNvPr>
          <p:cNvSpPr>
            <a:spLocks noGrp="1"/>
          </p:cNvSpPr>
          <p:nvPr>
            <p:ph type="sldNum" sz="quarter" idx="12"/>
          </p:nvPr>
        </p:nvSpPr>
        <p:spPr/>
        <p:txBody>
          <a:bodyPr/>
          <a:lstStyle>
            <a:lvl1pPr>
              <a:defRPr/>
            </a:lvl1pPr>
          </a:lstStyle>
          <a:p>
            <a:fld id="{B7FAE534-55CB-4EF8-B8BE-D392B0F61456}" type="slidenum">
              <a:rPr lang="en-US" altLang="en-US"/>
              <a:pPr/>
              <a:t>‹#›</a:t>
            </a:fld>
            <a:endParaRPr lang="en-US" altLang="en-US"/>
          </a:p>
        </p:txBody>
      </p:sp>
    </p:spTree>
    <p:extLst>
      <p:ext uri="{BB962C8B-B14F-4D97-AF65-F5344CB8AC3E}">
        <p14:creationId xmlns:p14="http://schemas.microsoft.com/office/powerpoint/2010/main" val="20663053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CF174-266E-6A1B-D586-0086FCC8E587}"/>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BC0E57-F73D-99A6-CADF-70C6065DAFA7}"/>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85B02F54-88C8-A85A-68C8-73488C971E1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B975A0B-3958-3609-9050-A7FC53FB867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4A0F01F-1706-4CD4-9967-80B00BFE5F49}"/>
              </a:ext>
            </a:extLst>
          </p:cNvPr>
          <p:cNvSpPr>
            <a:spLocks noGrp="1"/>
          </p:cNvSpPr>
          <p:nvPr>
            <p:ph type="sldNum" sz="quarter" idx="12"/>
          </p:nvPr>
        </p:nvSpPr>
        <p:spPr/>
        <p:txBody>
          <a:bodyPr/>
          <a:lstStyle>
            <a:lvl1pPr>
              <a:defRPr/>
            </a:lvl1pPr>
          </a:lstStyle>
          <a:p>
            <a:fld id="{7903E059-911B-4A6B-9358-7266C9D4306C}" type="slidenum">
              <a:rPr lang="en-US" altLang="en-US"/>
              <a:pPr/>
              <a:t>‹#›</a:t>
            </a:fld>
            <a:endParaRPr lang="en-US" altLang="en-US"/>
          </a:p>
        </p:txBody>
      </p:sp>
    </p:spTree>
    <p:extLst>
      <p:ext uri="{BB962C8B-B14F-4D97-AF65-F5344CB8AC3E}">
        <p14:creationId xmlns:p14="http://schemas.microsoft.com/office/powerpoint/2010/main" val="2413794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52664-3B26-2584-9B5E-E55CB67B0E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FEC9E5-2471-FFAF-5436-3EF371115413}"/>
              </a:ext>
            </a:extLst>
          </p:cNvPr>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7C711A-86D2-B9B0-9B81-2835F6057E07}"/>
              </a:ext>
            </a:extLst>
          </p:cNvPr>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BCDFF8-C2B9-C475-BE9C-A468C115BFA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739EB27-9BBE-D9AC-C895-87E60026429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4E9D737-5361-0A4F-292A-F2FEC4213900}"/>
              </a:ext>
            </a:extLst>
          </p:cNvPr>
          <p:cNvSpPr>
            <a:spLocks noGrp="1"/>
          </p:cNvSpPr>
          <p:nvPr>
            <p:ph type="sldNum" sz="quarter" idx="12"/>
          </p:nvPr>
        </p:nvSpPr>
        <p:spPr/>
        <p:txBody>
          <a:bodyPr/>
          <a:lstStyle>
            <a:lvl1pPr>
              <a:defRPr/>
            </a:lvl1pPr>
          </a:lstStyle>
          <a:p>
            <a:fld id="{0654389F-95E4-42CF-AB96-5F8767CF147A}" type="slidenum">
              <a:rPr lang="en-US" altLang="en-US"/>
              <a:pPr/>
              <a:t>‹#›</a:t>
            </a:fld>
            <a:endParaRPr lang="en-US" altLang="en-US"/>
          </a:p>
        </p:txBody>
      </p:sp>
    </p:spTree>
    <p:extLst>
      <p:ext uri="{BB962C8B-B14F-4D97-AF65-F5344CB8AC3E}">
        <p14:creationId xmlns:p14="http://schemas.microsoft.com/office/powerpoint/2010/main" val="347014508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C1832-4CE4-BC26-4CFD-E6EC604614AD}"/>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35B106-8333-0609-8096-6914D031D77B}"/>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EB2CD4-A97A-4150-9774-60FD42D5A6F7}"/>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364F35-6FE8-B2E1-566B-340BC37F9C5B}"/>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522CB7-285E-11C0-AD45-D2EC32A498A7}"/>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5F85D3-3957-7B57-4ADF-F08BA84625B5}"/>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C61418FD-07AA-D945-29EB-8018F8C8C50E}"/>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D5853069-2D48-2FD1-6267-41292B42D854}"/>
              </a:ext>
            </a:extLst>
          </p:cNvPr>
          <p:cNvSpPr>
            <a:spLocks noGrp="1"/>
          </p:cNvSpPr>
          <p:nvPr>
            <p:ph type="sldNum" sz="quarter" idx="12"/>
          </p:nvPr>
        </p:nvSpPr>
        <p:spPr/>
        <p:txBody>
          <a:bodyPr/>
          <a:lstStyle>
            <a:lvl1pPr>
              <a:defRPr/>
            </a:lvl1pPr>
          </a:lstStyle>
          <a:p>
            <a:fld id="{0D893611-5AA1-4130-863C-0D3AD6EC11C6}" type="slidenum">
              <a:rPr lang="en-US" altLang="en-US"/>
              <a:pPr/>
              <a:t>‹#›</a:t>
            </a:fld>
            <a:endParaRPr lang="en-US" altLang="en-US"/>
          </a:p>
        </p:txBody>
      </p:sp>
    </p:spTree>
    <p:extLst>
      <p:ext uri="{BB962C8B-B14F-4D97-AF65-F5344CB8AC3E}">
        <p14:creationId xmlns:p14="http://schemas.microsoft.com/office/powerpoint/2010/main" val="25461082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97A53-98AC-F1DD-377E-7C2ED1A3EF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8B63CE-A337-6E67-353C-9F513D1C3E2F}"/>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A21AF26F-3452-FC41-1C7F-7FEE64596C62}"/>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86E32C97-6021-6ED3-98F0-5FBFA7AC5FBC}"/>
              </a:ext>
            </a:extLst>
          </p:cNvPr>
          <p:cNvSpPr>
            <a:spLocks noGrp="1"/>
          </p:cNvSpPr>
          <p:nvPr>
            <p:ph type="sldNum" sz="quarter" idx="12"/>
          </p:nvPr>
        </p:nvSpPr>
        <p:spPr/>
        <p:txBody>
          <a:bodyPr/>
          <a:lstStyle>
            <a:lvl1pPr>
              <a:defRPr/>
            </a:lvl1pPr>
          </a:lstStyle>
          <a:p>
            <a:fld id="{F2D4FA34-8D0A-49FC-AADC-5CE218016AE2}" type="slidenum">
              <a:rPr lang="en-US" altLang="en-US"/>
              <a:pPr/>
              <a:t>‹#›</a:t>
            </a:fld>
            <a:endParaRPr lang="en-US" altLang="en-US"/>
          </a:p>
        </p:txBody>
      </p:sp>
    </p:spTree>
    <p:extLst>
      <p:ext uri="{BB962C8B-B14F-4D97-AF65-F5344CB8AC3E}">
        <p14:creationId xmlns:p14="http://schemas.microsoft.com/office/powerpoint/2010/main" val="247313868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73021F-EDDD-0E9E-46F5-B1E80B5540B7}"/>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4DE1D1B8-B677-2E1A-389B-533654C9F35C}"/>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7B00B3CE-6D8C-012F-7240-02FA6B4CD1A2}"/>
              </a:ext>
            </a:extLst>
          </p:cNvPr>
          <p:cNvSpPr>
            <a:spLocks noGrp="1"/>
          </p:cNvSpPr>
          <p:nvPr>
            <p:ph type="sldNum" sz="quarter" idx="12"/>
          </p:nvPr>
        </p:nvSpPr>
        <p:spPr/>
        <p:txBody>
          <a:bodyPr/>
          <a:lstStyle>
            <a:lvl1pPr>
              <a:defRPr/>
            </a:lvl1pPr>
          </a:lstStyle>
          <a:p>
            <a:fld id="{76B8E5D1-4F3D-4666-8970-BBCD664B4245}" type="slidenum">
              <a:rPr lang="en-US" altLang="en-US"/>
              <a:pPr/>
              <a:t>‹#›</a:t>
            </a:fld>
            <a:endParaRPr lang="en-US" altLang="en-US"/>
          </a:p>
        </p:txBody>
      </p:sp>
    </p:spTree>
    <p:extLst>
      <p:ext uri="{BB962C8B-B14F-4D97-AF65-F5344CB8AC3E}">
        <p14:creationId xmlns:p14="http://schemas.microsoft.com/office/powerpoint/2010/main" val="41470617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51B40-359E-484D-5815-F5352003DDC2}"/>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F4576E-61D4-F037-647C-5BB8A72FD95E}"/>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41EAE4-A169-73B8-3AD4-F74EAAC7006D}"/>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B58A45-05C9-8C65-6E3F-5D225A746B4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3547930-EBD5-486A-9427-843C7945D5A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E67B99F-AB3B-1EC0-F400-3155B63B065A}"/>
              </a:ext>
            </a:extLst>
          </p:cNvPr>
          <p:cNvSpPr>
            <a:spLocks noGrp="1"/>
          </p:cNvSpPr>
          <p:nvPr>
            <p:ph type="sldNum" sz="quarter" idx="12"/>
          </p:nvPr>
        </p:nvSpPr>
        <p:spPr/>
        <p:txBody>
          <a:bodyPr/>
          <a:lstStyle>
            <a:lvl1pPr>
              <a:defRPr/>
            </a:lvl1pPr>
          </a:lstStyle>
          <a:p>
            <a:fld id="{BAEB4815-4374-4685-808F-DBAFA4A7D0AF}" type="slidenum">
              <a:rPr lang="en-US" altLang="en-US"/>
              <a:pPr/>
              <a:t>‹#›</a:t>
            </a:fld>
            <a:endParaRPr lang="en-US" altLang="en-US"/>
          </a:p>
        </p:txBody>
      </p:sp>
    </p:spTree>
    <p:extLst>
      <p:ext uri="{BB962C8B-B14F-4D97-AF65-F5344CB8AC3E}">
        <p14:creationId xmlns:p14="http://schemas.microsoft.com/office/powerpoint/2010/main" val="26254623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C6941-2883-9093-5DA6-7F7B206F3D72}"/>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5218BC-83BE-62D5-8650-1CFBCFEB23A1}"/>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659B22-3DA0-6180-F444-55D49E62CFC8}"/>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AD5EC6-288D-2F41-616D-029E02D2009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2EF76E4-D182-F773-C0D7-D55665FEBCE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45C3FAE-BDF2-76F7-CDA1-C3DF838A61E7}"/>
              </a:ext>
            </a:extLst>
          </p:cNvPr>
          <p:cNvSpPr>
            <a:spLocks noGrp="1"/>
          </p:cNvSpPr>
          <p:nvPr>
            <p:ph type="sldNum" sz="quarter" idx="12"/>
          </p:nvPr>
        </p:nvSpPr>
        <p:spPr/>
        <p:txBody>
          <a:bodyPr/>
          <a:lstStyle>
            <a:lvl1pPr>
              <a:defRPr/>
            </a:lvl1pPr>
          </a:lstStyle>
          <a:p>
            <a:fld id="{F91AEF2B-2C30-41A5-B7F2-526B19C9780B}" type="slidenum">
              <a:rPr lang="en-US" altLang="en-US"/>
              <a:pPr/>
              <a:t>‹#›</a:t>
            </a:fld>
            <a:endParaRPr lang="en-US" altLang="en-US"/>
          </a:p>
        </p:txBody>
      </p:sp>
    </p:spTree>
    <p:extLst>
      <p:ext uri="{BB962C8B-B14F-4D97-AF65-F5344CB8AC3E}">
        <p14:creationId xmlns:p14="http://schemas.microsoft.com/office/powerpoint/2010/main" val="18199035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FB319-D4D2-E1A8-AAF2-7D0FB63D57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DB23F7-E916-2689-BCAF-A34CAE93D8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780CB7-B97E-D075-79E4-BDFF5230284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7200C12-46FF-18ED-7E9A-8965C85FF70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98CB97D-CD30-2677-81A8-CD089F8F1270}"/>
              </a:ext>
            </a:extLst>
          </p:cNvPr>
          <p:cNvSpPr>
            <a:spLocks noGrp="1"/>
          </p:cNvSpPr>
          <p:nvPr>
            <p:ph type="sldNum" sz="quarter" idx="12"/>
          </p:nvPr>
        </p:nvSpPr>
        <p:spPr/>
        <p:txBody>
          <a:bodyPr/>
          <a:lstStyle>
            <a:lvl1pPr>
              <a:defRPr/>
            </a:lvl1pPr>
          </a:lstStyle>
          <a:p>
            <a:fld id="{BD4C09B3-02F9-4E5F-A61C-E4F2AB2641A0}" type="slidenum">
              <a:rPr lang="en-US" altLang="en-US"/>
              <a:pPr/>
              <a:t>‹#›</a:t>
            </a:fld>
            <a:endParaRPr lang="en-US" altLang="en-US"/>
          </a:p>
        </p:txBody>
      </p:sp>
    </p:spTree>
    <p:extLst>
      <p:ext uri="{BB962C8B-B14F-4D97-AF65-F5344CB8AC3E}">
        <p14:creationId xmlns:p14="http://schemas.microsoft.com/office/powerpoint/2010/main" val="2849986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DCA69E-243D-4004-9452-0510EEF70885}"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346049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C364C4-1660-106E-F67A-E8E94CF8AB78}"/>
              </a:ext>
            </a:extLst>
          </p:cNvPr>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A13C6F-B10C-E67A-A69B-CBE4B7A5ADE5}"/>
              </a:ext>
            </a:extLst>
          </p:cNvPr>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25C138-12B3-3A3B-B62A-BCBB174FFD8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841E9B2-43A5-203C-C299-A17C33DC10F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A880BAE-8E21-BCD3-FAEA-DB91AD6AD6B9}"/>
              </a:ext>
            </a:extLst>
          </p:cNvPr>
          <p:cNvSpPr>
            <a:spLocks noGrp="1"/>
          </p:cNvSpPr>
          <p:nvPr>
            <p:ph type="sldNum" sz="quarter" idx="12"/>
          </p:nvPr>
        </p:nvSpPr>
        <p:spPr/>
        <p:txBody>
          <a:bodyPr/>
          <a:lstStyle>
            <a:lvl1pPr>
              <a:defRPr/>
            </a:lvl1pPr>
          </a:lstStyle>
          <a:p>
            <a:fld id="{E55995B2-10D3-41D0-A545-62D8A9B3797C}" type="slidenum">
              <a:rPr lang="en-US" altLang="en-US"/>
              <a:pPr/>
              <a:t>‹#›</a:t>
            </a:fld>
            <a:endParaRPr lang="en-US" altLang="en-US"/>
          </a:p>
        </p:txBody>
      </p:sp>
    </p:spTree>
    <p:extLst>
      <p:ext uri="{BB962C8B-B14F-4D97-AF65-F5344CB8AC3E}">
        <p14:creationId xmlns:p14="http://schemas.microsoft.com/office/powerpoint/2010/main" val="21737121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62F79-1042-D534-20C6-9ECCE8B0E368}"/>
              </a:ext>
            </a:extLst>
          </p:cNvPr>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E1EB2A2-2388-85C4-172C-B06288A04B6D}"/>
              </a:ext>
            </a:extLst>
          </p:cNvPr>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EF7850-2F39-9C93-3A2F-49273DBD3135}"/>
              </a:ext>
            </a:extLst>
          </p:cNvPr>
          <p:cNvSpPr>
            <a:spLocks noGrp="1"/>
          </p:cNvSpPr>
          <p:nvPr>
            <p:ph type="body"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7FBE2B-474C-BF1D-0A6F-F18007D6A5EA}"/>
              </a:ext>
            </a:extLst>
          </p:cNvPr>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1E71E2D-C553-73D7-960C-9E7D0C3F2B3F}"/>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364B485-A30E-C9A0-A98C-03DF92E6D994}"/>
              </a:ext>
            </a:extLst>
          </p:cNvPr>
          <p:cNvSpPr>
            <a:spLocks noGrp="1"/>
          </p:cNvSpPr>
          <p:nvPr>
            <p:ph type="sldNum" sz="quarter" idx="12"/>
          </p:nvPr>
        </p:nvSpPr>
        <p:spPr>
          <a:xfrm>
            <a:off x="8737600" y="6243638"/>
            <a:ext cx="2844800" cy="457200"/>
          </a:xfrm>
        </p:spPr>
        <p:txBody>
          <a:bodyPr/>
          <a:lstStyle>
            <a:lvl1pPr>
              <a:defRPr/>
            </a:lvl1pPr>
          </a:lstStyle>
          <a:p>
            <a:fld id="{6DD221E2-976A-4483-A1CC-872D8B900FFE}" type="slidenum">
              <a:rPr lang="en-US" altLang="en-US"/>
              <a:pPr/>
              <a:t>‹#›</a:t>
            </a:fld>
            <a:endParaRPr lang="en-US" altLang="en-US"/>
          </a:p>
        </p:txBody>
      </p:sp>
    </p:spTree>
    <p:extLst>
      <p:ext uri="{BB962C8B-B14F-4D97-AF65-F5344CB8AC3E}">
        <p14:creationId xmlns:p14="http://schemas.microsoft.com/office/powerpoint/2010/main" val="40943637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8B7C9-D2AB-C0DB-1D3A-A8B8D1CC419F}"/>
              </a:ext>
            </a:extLst>
          </p:cNvPr>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D6CAD3-1815-4732-9E6B-D6AB57255815}"/>
              </a:ext>
            </a:extLst>
          </p:cNvPr>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74FB6F-6169-E426-8370-36CF57B52710}"/>
              </a:ext>
            </a:extLst>
          </p:cNvPr>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9FA66B-2820-9F5C-5755-1E8595AFB58C}"/>
              </a:ext>
            </a:extLst>
          </p:cNvPr>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C421609-031C-DA90-A917-99DA0DA2F0FA}"/>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6F85DB6-047A-555C-9F75-5B134E091877}"/>
              </a:ext>
            </a:extLst>
          </p:cNvPr>
          <p:cNvSpPr>
            <a:spLocks noGrp="1"/>
          </p:cNvSpPr>
          <p:nvPr>
            <p:ph type="sldNum" sz="quarter" idx="12"/>
          </p:nvPr>
        </p:nvSpPr>
        <p:spPr>
          <a:xfrm>
            <a:off x="8737600" y="6243638"/>
            <a:ext cx="2844800" cy="457200"/>
          </a:xfrm>
        </p:spPr>
        <p:txBody>
          <a:bodyPr/>
          <a:lstStyle>
            <a:lvl1pPr>
              <a:defRPr/>
            </a:lvl1pPr>
          </a:lstStyle>
          <a:p>
            <a:fld id="{F312340C-AC4A-4EC9-A925-2BF351B18220}" type="slidenum">
              <a:rPr lang="en-US" altLang="en-US"/>
              <a:pPr/>
              <a:t>‹#›</a:t>
            </a:fld>
            <a:endParaRPr lang="en-US" altLang="en-US"/>
          </a:p>
        </p:txBody>
      </p:sp>
    </p:spTree>
    <p:extLst>
      <p:ext uri="{BB962C8B-B14F-4D97-AF65-F5344CB8AC3E}">
        <p14:creationId xmlns:p14="http://schemas.microsoft.com/office/powerpoint/2010/main" val="37396269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68D9B-6ECE-E87F-29D2-973A817D6CA5}"/>
              </a:ext>
            </a:extLst>
          </p:cNvPr>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411A5BF-0FE9-4607-59F5-64DBAD21803A}"/>
              </a:ext>
            </a:extLst>
          </p:cNvPr>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33DE76-9295-B89F-3953-AA5097A90DBC}"/>
              </a:ext>
            </a:extLst>
          </p:cNvPr>
          <p:cNvSpPr>
            <a:spLocks noGrp="1"/>
          </p:cNvSpPr>
          <p:nvPr>
            <p:ph sz="quarter" idx="2"/>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03F59331-7F6D-AF96-5145-70C8B7443E36}"/>
              </a:ext>
            </a:extLst>
          </p:cNvPr>
          <p:cNvSpPr>
            <a:spLocks noGrp="1"/>
          </p:cNvSpPr>
          <p:nvPr>
            <p:ph sz="half" idx="3"/>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75018736-5BDE-6B3A-86A6-A2D26031372A}"/>
              </a:ext>
            </a:extLst>
          </p:cNvPr>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977C91FB-2CA6-223E-2F5D-5C69765240F0}"/>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72B0EF86-491F-AE00-E0CE-2E7E4DDC8DE4}"/>
              </a:ext>
            </a:extLst>
          </p:cNvPr>
          <p:cNvSpPr>
            <a:spLocks noGrp="1"/>
          </p:cNvSpPr>
          <p:nvPr>
            <p:ph type="sldNum" sz="quarter" idx="12"/>
          </p:nvPr>
        </p:nvSpPr>
        <p:spPr>
          <a:xfrm>
            <a:off x="8737600" y="6243638"/>
            <a:ext cx="2844800" cy="457200"/>
          </a:xfrm>
        </p:spPr>
        <p:txBody>
          <a:bodyPr/>
          <a:lstStyle>
            <a:lvl1pPr>
              <a:defRPr/>
            </a:lvl1pPr>
          </a:lstStyle>
          <a:p>
            <a:fld id="{2CC7C4FF-6EEA-48ED-BCF3-E6E7988ACCC9}" type="slidenum">
              <a:rPr lang="en-US" altLang="en-US"/>
              <a:pPr/>
              <a:t>‹#›</a:t>
            </a:fld>
            <a:endParaRPr lang="en-US" altLang="en-US"/>
          </a:p>
        </p:txBody>
      </p:sp>
    </p:spTree>
    <p:extLst>
      <p:ext uri="{BB962C8B-B14F-4D97-AF65-F5344CB8AC3E}">
        <p14:creationId xmlns:p14="http://schemas.microsoft.com/office/powerpoint/2010/main" val="26958943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BF778-A7C1-D3D5-AFF5-C631A67A8126}"/>
              </a:ext>
            </a:extLst>
          </p:cNvPr>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D233319-6F70-9BE0-8F3E-B15A4A96E401}"/>
              </a:ext>
            </a:extLst>
          </p:cNvPr>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309C15-5F57-0BA3-9C89-0BB6744D9189}"/>
              </a:ext>
            </a:extLst>
          </p:cNvPr>
          <p:cNvSpPr>
            <a:spLocks noGrp="1"/>
          </p:cNvSpPr>
          <p:nvPr>
            <p:ph sz="quarter" idx="2"/>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6FDC3F-4EC3-F379-AAAC-C72E3D7CDF9E}"/>
              </a:ext>
            </a:extLst>
          </p:cNvPr>
          <p:cNvSpPr>
            <a:spLocks noGrp="1"/>
          </p:cNvSpPr>
          <p:nvPr>
            <p:ph type="body" sz="half" idx="3"/>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CFE80682-CE2E-1DD4-C971-D7B519E20282}"/>
              </a:ext>
            </a:extLst>
          </p:cNvPr>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F4DDE079-AD62-EE06-8B27-CA73EDD28F3F}"/>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D9AABE28-D53C-411E-7D10-B5A23F8DEC1C}"/>
              </a:ext>
            </a:extLst>
          </p:cNvPr>
          <p:cNvSpPr>
            <a:spLocks noGrp="1"/>
          </p:cNvSpPr>
          <p:nvPr>
            <p:ph type="sldNum" sz="quarter" idx="12"/>
          </p:nvPr>
        </p:nvSpPr>
        <p:spPr>
          <a:xfrm>
            <a:off x="8737600" y="6243638"/>
            <a:ext cx="2844800" cy="457200"/>
          </a:xfrm>
        </p:spPr>
        <p:txBody>
          <a:bodyPr/>
          <a:lstStyle>
            <a:lvl1pPr>
              <a:defRPr/>
            </a:lvl1pPr>
          </a:lstStyle>
          <a:p>
            <a:fld id="{3670CF3F-1DF3-4453-8AA9-42B6069C6F77}" type="slidenum">
              <a:rPr lang="en-US" altLang="en-US"/>
              <a:pPr/>
              <a:t>‹#›</a:t>
            </a:fld>
            <a:endParaRPr lang="en-US" altLang="en-US"/>
          </a:p>
        </p:txBody>
      </p:sp>
    </p:spTree>
    <p:extLst>
      <p:ext uri="{BB962C8B-B14F-4D97-AF65-F5344CB8AC3E}">
        <p14:creationId xmlns:p14="http://schemas.microsoft.com/office/powerpoint/2010/main" val="24263457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C69722-BB00-9393-3E38-FB629161E9C8}"/>
              </a:ext>
            </a:extLst>
          </p:cNvPr>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7D3C4AB9-879D-5731-44C7-268111AC29B4}"/>
              </a:ext>
            </a:extLst>
          </p:cNvPr>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DE7EDBB0-8AEC-240A-DB62-F57438A9B3D2}"/>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6B9A53B1-D1EE-8569-AC32-7C68ED54F5DA}"/>
              </a:ext>
            </a:extLst>
          </p:cNvPr>
          <p:cNvSpPr>
            <a:spLocks noGrp="1"/>
          </p:cNvSpPr>
          <p:nvPr>
            <p:ph type="sldNum" sz="quarter" idx="12"/>
          </p:nvPr>
        </p:nvSpPr>
        <p:spPr>
          <a:xfrm>
            <a:off x="8737600" y="6243638"/>
            <a:ext cx="2844800" cy="457200"/>
          </a:xfrm>
        </p:spPr>
        <p:txBody>
          <a:bodyPr/>
          <a:lstStyle>
            <a:lvl1pPr>
              <a:defRPr/>
            </a:lvl1pPr>
          </a:lstStyle>
          <a:p>
            <a:fld id="{E3D0D180-256D-4A9D-A312-DC393E7E12B2}" type="slidenum">
              <a:rPr lang="en-US" altLang="en-US"/>
              <a:pPr/>
              <a:t>‹#›</a:t>
            </a:fld>
            <a:endParaRPr lang="en-US" altLang="en-US"/>
          </a:p>
        </p:txBody>
      </p:sp>
    </p:spTree>
    <p:extLst>
      <p:ext uri="{BB962C8B-B14F-4D97-AF65-F5344CB8AC3E}">
        <p14:creationId xmlns:p14="http://schemas.microsoft.com/office/powerpoint/2010/main" val="27760237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E3924-7640-A230-683F-2E3DC065BDA8}"/>
              </a:ext>
            </a:extLst>
          </p:cNvPr>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8421592-CB85-BD21-CDC5-A282CFDE53BF}"/>
              </a:ext>
            </a:extLst>
          </p:cNvPr>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E202DB-B1C5-85C0-1C95-2ACA90843018}"/>
              </a:ext>
            </a:extLst>
          </p:cNvPr>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1F0CF9C8-21C5-EE11-9935-E283E791D68B}"/>
              </a:ext>
            </a:extLst>
          </p:cNvPr>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CC3D85F6-C540-3F4D-888D-6DC2B21A5D4C}"/>
              </a:ext>
            </a:extLst>
          </p:cNvPr>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3B25239F-E609-5FCD-6489-9B6ECD0DFB6F}"/>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2273FBE1-5DB0-6A34-1723-B89322A3C668}"/>
              </a:ext>
            </a:extLst>
          </p:cNvPr>
          <p:cNvSpPr>
            <a:spLocks noGrp="1"/>
          </p:cNvSpPr>
          <p:nvPr>
            <p:ph type="sldNum" sz="quarter" idx="12"/>
          </p:nvPr>
        </p:nvSpPr>
        <p:spPr>
          <a:xfrm>
            <a:off x="8737600" y="6243638"/>
            <a:ext cx="2844800" cy="457200"/>
          </a:xfrm>
        </p:spPr>
        <p:txBody>
          <a:bodyPr/>
          <a:lstStyle>
            <a:lvl1pPr>
              <a:defRPr/>
            </a:lvl1pPr>
          </a:lstStyle>
          <a:p>
            <a:fld id="{A2B50CC3-C6C1-4954-B184-69AD676B3A6C}" type="slidenum">
              <a:rPr lang="en-US" altLang="en-US"/>
              <a:pPr/>
              <a:t>‹#›</a:t>
            </a:fld>
            <a:endParaRPr lang="en-US" altLang="en-US"/>
          </a:p>
        </p:txBody>
      </p:sp>
    </p:spTree>
    <p:extLst>
      <p:ext uri="{BB962C8B-B14F-4D97-AF65-F5344CB8AC3E}">
        <p14:creationId xmlns:p14="http://schemas.microsoft.com/office/powerpoint/2010/main" val="389108765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D3FCA90B-32A1-DB23-5D91-4D8D936B4FFB}"/>
              </a:ext>
            </a:extLst>
          </p:cNvPr>
          <p:cNvGrpSpPr>
            <a:grpSpLocks/>
          </p:cNvGrpSpPr>
          <p:nvPr/>
        </p:nvGrpSpPr>
        <p:grpSpPr bwMode="auto">
          <a:xfrm>
            <a:off x="0" y="1"/>
            <a:ext cx="12192000" cy="6856413"/>
            <a:chOff x="0" y="0"/>
            <a:chExt cx="5760" cy="4319"/>
          </a:xfrm>
        </p:grpSpPr>
        <p:sp>
          <p:nvSpPr>
            <p:cNvPr id="3" name="Freeform 3">
              <a:extLst>
                <a:ext uri="{FF2B5EF4-FFF2-40B4-BE49-F238E27FC236}">
                  <a16:creationId xmlns:a16="http://schemas.microsoft.com/office/drawing/2014/main" id="{F5C8D0E1-A0BC-C0B1-8148-6875173DE51E}"/>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4" name="Freeform 4">
              <a:extLst>
                <a:ext uri="{FF2B5EF4-FFF2-40B4-BE49-F238E27FC236}">
                  <a16:creationId xmlns:a16="http://schemas.microsoft.com/office/drawing/2014/main" id="{76D3BACD-01FF-0282-5E2F-A4D5E35D9E6E}"/>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 name="Freeform 5">
              <a:extLst>
                <a:ext uri="{FF2B5EF4-FFF2-40B4-BE49-F238E27FC236}">
                  <a16:creationId xmlns:a16="http://schemas.microsoft.com/office/drawing/2014/main" id="{164877F8-942A-F9DD-4D8F-1B3BA97935F0}"/>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6" name="Freeform 6">
              <a:extLst>
                <a:ext uri="{FF2B5EF4-FFF2-40B4-BE49-F238E27FC236}">
                  <a16:creationId xmlns:a16="http://schemas.microsoft.com/office/drawing/2014/main" id="{92C2A898-64BF-9F14-76E2-48789D9C8F6F}"/>
                </a:ext>
              </a:extLst>
            </p:cNvPr>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 name="Freeform 7">
              <a:extLst>
                <a:ext uri="{FF2B5EF4-FFF2-40B4-BE49-F238E27FC236}">
                  <a16:creationId xmlns:a16="http://schemas.microsoft.com/office/drawing/2014/main" id="{90E3C55D-25BE-503B-4A0A-07BB73A17C85}"/>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8" name="Freeform 8">
              <a:extLst>
                <a:ext uri="{FF2B5EF4-FFF2-40B4-BE49-F238E27FC236}">
                  <a16:creationId xmlns:a16="http://schemas.microsoft.com/office/drawing/2014/main" id="{6EB04C48-FFFF-C9A3-9A0F-80D92594BAD0}"/>
                </a:ext>
              </a:extLst>
            </p:cNvPr>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 name="Freeform 9">
              <a:extLst>
                <a:ext uri="{FF2B5EF4-FFF2-40B4-BE49-F238E27FC236}">
                  <a16:creationId xmlns:a16="http://schemas.microsoft.com/office/drawing/2014/main" id="{D8B0D66C-8EBB-FCFE-8C36-A7179DFA8417}"/>
                </a:ext>
              </a:extLst>
            </p:cNvPr>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 name="Freeform 10">
              <a:extLst>
                <a:ext uri="{FF2B5EF4-FFF2-40B4-BE49-F238E27FC236}">
                  <a16:creationId xmlns:a16="http://schemas.microsoft.com/office/drawing/2014/main" id="{2BB6D0D0-8129-77BA-FA51-539F25514D04}"/>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1" name="Freeform 11">
              <a:extLst>
                <a:ext uri="{FF2B5EF4-FFF2-40B4-BE49-F238E27FC236}">
                  <a16:creationId xmlns:a16="http://schemas.microsoft.com/office/drawing/2014/main" id="{1E1D7190-B95F-9EDF-4F40-825C9C4AE391}"/>
                </a:ext>
              </a:extLst>
            </p:cNvPr>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 name="Freeform 12">
              <a:extLst>
                <a:ext uri="{FF2B5EF4-FFF2-40B4-BE49-F238E27FC236}">
                  <a16:creationId xmlns:a16="http://schemas.microsoft.com/office/drawing/2014/main" id="{37FB1E41-9B74-3AA2-E3E6-A41D87B82683}"/>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3" name="Freeform 13">
              <a:extLst>
                <a:ext uri="{FF2B5EF4-FFF2-40B4-BE49-F238E27FC236}">
                  <a16:creationId xmlns:a16="http://schemas.microsoft.com/office/drawing/2014/main" id="{2B95D180-C628-EFFE-72AF-050AAFD7A52B}"/>
                </a:ext>
              </a:extLst>
            </p:cNvPr>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 name="Freeform 14">
              <a:extLst>
                <a:ext uri="{FF2B5EF4-FFF2-40B4-BE49-F238E27FC236}">
                  <a16:creationId xmlns:a16="http://schemas.microsoft.com/office/drawing/2014/main" id="{0C44EC4B-4413-B2FA-31D3-5AA6393BFB08}"/>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5" name="Freeform 15">
              <a:extLst>
                <a:ext uri="{FF2B5EF4-FFF2-40B4-BE49-F238E27FC236}">
                  <a16:creationId xmlns:a16="http://schemas.microsoft.com/office/drawing/2014/main" id="{3AF6EB24-2DEF-9232-1065-DE880A5B8A3E}"/>
                </a:ext>
              </a:extLst>
            </p:cNvPr>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6" name="Freeform 16">
              <a:extLst>
                <a:ext uri="{FF2B5EF4-FFF2-40B4-BE49-F238E27FC236}">
                  <a16:creationId xmlns:a16="http://schemas.microsoft.com/office/drawing/2014/main" id="{0AFA8546-459B-52F9-59E1-8262DB2CE5FF}"/>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7" name="Freeform 17">
              <a:extLst>
                <a:ext uri="{FF2B5EF4-FFF2-40B4-BE49-F238E27FC236}">
                  <a16:creationId xmlns:a16="http://schemas.microsoft.com/office/drawing/2014/main" id="{0E934ECA-1EA6-F011-617A-6E0E8B2C68F2}"/>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8" name="Freeform 18">
              <a:extLst>
                <a:ext uri="{FF2B5EF4-FFF2-40B4-BE49-F238E27FC236}">
                  <a16:creationId xmlns:a16="http://schemas.microsoft.com/office/drawing/2014/main" id="{5DF20ED5-8550-75BD-E0FD-AAE05937084C}"/>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9" name="Freeform 19">
              <a:extLst>
                <a:ext uri="{FF2B5EF4-FFF2-40B4-BE49-F238E27FC236}">
                  <a16:creationId xmlns:a16="http://schemas.microsoft.com/office/drawing/2014/main" id="{6747CE62-E625-5E51-EE89-6ED306F08BE5}"/>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 name="Freeform 20">
              <a:extLst>
                <a:ext uri="{FF2B5EF4-FFF2-40B4-BE49-F238E27FC236}">
                  <a16:creationId xmlns:a16="http://schemas.microsoft.com/office/drawing/2014/main" id="{BE393C36-5CF8-68EB-661F-CDD5DA14DCDA}"/>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1" name="Freeform 21">
              <a:extLst>
                <a:ext uri="{FF2B5EF4-FFF2-40B4-BE49-F238E27FC236}">
                  <a16:creationId xmlns:a16="http://schemas.microsoft.com/office/drawing/2014/main" id="{1D2FB1CD-737E-1CCF-79C5-0E7E5AD797EF}"/>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2" name="Freeform 22">
              <a:extLst>
                <a:ext uri="{FF2B5EF4-FFF2-40B4-BE49-F238E27FC236}">
                  <a16:creationId xmlns:a16="http://schemas.microsoft.com/office/drawing/2014/main" id="{A245DDA5-97B1-E900-9010-F84BAD4CC6B1}"/>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3" name="Freeform 23">
              <a:extLst>
                <a:ext uri="{FF2B5EF4-FFF2-40B4-BE49-F238E27FC236}">
                  <a16:creationId xmlns:a16="http://schemas.microsoft.com/office/drawing/2014/main" id="{BCCDAB5F-EEBC-DB7F-57AC-DC0BF8A80EE9}"/>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24" name="Freeform 24">
              <a:extLst>
                <a:ext uri="{FF2B5EF4-FFF2-40B4-BE49-F238E27FC236}">
                  <a16:creationId xmlns:a16="http://schemas.microsoft.com/office/drawing/2014/main" id="{F7BF97EF-7FC4-DCA0-B2E9-DF173B1C411A}"/>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5" name="Freeform 25">
              <a:extLst>
                <a:ext uri="{FF2B5EF4-FFF2-40B4-BE49-F238E27FC236}">
                  <a16:creationId xmlns:a16="http://schemas.microsoft.com/office/drawing/2014/main" id="{E4B7CEC5-18BF-4D68-5298-625AF7250BA3}"/>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6" name="Freeform 26">
              <a:extLst>
                <a:ext uri="{FF2B5EF4-FFF2-40B4-BE49-F238E27FC236}">
                  <a16:creationId xmlns:a16="http://schemas.microsoft.com/office/drawing/2014/main" id="{44B57968-18F4-4044-C79E-557DE0FB14B3}"/>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7" name="Freeform 27">
              <a:extLst>
                <a:ext uri="{FF2B5EF4-FFF2-40B4-BE49-F238E27FC236}">
                  <a16:creationId xmlns:a16="http://schemas.microsoft.com/office/drawing/2014/main" id="{C510AE20-91AE-F5F2-96CA-C82D7FCAAB9D}"/>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8" name="Freeform 28">
              <a:extLst>
                <a:ext uri="{FF2B5EF4-FFF2-40B4-BE49-F238E27FC236}">
                  <a16:creationId xmlns:a16="http://schemas.microsoft.com/office/drawing/2014/main" id="{18F5A0A7-61EF-810D-FD40-5B7E63521454}"/>
                </a:ext>
              </a:extLst>
            </p:cNvPr>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 name="Freeform 29">
              <a:extLst>
                <a:ext uri="{FF2B5EF4-FFF2-40B4-BE49-F238E27FC236}">
                  <a16:creationId xmlns:a16="http://schemas.microsoft.com/office/drawing/2014/main" id="{CAA5E027-2BBF-6433-56FD-90CD6686A035}"/>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0" name="Freeform 30">
              <a:extLst>
                <a:ext uri="{FF2B5EF4-FFF2-40B4-BE49-F238E27FC236}">
                  <a16:creationId xmlns:a16="http://schemas.microsoft.com/office/drawing/2014/main" id="{7FAC8F16-E655-D9B5-E1F0-8F84056FF323}"/>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1" name="Freeform 31">
              <a:extLst>
                <a:ext uri="{FF2B5EF4-FFF2-40B4-BE49-F238E27FC236}">
                  <a16:creationId xmlns:a16="http://schemas.microsoft.com/office/drawing/2014/main" id="{972FE4A5-D1C2-9F04-E538-8B3B8368F4CF}"/>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2" name="Freeform 32">
              <a:extLst>
                <a:ext uri="{FF2B5EF4-FFF2-40B4-BE49-F238E27FC236}">
                  <a16:creationId xmlns:a16="http://schemas.microsoft.com/office/drawing/2014/main" id="{57FB8834-79FF-220F-4CF6-98D34A9194AC}"/>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3" name="Freeform 33">
              <a:extLst>
                <a:ext uri="{FF2B5EF4-FFF2-40B4-BE49-F238E27FC236}">
                  <a16:creationId xmlns:a16="http://schemas.microsoft.com/office/drawing/2014/main" id="{FC419884-CB60-C5F6-FAC7-5576315495D2}"/>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4" name="Freeform 34">
              <a:extLst>
                <a:ext uri="{FF2B5EF4-FFF2-40B4-BE49-F238E27FC236}">
                  <a16:creationId xmlns:a16="http://schemas.microsoft.com/office/drawing/2014/main" id="{C6D5C571-FE81-1803-DF08-EC90041273F5}"/>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5" name="Freeform 35">
              <a:extLst>
                <a:ext uri="{FF2B5EF4-FFF2-40B4-BE49-F238E27FC236}">
                  <a16:creationId xmlns:a16="http://schemas.microsoft.com/office/drawing/2014/main" id="{870422B2-1F74-10BF-22AA-E0AD16F96762}"/>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6" name="Freeform 36">
              <a:extLst>
                <a:ext uri="{FF2B5EF4-FFF2-40B4-BE49-F238E27FC236}">
                  <a16:creationId xmlns:a16="http://schemas.microsoft.com/office/drawing/2014/main" id="{F398BEAB-3D5D-7F91-7292-6B9670D6F737}"/>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7" name="Freeform 37">
              <a:extLst>
                <a:ext uri="{FF2B5EF4-FFF2-40B4-BE49-F238E27FC236}">
                  <a16:creationId xmlns:a16="http://schemas.microsoft.com/office/drawing/2014/main" id="{DBBF633B-A392-A156-BFBA-426E28ADC1FE}"/>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8" name="Freeform 38">
              <a:extLst>
                <a:ext uri="{FF2B5EF4-FFF2-40B4-BE49-F238E27FC236}">
                  <a16:creationId xmlns:a16="http://schemas.microsoft.com/office/drawing/2014/main" id="{E5ACCDF3-419C-8024-79AD-2D8C542CD397}"/>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nvGrpSpPr>
            <p:cNvPr id="39" name="Group 39">
              <a:extLst>
                <a:ext uri="{FF2B5EF4-FFF2-40B4-BE49-F238E27FC236}">
                  <a16:creationId xmlns:a16="http://schemas.microsoft.com/office/drawing/2014/main" id="{70151466-F8C2-CCC3-376C-0F54FE826C96}"/>
                </a:ext>
              </a:extLst>
            </p:cNvPr>
            <p:cNvGrpSpPr>
              <a:grpSpLocks/>
            </p:cNvGrpSpPr>
            <p:nvPr userDrawn="1"/>
          </p:nvGrpSpPr>
          <p:grpSpPr bwMode="auto">
            <a:xfrm>
              <a:off x="0" y="1632"/>
              <a:ext cx="5758" cy="1858"/>
              <a:chOff x="0" y="1632"/>
              <a:chExt cx="5758" cy="1858"/>
            </a:xfrm>
          </p:grpSpPr>
          <p:sp>
            <p:nvSpPr>
              <p:cNvPr id="40" name="Freeform 40">
                <a:extLst>
                  <a:ext uri="{FF2B5EF4-FFF2-40B4-BE49-F238E27FC236}">
                    <a16:creationId xmlns:a16="http://schemas.microsoft.com/office/drawing/2014/main" id="{ED47C3E5-3177-3828-D95C-7643918B6E85}"/>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41" name="Freeform 41">
                <a:extLst>
                  <a:ext uri="{FF2B5EF4-FFF2-40B4-BE49-F238E27FC236}">
                    <a16:creationId xmlns:a16="http://schemas.microsoft.com/office/drawing/2014/main" id="{F6F297A0-E6B5-8278-CA38-26F643A62567}"/>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grpSp>
      <p:sp>
        <p:nvSpPr>
          <p:cNvPr id="55338" name="Rectangle 42"/>
          <p:cNvSpPr>
            <a:spLocks noGrp="1" noChangeArrowheads="1"/>
          </p:cNvSpPr>
          <p:nvPr>
            <p:ph type="ctrTitle" sz="quarter"/>
          </p:nvPr>
        </p:nvSpPr>
        <p:spPr>
          <a:xfrm>
            <a:off x="609600" y="1600200"/>
            <a:ext cx="10972800" cy="1828800"/>
          </a:xfrm>
        </p:spPr>
        <p:txBody>
          <a:bodyPr/>
          <a:lstStyle>
            <a:lvl1pPr>
              <a:defRPr sz="4800"/>
            </a:lvl1pPr>
          </a:lstStyle>
          <a:p>
            <a:pPr lvl="0"/>
            <a:r>
              <a:rPr lang="en-US" altLang="en-US" noProof="0"/>
              <a:t>Click to edit Master title style</a:t>
            </a:r>
          </a:p>
        </p:txBody>
      </p:sp>
      <p:sp>
        <p:nvSpPr>
          <p:cNvPr id="55339"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sz="3600"/>
            </a:lvl1pPr>
          </a:lstStyle>
          <a:p>
            <a:pPr lvl="0"/>
            <a:r>
              <a:rPr lang="en-US" altLang="en-US" noProof="0"/>
              <a:t>Click to edit Master subtitle style</a:t>
            </a:r>
          </a:p>
        </p:txBody>
      </p:sp>
      <p:sp>
        <p:nvSpPr>
          <p:cNvPr id="42" name="Rectangle 44">
            <a:extLst>
              <a:ext uri="{FF2B5EF4-FFF2-40B4-BE49-F238E27FC236}">
                <a16:creationId xmlns:a16="http://schemas.microsoft.com/office/drawing/2014/main" id="{956A79F3-6AFD-F79F-B612-8C2097D13D44}"/>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43" name="Rectangle 45">
            <a:extLst>
              <a:ext uri="{FF2B5EF4-FFF2-40B4-BE49-F238E27FC236}">
                <a16:creationId xmlns:a16="http://schemas.microsoft.com/office/drawing/2014/main" id="{918E8ADD-AC56-B4E5-9956-D8792FD8C0E1}"/>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4" name="Rectangle 46">
            <a:extLst>
              <a:ext uri="{FF2B5EF4-FFF2-40B4-BE49-F238E27FC236}">
                <a16:creationId xmlns:a16="http://schemas.microsoft.com/office/drawing/2014/main" id="{13F1D46B-73C0-D66B-281B-E03E0693D881}"/>
              </a:ext>
            </a:extLst>
          </p:cNvPr>
          <p:cNvSpPr>
            <a:spLocks noGrp="1" noChangeArrowheads="1"/>
          </p:cNvSpPr>
          <p:nvPr>
            <p:ph type="sldNum" sz="quarter" idx="12"/>
          </p:nvPr>
        </p:nvSpPr>
        <p:spPr/>
        <p:txBody>
          <a:bodyPr/>
          <a:lstStyle>
            <a:lvl1pPr>
              <a:defRPr/>
            </a:lvl1pPr>
          </a:lstStyle>
          <a:p>
            <a:fld id="{D82D84A1-FC00-4242-AEA4-C6A9681EA8F8}" type="slidenum">
              <a:rPr lang="en-US" altLang="en-US"/>
              <a:pPr/>
              <a:t>‹#›</a:t>
            </a:fld>
            <a:endParaRPr lang="en-US" altLang="en-US"/>
          </a:p>
        </p:txBody>
      </p:sp>
    </p:spTree>
    <p:extLst>
      <p:ext uri="{BB962C8B-B14F-4D97-AF65-F5344CB8AC3E}">
        <p14:creationId xmlns:p14="http://schemas.microsoft.com/office/powerpoint/2010/main" val="297617009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8F8B23B4-01D0-B9B2-6CCD-1F19B6B2A31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F532FFE1-784D-76D4-2F65-227889BDE5F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C5AC9E08-A61F-44B7-352F-A32FB2864C36}"/>
              </a:ext>
            </a:extLst>
          </p:cNvPr>
          <p:cNvSpPr>
            <a:spLocks noGrp="1" noChangeArrowheads="1"/>
          </p:cNvSpPr>
          <p:nvPr>
            <p:ph type="sldNum" sz="quarter" idx="12"/>
          </p:nvPr>
        </p:nvSpPr>
        <p:spPr>
          <a:ln/>
        </p:spPr>
        <p:txBody>
          <a:bodyPr/>
          <a:lstStyle>
            <a:lvl1pPr>
              <a:defRPr/>
            </a:lvl1pPr>
          </a:lstStyle>
          <a:p>
            <a:fld id="{A358F4D8-D3F3-4631-B643-665566EDEBDF}" type="slidenum">
              <a:rPr lang="en-US" altLang="en-US"/>
              <a:pPr/>
              <a:t>‹#›</a:t>
            </a:fld>
            <a:endParaRPr lang="en-US" altLang="en-US"/>
          </a:p>
        </p:txBody>
      </p:sp>
    </p:spTree>
    <p:extLst>
      <p:ext uri="{BB962C8B-B14F-4D97-AF65-F5344CB8AC3E}">
        <p14:creationId xmlns:p14="http://schemas.microsoft.com/office/powerpoint/2010/main" val="320982796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4">
            <a:extLst>
              <a:ext uri="{FF2B5EF4-FFF2-40B4-BE49-F238E27FC236}">
                <a16:creationId xmlns:a16="http://schemas.microsoft.com/office/drawing/2014/main" id="{34B89AA0-CD46-7311-9543-B4544F85AFA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AB59DA83-2B2A-12D7-068F-297BC00C9D6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CA9F4E2F-72DE-B294-0292-CEDB35A7E77A}"/>
              </a:ext>
            </a:extLst>
          </p:cNvPr>
          <p:cNvSpPr>
            <a:spLocks noGrp="1" noChangeArrowheads="1"/>
          </p:cNvSpPr>
          <p:nvPr>
            <p:ph type="sldNum" sz="quarter" idx="12"/>
          </p:nvPr>
        </p:nvSpPr>
        <p:spPr>
          <a:ln/>
        </p:spPr>
        <p:txBody>
          <a:bodyPr/>
          <a:lstStyle>
            <a:lvl1pPr>
              <a:defRPr/>
            </a:lvl1pPr>
          </a:lstStyle>
          <a:p>
            <a:fld id="{B73A48CC-E468-4733-BF99-45A6FCC68C51}" type="slidenum">
              <a:rPr lang="en-US" altLang="en-US"/>
              <a:pPr/>
              <a:t>‹#›</a:t>
            </a:fld>
            <a:endParaRPr lang="en-US" altLang="en-US"/>
          </a:p>
        </p:txBody>
      </p:sp>
    </p:spTree>
    <p:extLst>
      <p:ext uri="{BB962C8B-B14F-4D97-AF65-F5344CB8AC3E}">
        <p14:creationId xmlns:p14="http://schemas.microsoft.com/office/powerpoint/2010/main" val="837827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8BFB18E3-7D6E-FB2E-057C-5E882C1E8773}"/>
              </a:ext>
            </a:extLst>
          </p:cNvPr>
          <p:cNvGrpSpPr>
            <a:grpSpLocks/>
          </p:cNvGrpSpPr>
          <p:nvPr/>
        </p:nvGrpSpPr>
        <p:grpSpPr bwMode="auto">
          <a:xfrm>
            <a:off x="1" y="3902076"/>
            <a:ext cx="4533900" cy="2949575"/>
            <a:chOff x="0" y="2458"/>
            <a:chExt cx="2142" cy="1858"/>
          </a:xfrm>
        </p:grpSpPr>
        <p:sp>
          <p:nvSpPr>
            <p:cNvPr id="5" name="Freeform 3">
              <a:extLst>
                <a:ext uri="{FF2B5EF4-FFF2-40B4-BE49-F238E27FC236}">
                  <a16:creationId xmlns:a16="http://schemas.microsoft.com/office/drawing/2014/main" id="{22E4C3DE-E7EC-A549-6CA7-8BD2FF9CA107}"/>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6" name="Freeform 4">
              <a:extLst>
                <a:ext uri="{FF2B5EF4-FFF2-40B4-BE49-F238E27FC236}">
                  <a16:creationId xmlns:a16="http://schemas.microsoft.com/office/drawing/2014/main" id="{54A90997-584A-2380-9C29-EB5552A97746}"/>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 name="Freeform 5">
              <a:extLst>
                <a:ext uri="{FF2B5EF4-FFF2-40B4-BE49-F238E27FC236}">
                  <a16:creationId xmlns:a16="http://schemas.microsoft.com/office/drawing/2014/main" id="{CDEE90F9-3826-32E0-44D5-9EF582057FC9}"/>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8" name="Freeform 6">
              <a:extLst>
                <a:ext uri="{FF2B5EF4-FFF2-40B4-BE49-F238E27FC236}">
                  <a16:creationId xmlns:a16="http://schemas.microsoft.com/office/drawing/2014/main" id="{E0EB3635-55A2-E10F-91D0-ED3367A6264D}"/>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9" name="Oval 7">
              <a:extLst>
                <a:ext uri="{FF2B5EF4-FFF2-40B4-BE49-F238E27FC236}">
                  <a16:creationId xmlns:a16="http://schemas.microsoft.com/office/drawing/2014/main" id="{B6A32B03-45D5-5CCC-ABFF-BC26B631DB29}"/>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 name="Oval 8">
              <a:extLst>
                <a:ext uri="{FF2B5EF4-FFF2-40B4-BE49-F238E27FC236}">
                  <a16:creationId xmlns:a16="http://schemas.microsoft.com/office/drawing/2014/main" id="{652E3EBB-FD8D-047E-D951-6FF35E532E82}"/>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1" name="Oval 9">
              <a:extLst>
                <a:ext uri="{FF2B5EF4-FFF2-40B4-BE49-F238E27FC236}">
                  <a16:creationId xmlns:a16="http://schemas.microsoft.com/office/drawing/2014/main" id="{A8287439-509E-8104-6AA9-4841220A4E6C}"/>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grpSp>
      <p:sp>
        <p:nvSpPr>
          <p:cNvPr id="77834" name="Rectangle 10"/>
          <p:cNvSpPr>
            <a:spLocks noGrp="1" noChangeArrowheads="1"/>
          </p:cNvSpPr>
          <p:nvPr>
            <p:ph type="ctrTitle" sz="quarter"/>
          </p:nvPr>
        </p:nvSpPr>
        <p:spPr>
          <a:xfrm>
            <a:off x="914400" y="1873250"/>
            <a:ext cx="10363200" cy="1555750"/>
          </a:xfrm>
        </p:spPr>
        <p:txBody>
          <a:bodyPr/>
          <a:lstStyle>
            <a:lvl1pPr>
              <a:defRPr sz="4800"/>
            </a:lvl1pPr>
          </a:lstStyle>
          <a:p>
            <a:pPr lvl="0"/>
            <a:r>
              <a:rPr lang="en-US" altLang="en-US" noProof="0"/>
              <a:t>Click to edit Master title style</a:t>
            </a:r>
          </a:p>
        </p:txBody>
      </p:sp>
      <p:sp>
        <p:nvSpPr>
          <p:cNvPr id="77835"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2" name="Rectangle 12">
            <a:extLst>
              <a:ext uri="{FF2B5EF4-FFF2-40B4-BE49-F238E27FC236}">
                <a16:creationId xmlns:a16="http://schemas.microsoft.com/office/drawing/2014/main" id="{8660E4F5-F4C2-BD8D-9339-A9E8A104F6C1}"/>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13" name="Rectangle 13">
            <a:extLst>
              <a:ext uri="{FF2B5EF4-FFF2-40B4-BE49-F238E27FC236}">
                <a16:creationId xmlns:a16="http://schemas.microsoft.com/office/drawing/2014/main" id="{6E41E77C-BEF5-58D1-E131-A5C5D65D5A21}"/>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14" name="Rectangle 14">
            <a:extLst>
              <a:ext uri="{FF2B5EF4-FFF2-40B4-BE49-F238E27FC236}">
                <a16:creationId xmlns:a16="http://schemas.microsoft.com/office/drawing/2014/main" id="{D5B77F1F-CF5F-1144-BEED-A998C50BEB8C}"/>
              </a:ext>
            </a:extLst>
          </p:cNvPr>
          <p:cNvSpPr>
            <a:spLocks noGrp="1" noChangeArrowheads="1"/>
          </p:cNvSpPr>
          <p:nvPr>
            <p:ph type="sldNum" sz="quarter" idx="12"/>
          </p:nvPr>
        </p:nvSpPr>
        <p:spPr/>
        <p:txBody>
          <a:bodyPr/>
          <a:lstStyle>
            <a:lvl1pPr>
              <a:defRPr/>
            </a:lvl1pPr>
          </a:lstStyle>
          <a:p>
            <a:fld id="{77B5E61A-8F73-495D-A30A-94EEFEB81471}" type="slidenum">
              <a:rPr lang="en-US" altLang="en-US"/>
              <a:pPr/>
              <a:t>‹#›</a:t>
            </a:fld>
            <a:endParaRPr lang="en-US" altLang="en-US"/>
          </a:p>
        </p:txBody>
      </p:sp>
    </p:spTree>
    <p:extLst>
      <p:ext uri="{BB962C8B-B14F-4D97-AF65-F5344CB8AC3E}">
        <p14:creationId xmlns:p14="http://schemas.microsoft.com/office/powerpoint/2010/main" val="142104260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3D2F7B77-A62B-7542-68AF-D798A20D658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23EEE428-8627-7701-13B2-0CE3F396D67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ABCF2FB8-C0B8-3418-EB0E-0D1D87982E5E}"/>
              </a:ext>
            </a:extLst>
          </p:cNvPr>
          <p:cNvSpPr>
            <a:spLocks noGrp="1" noChangeArrowheads="1"/>
          </p:cNvSpPr>
          <p:nvPr>
            <p:ph type="sldNum" sz="quarter" idx="12"/>
          </p:nvPr>
        </p:nvSpPr>
        <p:spPr>
          <a:ln/>
        </p:spPr>
        <p:txBody>
          <a:bodyPr/>
          <a:lstStyle>
            <a:lvl1pPr>
              <a:defRPr/>
            </a:lvl1pPr>
          </a:lstStyle>
          <a:p>
            <a:fld id="{74E4F601-8AFE-42D2-9014-0A86B413F1CC}" type="slidenum">
              <a:rPr lang="en-US" altLang="en-US"/>
              <a:pPr/>
              <a:t>‹#›</a:t>
            </a:fld>
            <a:endParaRPr lang="en-US" altLang="en-US"/>
          </a:p>
        </p:txBody>
      </p:sp>
    </p:spTree>
    <p:extLst>
      <p:ext uri="{BB962C8B-B14F-4D97-AF65-F5344CB8AC3E}">
        <p14:creationId xmlns:p14="http://schemas.microsoft.com/office/powerpoint/2010/main" val="407426539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a:extLst>
              <a:ext uri="{FF2B5EF4-FFF2-40B4-BE49-F238E27FC236}">
                <a16:creationId xmlns:a16="http://schemas.microsoft.com/office/drawing/2014/main" id="{0A2E81B4-0C05-E1B3-0BFF-8164904248C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45">
            <a:extLst>
              <a:ext uri="{FF2B5EF4-FFF2-40B4-BE49-F238E27FC236}">
                <a16:creationId xmlns:a16="http://schemas.microsoft.com/office/drawing/2014/main" id="{0F67EC26-E448-BE0A-E5C9-252FE38E598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6">
            <a:extLst>
              <a:ext uri="{FF2B5EF4-FFF2-40B4-BE49-F238E27FC236}">
                <a16:creationId xmlns:a16="http://schemas.microsoft.com/office/drawing/2014/main" id="{6316866B-3B78-8200-B1F1-81110C5D44A6}"/>
              </a:ext>
            </a:extLst>
          </p:cNvPr>
          <p:cNvSpPr>
            <a:spLocks noGrp="1" noChangeArrowheads="1"/>
          </p:cNvSpPr>
          <p:nvPr>
            <p:ph type="sldNum" sz="quarter" idx="12"/>
          </p:nvPr>
        </p:nvSpPr>
        <p:spPr>
          <a:ln/>
        </p:spPr>
        <p:txBody>
          <a:bodyPr/>
          <a:lstStyle>
            <a:lvl1pPr>
              <a:defRPr/>
            </a:lvl1pPr>
          </a:lstStyle>
          <a:p>
            <a:fld id="{03192EB9-E063-467B-BE9A-509A1B83B468}" type="slidenum">
              <a:rPr lang="en-US" altLang="en-US"/>
              <a:pPr/>
              <a:t>‹#›</a:t>
            </a:fld>
            <a:endParaRPr lang="en-US" altLang="en-US"/>
          </a:p>
        </p:txBody>
      </p:sp>
    </p:spTree>
    <p:extLst>
      <p:ext uri="{BB962C8B-B14F-4D97-AF65-F5344CB8AC3E}">
        <p14:creationId xmlns:p14="http://schemas.microsoft.com/office/powerpoint/2010/main" val="386825295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E72B4E27-87A0-32B2-2CF8-D30FCDF5807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5">
            <a:extLst>
              <a:ext uri="{FF2B5EF4-FFF2-40B4-BE49-F238E27FC236}">
                <a16:creationId xmlns:a16="http://schemas.microsoft.com/office/drawing/2014/main" id="{EE892883-D845-8380-EDCF-C442E9D5541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6">
            <a:extLst>
              <a:ext uri="{FF2B5EF4-FFF2-40B4-BE49-F238E27FC236}">
                <a16:creationId xmlns:a16="http://schemas.microsoft.com/office/drawing/2014/main" id="{B994833B-DC5F-C083-84C9-678C9BBEABF7}"/>
              </a:ext>
            </a:extLst>
          </p:cNvPr>
          <p:cNvSpPr>
            <a:spLocks noGrp="1" noChangeArrowheads="1"/>
          </p:cNvSpPr>
          <p:nvPr>
            <p:ph type="sldNum" sz="quarter" idx="12"/>
          </p:nvPr>
        </p:nvSpPr>
        <p:spPr>
          <a:ln/>
        </p:spPr>
        <p:txBody>
          <a:bodyPr/>
          <a:lstStyle>
            <a:lvl1pPr>
              <a:defRPr/>
            </a:lvl1pPr>
          </a:lstStyle>
          <a:p>
            <a:fld id="{4B90F12A-3D2C-4109-BF25-E4CF756CE0AA}" type="slidenum">
              <a:rPr lang="en-US" altLang="en-US"/>
              <a:pPr/>
              <a:t>‹#›</a:t>
            </a:fld>
            <a:endParaRPr lang="en-US" altLang="en-US"/>
          </a:p>
        </p:txBody>
      </p:sp>
    </p:spTree>
    <p:extLst>
      <p:ext uri="{BB962C8B-B14F-4D97-AF65-F5344CB8AC3E}">
        <p14:creationId xmlns:p14="http://schemas.microsoft.com/office/powerpoint/2010/main" val="35456930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6183072E-84F6-B350-5C86-41DFB66ED24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45">
            <a:extLst>
              <a:ext uri="{FF2B5EF4-FFF2-40B4-BE49-F238E27FC236}">
                <a16:creationId xmlns:a16="http://schemas.microsoft.com/office/drawing/2014/main" id="{518C1559-AE94-61A0-D2B2-C9219473427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46">
            <a:extLst>
              <a:ext uri="{FF2B5EF4-FFF2-40B4-BE49-F238E27FC236}">
                <a16:creationId xmlns:a16="http://schemas.microsoft.com/office/drawing/2014/main" id="{33B4715E-4FE9-8798-AC6F-3A757B71FB8E}"/>
              </a:ext>
            </a:extLst>
          </p:cNvPr>
          <p:cNvSpPr>
            <a:spLocks noGrp="1" noChangeArrowheads="1"/>
          </p:cNvSpPr>
          <p:nvPr>
            <p:ph type="sldNum" sz="quarter" idx="12"/>
          </p:nvPr>
        </p:nvSpPr>
        <p:spPr>
          <a:ln/>
        </p:spPr>
        <p:txBody>
          <a:bodyPr/>
          <a:lstStyle>
            <a:lvl1pPr>
              <a:defRPr/>
            </a:lvl1pPr>
          </a:lstStyle>
          <a:p>
            <a:fld id="{9C7D2152-039A-4A98-A421-16C78A39BC31}" type="slidenum">
              <a:rPr lang="en-US" altLang="en-US"/>
              <a:pPr/>
              <a:t>‹#›</a:t>
            </a:fld>
            <a:endParaRPr lang="en-US" altLang="en-US"/>
          </a:p>
        </p:txBody>
      </p:sp>
    </p:spTree>
    <p:extLst>
      <p:ext uri="{BB962C8B-B14F-4D97-AF65-F5344CB8AC3E}">
        <p14:creationId xmlns:p14="http://schemas.microsoft.com/office/powerpoint/2010/main" val="273586326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4">
            <a:extLst>
              <a:ext uri="{FF2B5EF4-FFF2-40B4-BE49-F238E27FC236}">
                <a16:creationId xmlns:a16="http://schemas.microsoft.com/office/drawing/2014/main" id="{56E8BDA0-EE37-67A7-61CD-F5CC0B4AA19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B492BCE4-1156-D0ED-09B6-2DAC2CC82E0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D83BE3CD-4C3B-8EEB-1390-0B2CE10B0D20}"/>
              </a:ext>
            </a:extLst>
          </p:cNvPr>
          <p:cNvSpPr>
            <a:spLocks noGrp="1" noChangeArrowheads="1"/>
          </p:cNvSpPr>
          <p:nvPr>
            <p:ph type="sldNum" sz="quarter" idx="12"/>
          </p:nvPr>
        </p:nvSpPr>
        <p:spPr>
          <a:ln/>
        </p:spPr>
        <p:txBody>
          <a:bodyPr/>
          <a:lstStyle>
            <a:lvl1pPr>
              <a:defRPr/>
            </a:lvl1pPr>
          </a:lstStyle>
          <a:p>
            <a:fld id="{99E776DE-FD37-4E3C-B5E7-B77DDA457B14}" type="slidenum">
              <a:rPr lang="en-US" altLang="en-US"/>
              <a:pPr/>
              <a:t>‹#›</a:t>
            </a:fld>
            <a:endParaRPr lang="en-US" altLang="en-US"/>
          </a:p>
        </p:txBody>
      </p:sp>
    </p:spTree>
    <p:extLst>
      <p:ext uri="{BB962C8B-B14F-4D97-AF65-F5344CB8AC3E}">
        <p14:creationId xmlns:p14="http://schemas.microsoft.com/office/powerpoint/2010/main" val="152531684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4">
            <a:extLst>
              <a:ext uri="{FF2B5EF4-FFF2-40B4-BE49-F238E27FC236}">
                <a16:creationId xmlns:a16="http://schemas.microsoft.com/office/drawing/2014/main" id="{5DE64155-6A24-CE1E-8BBB-5D09B364FB8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728E12A0-5B16-E7BE-EB12-4BE218E5EB7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4300B2A4-87DF-F9B2-01C9-A5A9821145FD}"/>
              </a:ext>
            </a:extLst>
          </p:cNvPr>
          <p:cNvSpPr>
            <a:spLocks noGrp="1" noChangeArrowheads="1"/>
          </p:cNvSpPr>
          <p:nvPr>
            <p:ph type="sldNum" sz="quarter" idx="12"/>
          </p:nvPr>
        </p:nvSpPr>
        <p:spPr>
          <a:ln/>
        </p:spPr>
        <p:txBody>
          <a:bodyPr/>
          <a:lstStyle>
            <a:lvl1pPr>
              <a:defRPr/>
            </a:lvl1pPr>
          </a:lstStyle>
          <a:p>
            <a:fld id="{86C80FE8-B2E8-4DDE-B2B5-593F6A331E49}" type="slidenum">
              <a:rPr lang="en-US" altLang="en-US"/>
              <a:pPr/>
              <a:t>‹#›</a:t>
            </a:fld>
            <a:endParaRPr lang="en-US" altLang="en-US"/>
          </a:p>
        </p:txBody>
      </p:sp>
    </p:spTree>
    <p:extLst>
      <p:ext uri="{BB962C8B-B14F-4D97-AF65-F5344CB8AC3E}">
        <p14:creationId xmlns:p14="http://schemas.microsoft.com/office/powerpoint/2010/main" val="13169214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0C042113-3E7D-8C17-B9CB-909A7EEE7AE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4FF56E91-BE5D-3601-3FA9-1863B4581C2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98692881-3D22-6498-1A2D-C5D58FB69412}"/>
              </a:ext>
            </a:extLst>
          </p:cNvPr>
          <p:cNvSpPr>
            <a:spLocks noGrp="1" noChangeArrowheads="1"/>
          </p:cNvSpPr>
          <p:nvPr>
            <p:ph type="sldNum" sz="quarter" idx="12"/>
          </p:nvPr>
        </p:nvSpPr>
        <p:spPr>
          <a:ln/>
        </p:spPr>
        <p:txBody>
          <a:bodyPr/>
          <a:lstStyle>
            <a:lvl1pPr>
              <a:defRPr/>
            </a:lvl1pPr>
          </a:lstStyle>
          <a:p>
            <a:fld id="{3081283C-6A10-4F99-A2C0-8AB41CA3919D}" type="slidenum">
              <a:rPr lang="en-US" altLang="en-US"/>
              <a:pPr/>
              <a:t>‹#›</a:t>
            </a:fld>
            <a:endParaRPr lang="en-US" altLang="en-US"/>
          </a:p>
        </p:txBody>
      </p:sp>
    </p:spTree>
    <p:extLst>
      <p:ext uri="{BB962C8B-B14F-4D97-AF65-F5344CB8AC3E}">
        <p14:creationId xmlns:p14="http://schemas.microsoft.com/office/powerpoint/2010/main" val="7601083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EE516F7F-8695-9FC8-896D-33C6E6C2EDF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F16183EE-1A26-F079-B8EF-285B48D20D9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C6C0E735-60C6-1C83-2FEC-355AB9F139BE}"/>
              </a:ext>
            </a:extLst>
          </p:cNvPr>
          <p:cNvSpPr>
            <a:spLocks noGrp="1" noChangeArrowheads="1"/>
          </p:cNvSpPr>
          <p:nvPr>
            <p:ph type="sldNum" sz="quarter" idx="12"/>
          </p:nvPr>
        </p:nvSpPr>
        <p:spPr>
          <a:ln/>
        </p:spPr>
        <p:txBody>
          <a:bodyPr/>
          <a:lstStyle>
            <a:lvl1pPr>
              <a:defRPr/>
            </a:lvl1pPr>
          </a:lstStyle>
          <a:p>
            <a:fld id="{B41B6612-C09B-41A6-909F-36BCFC95B1AE}" type="slidenum">
              <a:rPr lang="en-US" altLang="en-US"/>
              <a:pPr/>
              <a:t>‹#›</a:t>
            </a:fld>
            <a:endParaRPr lang="en-US" altLang="en-US"/>
          </a:p>
        </p:txBody>
      </p:sp>
    </p:spTree>
    <p:extLst>
      <p:ext uri="{BB962C8B-B14F-4D97-AF65-F5344CB8AC3E}">
        <p14:creationId xmlns:p14="http://schemas.microsoft.com/office/powerpoint/2010/main" val="86494165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4219D4B8-2B10-104D-21EF-51F7ED70C68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1810318D-54FD-16C6-15CD-C0BDC797E2B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1C4B1678-1633-4993-976C-01F660B6F40C}"/>
              </a:ext>
            </a:extLst>
          </p:cNvPr>
          <p:cNvSpPr>
            <a:spLocks noGrp="1" noChangeArrowheads="1"/>
          </p:cNvSpPr>
          <p:nvPr>
            <p:ph type="sldNum" sz="quarter" idx="12"/>
          </p:nvPr>
        </p:nvSpPr>
        <p:spPr>
          <a:ln/>
        </p:spPr>
        <p:txBody>
          <a:bodyPr/>
          <a:lstStyle>
            <a:lvl1pPr>
              <a:defRPr/>
            </a:lvl1pPr>
          </a:lstStyle>
          <a:p>
            <a:fld id="{C4D0D271-C6D8-45E3-835D-BA8FC472B66D}" type="slidenum">
              <a:rPr lang="en-US" altLang="en-US"/>
              <a:pPr/>
              <a:t>‹#›</a:t>
            </a:fld>
            <a:endParaRPr lang="en-US" altLang="en-US"/>
          </a:p>
        </p:txBody>
      </p:sp>
    </p:spTree>
    <p:extLst>
      <p:ext uri="{BB962C8B-B14F-4D97-AF65-F5344CB8AC3E}">
        <p14:creationId xmlns:p14="http://schemas.microsoft.com/office/powerpoint/2010/main" val="15320940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02B3A6E8-5B29-EF90-FE19-1462142EB23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7F91C309-42EA-096B-7288-6C80D254AF0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A4ECB257-8F6E-BDEF-530B-65D18CBB8956}"/>
              </a:ext>
            </a:extLst>
          </p:cNvPr>
          <p:cNvSpPr>
            <a:spLocks noGrp="1" noChangeArrowheads="1"/>
          </p:cNvSpPr>
          <p:nvPr>
            <p:ph type="sldNum" sz="quarter" idx="12"/>
          </p:nvPr>
        </p:nvSpPr>
        <p:spPr>
          <a:ln/>
        </p:spPr>
        <p:txBody>
          <a:bodyPr/>
          <a:lstStyle>
            <a:lvl1pPr>
              <a:defRPr/>
            </a:lvl1pPr>
          </a:lstStyle>
          <a:p>
            <a:fld id="{11932427-662B-4A35-AD5F-405F44E7B43C}" type="slidenum">
              <a:rPr lang="en-US" altLang="en-US"/>
              <a:pPr/>
              <a:t>‹#›</a:t>
            </a:fld>
            <a:endParaRPr lang="en-US" altLang="en-US"/>
          </a:p>
        </p:txBody>
      </p:sp>
    </p:spTree>
    <p:extLst>
      <p:ext uri="{BB962C8B-B14F-4D97-AF65-F5344CB8AC3E}">
        <p14:creationId xmlns:p14="http://schemas.microsoft.com/office/powerpoint/2010/main" val="2466195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A5604F05-812D-2BF5-835C-2A4CAAF1223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724ACCD2-25BF-9488-46CC-1B62C5F5045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0363214B-8C5C-6D8D-1C6A-D6276A0A02A6}"/>
              </a:ext>
            </a:extLst>
          </p:cNvPr>
          <p:cNvSpPr>
            <a:spLocks noGrp="1" noChangeArrowheads="1"/>
          </p:cNvSpPr>
          <p:nvPr>
            <p:ph type="sldNum" sz="quarter" idx="12"/>
          </p:nvPr>
        </p:nvSpPr>
        <p:spPr>
          <a:ln/>
        </p:spPr>
        <p:txBody>
          <a:bodyPr/>
          <a:lstStyle>
            <a:lvl1pPr>
              <a:defRPr/>
            </a:lvl1pPr>
          </a:lstStyle>
          <a:p>
            <a:fld id="{0CB6521E-382E-4268-A786-0FF2323A3D50}" type="slidenum">
              <a:rPr lang="en-US" altLang="en-US"/>
              <a:pPr/>
              <a:t>‹#›</a:t>
            </a:fld>
            <a:endParaRPr lang="en-US" altLang="en-US"/>
          </a:p>
        </p:txBody>
      </p:sp>
    </p:spTree>
    <p:extLst>
      <p:ext uri="{BB962C8B-B14F-4D97-AF65-F5344CB8AC3E}">
        <p14:creationId xmlns:p14="http://schemas.microsoft.com/office/powerpoint/2010/main" val="70789710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4">
            <a:extLst>
              <a:ext uri="{FF2B5EF4-FFF2-40B4-BE49-F238E27FC236}">
                <a16:creationId xmlns:a16="http://schemas.microsoft.com/office/drawing/2014/main" id="{D4748B87-8EAF-C22E-28D5-DC25EA8F053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5">
            <a:extLst>
              <a:ext uri="{FF2B5EF4-FFF2-40B4-BE49-F238E27FC236}">
                <a16:creationId xmlns:a16="http://schemas.microsoft.com/office/drawing/2014/main" id="{50EA5E47-7F1D-7CB6-915B-4BEAE4D06D5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6">
            <a:extLst>
              <a:ext uri="{FF2B5EF4-FFF2-40B4-BE49-F238E27FC236}">
                <a16:creationId xmlns:a16="http://schemas.microsoft.com/office/drawing/2014/main" id="{DEF1E5C8-9822-A327-56C7-60CB0384337B}"/>
              </a:ext>
            </a:extLst>
          </p:cNvPr>
          <p:cNvSpPr>
            <a:spLocks noGrp="1" noChangeArrowheads="1"/>
          </p:cNvSpPr>
          <p:nvPr>
            <p:ph type="sldNum" sz="quarter" idx="12"/>
          </p:nvPr>
        </p:nvSpPr>
        <p:spPr>
          <a:ln/>
        </p:spPr>
        <p:txBody>
          <a:bodyPr/>
          <a:lstStyle>
            <a:lvl1pPr>
              <a:defRPr/>
            </a:lvl1pPr>
          </a:lstStyle>
          <a:p>
            <a:fld id="{2D9C8E8C-4469-40DE-AC91-0F9AB96081EC}" type="slidenum">
              <a:rPr lang="en-US" altLang="en-US"/>
              <a:pPr/>
              <a:t>‹#›</a:t>
            </a:fld>
            <a:endParaRPr lang="en-US" altLang="en-US"/>
          </a:p>
        </p:txBody>
      </p:sp>
    </p:spTree>
    <p:extLst>
      <p:ext uri="{BB962C8B-B14F-4D97-AF65-F5344CB8AC3E}">
        <p14:creationId xmlns:p14="http://schemas.microsoft.com/office/powerpoint/2010/main" val="360141158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30725"/>
          </a:xfrm>
        </p:spPr>
        <p:txBody>
          <a:bodyPr/>
          <a:lstStyle/>
          <a:p>
            <a:pPr lvl="0"/>
            <a:endParaRPr lang="en-US" noProof="0"/>
          </a:p>
        </p:txBody>
      </p:sp>
      <p:sp>
        <p:nvSpPr>
          <p:cNvPr id="4" name="Rectangle 44">
            <a:extLst>
              <a:ext uri="{FF2B5EF4-FFF2-40B4-BE49-F238E27FC236}">
                <a16:creationId xmlns:a16="http://schemas.microsoft.com/office/drawing/2014/main" id="{934812B6-5E8C-0D19-4C54-E1727D0E346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2498A9CC-9873-C815-2838-26CA622A470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0DB49E2E-6E41-8F43-F1BE-BF3FBE5FD876}"/>
              </a:ext>
            </a:extLst>
          </p:cNvPr>
          <p:cNvSpPr>
            <a:spLocks noGrp="1" noChangeArrowheads="1"/>
          </p:cNvSpPr>
          <p:nvPr>
            <p:ph type="sldNum" sz="quarter" idx="12"/>
          </p:nvPr>
        </p:nvSpPr>
        <p:spPr>
          <a:ln/>
        </p:spPr>
        <p:txBody>
          <a:bodyPr/>
          <a:lstStyle>
            <a:lvl1pPr>
              <a:defRPr/>
            </a:lvl1pPr>
          </a:lstStyle>
          <a:p>
            <a:fld id="{8A5E34EC-DC56-48FD-B4C7-BAD526EF9C97}" type="slidenum">
              <a:rPr lang="en-US" altLang="en-US"/>
              <a:pPr/>
              <a:t>‹#›</a:t>
            </a:fld>
            <a:endParaRPr lang="en-US" altLang="en-US"/>
          </a:p>
        </p:txBody>
      </p:sp>
    </p:spTree>
    <p:extLst>
      <p:ext uri="{BB962C8B-B14F-4D97-AF65-F5344CB8AC3E}">
        <p14:creationId xmlns:p14="http://schemas.microsoft.com/office/powerpoint/2010/main" val="10678529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0CA0C084-4481-1BC3-100D-ACF6DB49E12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5">
            <a:extLst>
              <a:ext uri="{FF2B5EF4-FFF2-40B4-BE49-F238E27FC236}">
                <a16:creationId xmlns:a16="http://schemas.microsoft.com/office/drawing/2014/main" id="{449338FD-DA50-2DC8-C441-6FF0C9E5D64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6">
            <a:extLst>
              <a:ext uri="{FF2B5EF4-FFF2-40B4-BE49-F238E27FC236}">
                <a16:creationId xmlns:a16="http://schemas.microsoft.com/office/drawing/2014/main" id="{B9C939F7-BA69-4E7F-86B7-03C58AC2D649}"/>
              </a:ext>
            </a:extLst>
          </p:cNvPr>
          <p:cNvSpPr>
            <a:spLocks noGrp="1" noChangeArrowheads="1"/>
          </p:cNvSpPr>
          <p:nvPr>
            <p:ph type="sldNum" sz="quarter" idx="12"/>
          </p:nvPr>
        </p:nvSpPr>
        <p:spPr>
          <a:ln/>
        </p:spPr>
        <p:txBody>
          <a:bodyPr/>
          <a:lstStyle>
            <a:lvl1pPr>
              <a:defRPr/>
            </a:lvl1pPr>
          </a:lstStyle>
          <a:p>
            <a:fld id="{EB9BB6A1-6F13-4FF8-93C7-566A61B1DE44}" type="slidenum">
              <a:rPr lang="en-US" altLang="en-US"/>
              <a:pPr/>
              <a:t>‹#›</a:t>
            </a:fld>
            <a:endParaRPr lang="en-US" altLang="en-US"/>
          </a:p>
        </p:txBody>
      </p:sp>
    </p:spTree>
    <p:extLst>
      <p:ext uri="{BB962C8B-B14F-4D97-AF65-F5344CB8AC3E}">
        <p14:creationId xmlns:p14="http://schemas.microsoft.com/office/powerpoint/2010/main" val="81248409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00DF062D-EE88-9191-9281-0E9B61F651A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5">
            <a:extLst>
              <a:ext uri="{FF2B5EF4-FFF2-40B4-BE49-F238E27FC236}">
                <a16:creationId xmlns:a16="http://schemas.microsoft.com/office/drawing/2014/main" id="{6903EF53-7C78-CF80-29AC-B539544BC21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6">
            <a:extLst>
              <a:ext uri="{FF2B5EF4-FFF2-40B4-BE49-F238E27FC236}">
                <a16:creationId xmlns:a16="http://schemas.microsoft.com/office/drawing/2014/main" id="{618C4791-2DA7-B43A-5BE6-C90D693332C5}"/>
              </a:ext>
            </a:extLst>
          </p:cNvPr>
          <p:cNvSpPr>
            <a:spLocks noGrp="1" noChangeArrowheads="1"/>
          </p:cNvSpPr>
          <p:nvPr>
            <p:ph type="sldNum" sz="quarter" idx="12"/>
          </p:nvPr>
        </p:nvSpPr>
        <p:spPr>
          <a:ln/>
        </p:spPr>
        <p:txBody>
          <a:bodyPr/>
          <a:lstStyle>
            <a:lvl1pPr>
              <a:defRPr/>
            </a:lvl1pPr>
          </a:lstStyle>
          <a:p>
            <a:fld id="{8DA86785-178A-4DCD-98C2-9CF4D2BE2C58}" type="slidenum">
              <a:rPr lang="en-US" altLang="en-US"/>
              <a:pPr/>
              <a:t>‹#›</a:t>
            </a:fld>
            <a:endParaRPr lang="en-US" altLang="en-US"/>
          </a:p>
        </p:txBody>
      </p:sp>
    </p:spTree>
    <p:extLst>
      <p:ext uri="{BB962C8B-B14F-4D97-AF65-F5344CB8AC3E}">
        <p14:creationId xmlns:p14="http://schemas.microsoft.com/office/powerpoint/2010/main" val="12861249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7890" name="Group 2">
            <a:extLst>
              <a:ext uri="{FF2B5EF4-FFF2-40B4-BE49-F238E27FC236}">
                <a16:creationId xmlns:a16="http://schemas.microsoft.com/office/drawing/2014/main" id="{0657DFA1-9D45-DAB2-4A75-EFBB6893F357}"/>
              </a:ext>
            </a:extLst>
          </p:cNvPr>
          <p:cNvGrpSpPr>
            <a:grpSpLocks/>
          </p:cNvGrpSpPr>
          <p:nvPr/>
        </p:nvGrpSpPr>
        <p:grpSpPr bwMode="auto">
          <a:xfrm>
            <a:off x="0" y="1"/>
            <a:ext cx="12192000" cy="6856413"/>
            <a:chOff x="0" y="0"/>
            <a:chExt cx="5760" cy="4319"/>
          </a:xfrm>
        </p:grpSpPr>
        <p:sp>
          <p:nvSpPr>
            <p:cNvPr id="37891" name="Freeform 3">
              <a:extLst>
                <a:ext uri="{FF2B5EF4-FFF2-40B4-BE49-F238E27FC236}">
                  <a16:creationId xmlns:a16="http://schemas.microsoft.com/office/drawing/2014/main" id="{12C387DB-E24E-1388-4CB1-90BFF1C43AA9}"/>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892" name="Freeform 4">
              <a:extLst>
                <a:ext uri="{FF2B5EF4-FFF2-40B4-BE49-F238E27FC236}">
                  <a16:creationId xmlns:a16="http://schemas.microsoft.com/office/drawing/2014/main" id="{EB489D13-7497-56B7-D66B-01D4CA056456}"/>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893" name="Freeform 5">
              <a:extLst>
                <a:ext uri="{FF2B5EF4-FFF2-40B4-BE49-F238E27FC236}">
                  <a16:creationId xmlns:a16="http://schemas.microsoft.com/office/drawing/2014/main" id="{FBB71245-CC25-011F-D8AA-166C0711A8FC}"/>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894" name="Freeform 6">
              <a:extLst>
                <a:ext uri="{FF2B5EF4-FFF2-40B4-BE49-F238E27FC236}">
                  <a16:creationId xmlns:a16="http://schemas.microsoft.com/office/drawing/2014/main" id="{2FAEFCDA-A509-2D5A-89B2-64D95E6F5495}"/>
                </a:ext>
              </a:extLst>
            </p:cNvPr>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895" name="Freeform 7">
              <a:extLst>
                <a:ext uri="{FF2B5EF4-FFF2-40B4-BE49-F238E27FC236}">
                  <a16:creationId xmlns:a16="http://schemas.microsoft.com/office/drawing/2014/main" id="{7C95AC12-4B93-B50D-9E1D-FEE2180029AB}"/>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37896" name="Freeform 8">
              <a:extLst>
                <a:ext uri="{FF2B5EF4-FFF2-40B4-BE49-F238E27FC236}">
                  <a16:creationId xmlns:a16="http://schemas.microsoft.com/office/drawing/2014/main" id="{0D6DA2EC-6CD2-057F-7C51-6BC8D64C1AAC}"/>
                </a:ext>
              </a:extLst>
            </p:cNvPr>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897" name="Freeform 9">
              <a:extLst>
                <a:ext uri="{FF2B5EF4-FFF2-40B4-BE49-F238E27FC236}">
                  <a16:creationId xmlns:a16="http://schemas.microsoft.com/office/drawing/2014/main" id="{0220C12E-EDE0-3355-8663-A3A05FCB1567}"/>
                </a:ext>
              </a:extLst>
            </p:cNvPr>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898" name="Freeform 10">
              <a:extLst>
                <a:ext uri="{FF2B5EF4-FFF2-40B4-BE49-F238E27FC236}">
                  <a16:creationId xmlns:a16="http://schemas.microsoft.com/office/drawing/2014/main" id="{5AA4206F-4561-1C78-8A40-7DC36FFCA6B8}"/>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899" name="Freeform 11">
              <a:extLst>
                <a:ext uri="{FF2B5EF4-FFF2-40B4-BE49-F238E27FC236}">
                  <a16:creationId xmlns:a16="http://schemas.microsoft.com/office/drawing/2014/main" id="{55BCF989-5B1B-8EDF-E692-DAAC81E5F4DE}"/>
                </a:ext>
              </a:extLst>
            </p:cNvPr>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0" name="Freeform 12">
              <a:extLst>
                <a:ext uri="{FF2B5EF4-FFF2-40B4-BE49-F238E27FC236}">
                  <a16:creationId xmlns:a16="http://schemas.microsoft.com/office/drawing/2014/main" id="{EF7DDFC9-13DF-7B65-2225-5E1A3E550382}"/>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1" name="Freeform 13">
              <a:extLst>
                <a:ext uri="{FF2B5EF4-FFF2-40B4-BE49-F238E27FC236}">
                  <a16:creationId xmlns:a16="http://schemas.microsoft.com/office/drawing/2014/main" id="{3728CC2A-9359-E329-3B99-C947A29C0418}"/>
                </a:ext>
              </a:extLst>
            </p:cNvPr>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2" name="Freeform 14">
              <a:extLst>
                <a:ext uri="{FF2B5EF4-FFF2-40B4-BE49-F238E27FC236}">
                  <a16:creationId xmlns:a16="http://schemas.microsoft.com/office/drawing/2014/main" id="{A43B932F-479B-39FE-6D85-58B254C82B97}"/>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3" name="Freeform 15">
              <a:extLst>
                <a:ext uri="{FF2B5EF4-FFF2-40B4-BE49-F238E27FC236}">
                  <a16:creationId xmlns:a16="http://schemas.microsoft.com/office/drawing/2014/main" id="{39FDA16E-2291-306E-4A01-A612A12806B9}"/>
                </a:ext>
              </a:extLst>
            </p:cNvPr>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4" name="Freeform 16">
              <a:extLst>
                <a:ext uri="{FF2B5EF4-FFF2-40B4-BE49-F238E27FC236}">
                  <a16:creationId xmlns:a16="http://schemas.microsoft.com/office/drawing/2014/main" id="{CBB8CF66-015B-8BF7-1DEE-54D1C6D38AF3}"/>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5" name="Freeform 17">
              <a:extLst>
                <a:ext uri="{FF2B5EF4-FFF2-40B4-BE49-F238E27FC236}">
                  <a16:creationId xmlns:a16="http://schemas.microsoft.com/office/drawing/2014/main" id="{100D9281-1A11-02BB-2268-3FFEA7966E60}"/>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6" name="Freeform 18">
              <a:extLst>
                <a:ext uri="{FF2B5EF4-FFF2-40B4-BE49-F238E27FC236}">
                  <a16:creationId xmlns:a16="http://schemas.microsoft.com/office/drawing/2014/main" id="{083E48F9-B9E5-21DC-BDE0-967CF0CDFFF9}"/>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7" name="Freeform 19">
              <a:extLst>
                <a:ext uri="{FF2B5EF4-FFF2-40B4-BE49-F238E27FC236}">
                  <a16:creationId xmlns:a16="http://schemas.microsoft.com/office/drawing/2014/main" id="{DBFA2A68-7E3E-EF99-7033-D2627DAAEC38}"/>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8" name="Freeform 20">
              <a:extLst>
                <a:ext uri="{FF2B5EF4-FFF2-40B4-BE49-F238E27FC236}">
                  <a16:creationId xmlns:a16="http://schemas.microsoft.com/office/drawing/2014/main" id="{ABCA2E14-6021-D7CD-EF7C-6206C7129D5E}"/>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9" name="Freeform 21">
              <a:extLst>
                <a:ext uri="{FF2B5EF4-FFF2-40B4-BE49-F238E27FC236}">
                  <a16:creationId xmlns:a16="http://schemas.microsoft.com/office/drawing/2014/main" id="{B12C0543-3C84-2DEE-B473-F33312C067C0}"/>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0" name="Freeform 22">
              <a:extLst>
                <a:ext uri="{FF2B5EF4-FFF2-40B4-BE49-F238E27FC236}">
                  <a16:creationId xmlns:a16="http://schemas.microsoft.com/office/drawing/2014/main" id="{BC9FAB33-F394-D13D-F9B4-679F88908826}"/>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1" name="Freeform 23">
              <a:extLst>
                <a:ext uri="{FF2B5EF4-FFF2-40B4-BE49-F238E27FC236}">
                  <a16:creationId xmlns:a16="http://schemas.microsoft.com/office/drawing/2014/main" id="{15550F14-0E09-513C-3BED-D22439046718}"/>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37912" name="Freeform 24">
              <a:extLst>
                <a:ext uri="{FF2B5EF4-FFF2-40B4-BE49-F238E27FC236}">
                  <a16:creationId xmlns:a16="http://schemas.microsoft.com/office/drawing/2014/main" id="{BBED1E01-0730-B3BC-97AB-5B8B2710D82F}"/>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3" name="Freeform 25">
              <a:extLst>
                <a:ext uri="{FF2B5EF4-FFF2-40B4-BE49-F238E27FC236}">
                  <a16:creationId xmlns:a16="http://schemas.microsoft.com/office/drawing/2014/main" id="{6CBEC666-42ED-A756-1ABD-1DD0FB34814E}"/>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4" name="Freeform 26">
              <a:extLst>
                <a:ext uri="{FF2B5EF4-FFF2-40B4-BE49-F238E27FC236}">
                  <a16:creationId xmlns:a16="http://schemas.microsoft.com/office/drawing/2014/main" id="{5AE0143A-4B60-E27A-A67F-6B46FFAE5AD3}"/>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5" name="Freeform 27">
              <a:extLst>
                <a:ext uri="{FF2B5EF4-FFF2-40B4-BE49-F238E27FC236}">
                  <a16:creationId xmlns:a16="http://schemas.microsoft.com/office/drawing/2014/main" id="{F32AC547-51FE-8172-8381-527E598C0E57}"/>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6" name="Freeform 28">
              <a:extLst>
                <a:ext uri="{FF2B5EF4-FFF2-40B4-BE49-F238E27FC236}">
                  <a16:creationId xmlns:a16="http://schemas.microsoft.com/office/drawing/2014/main" id="{7DEE11F9-5895-90FD-C3B6-015AB677AE4D}"/>
                </a:ext>
              </a:extLst>
            </p:cNvPr>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7" name="Freeform 29">
              <a:extLst>
                <a:ext uri="{FF2B5EF4-FFF2-40B4-BE49-F238E27FC236}">
                  <a16:creationId xmlns:a16="http://schemas.microsoft.com/office/drawing/2014/main" id="{C81D5411-D1DB-ED85-E1B9-FFD37AA273B7}"/>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8" name="Freeform 30">
              <a:extLst>
                <a:ext uri="{FF2B5EF4-FFF2-40B4-BE49-F238E27FC236}">
                  <a16:creationId xmlns:a16="http://schemas.microsoft.com/office/drawing/2014/main" id="{1825D46C-DE02-6E41-277F-EFBF76EB674F}"/>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9" name="Freeform 31">
              <a:extLst>
                <a:ext uri="{FF2B5EF4-FFF2-40B4-BE49-F238E27FC236}">
                  <a16:creationId xmlns:a16="http://schemas.microsoft.com/office/drawing/2014/main" id="{C6D3FEAE-AC27-3FE6-9E40-D3E167F4D2B6}"/>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20" name="Freeform 32">
              <a:extLst>
                <a:ext uri="{FF2B5EF4-FFF2-40B4-BE49-F238E27FC236}">
                  <a16:creationId xmlns:a16="http://schemas.microsoft.com/office/drawing/2014/main" id="{EC02F435-6681-EFDD-B13D-0C666C59D7D5}"/>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21" name="Freeform 33">
              <a:extLst>
                <a:ext uri="{FF2B5EF4-FFF2-40B4-BE49-F238E27FC236}">
                  <a16:creationId xmlns:a16="http://schemas.microsoft.com/office/drawing/2014/main" id="{89C0D875-4498-3AE6-BD09-279A023E42A6}"/>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22" name="Freeform 34">
              <a:extLst>
                <a:ext uri="{FF2B5EF4-FFF2-40B4-BE49-F238E27FC236}">
                  <a16:creationId xmlns:a16="http://schemas.microsoft.com/office/drawing/2014/main" id="{2B28D730-FF23-156C-1C45-7988F9FB266A}"/>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23" name="Freeform 35">
              <a:extLst>
                <a:ext uri="{FF2B5EF4-FFF2-40B4-BE49-F238E27FC236}">
                  <a16:creationId xmlns:a16="http://schemas.microsoft.com/office/drawing/2014/main" id="{1FDD4506-FDAB-F21A-010B-6DF646563CCB}"/>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24" name="Freeform 36">
              <a:extLst>
                <a:ext uri="{FF2B5EF4-FFF2-40B4-BE49-F238E27FC236}">
                  <a16:creationId xmlns:a16="http://schemas.microsoft.com/office/drawing/2014/main" id="{D714D17B-E64B-D26E-C2D4-F2F2FE4C09B0}"/>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25" name="Freeform 37">
              <a:extLst>
                <a:ext uri="{FF2B5EF4-FFF2-40B4-BE49-F238E27FC236}">
                  <a16:creationId xmlns:a16="http://schemas.microsoft.com/office/drawing/2014/main" id="{5F671842-FFDE-A5A2-0DC1-5C98648D033E}"/>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26" name="Freeform 38">
              <a:extLst>
                <a:ext uri="{FF2B5EF4-FFF2-40B4-BE49-F238E27FC236}">
                  <a16:creationId xmlns:a16="http://schemas.microsoft.com/office/drawing/2014/main" id="{075612DE-167F-B463-CF23-EFFD44B7C9BC}"/>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nvGrpSpPr>
            <p:cNvPr id="37927" name="Group 39">
              <a:extLst>
                <a:ext uri="{FF2B5EF4-FFF2-40B4-BE49-F238E27FC236}">
                  <a16:creationId xmlns:a16="http://schemas.microsoft.com/office/drawing/2014/main" id="{447E8BF0-3F66-8F36-200A-CBA7AD56FF51}"/>
                </a:ext>
              </a:extLst>
            </p:cNvPr>
            <p:cNvGrpSpPr>
              <a:grpSpLocks/>
            </p:cNvGrpSpPr>
            <p:nvPr userDrawn="1"/>
          </p:nvGrpSpPr>
          <p:grpSpPr bwMode="auto">
            <a:xfrm>
              <a:off x="0" y="1632"/>
              <a:ext cx="5758" cy="1858"/>
              <a:chOff x="0" y="1632"/>
              <a:chExt cx="5758" cy="1858"/>
            </a:xfrm>
          </p:grpSpPr>
          <p:sp>
            <p:nvSpPr>
              <p:cNvPr id="37928" name="Freeform 40">
                <a:extLst>
                  <a:ext uri="{FF2B5EF4-FFF2-40B4-BE49-F238E27FC236}">
                    <a16:creationId xmlns:a16="http://schemas.microsoft.com/office/drawing/2014/main" id="{2DBA6429-FA5B-EB27-D7ED-F0B9E3E76117}"/>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29" name="Freeform 41">
                <a:extLst>
                  <a:ext uri="{FF2B5EF4-FFF2-40B4-BE49-F238E27FC236}">
                    <a16:creationId xmlns:a16="http://schemas.microsoft.com/office/drawing/2014/main" id="{0CCD7444-C3CD-C685-F60E-780494589C39}"/>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sp>
        <p:nvSpPr>
          <p:cNvPr id="37930" name="Rectangle 42">
            <a:extLst>
              <a:ext uri="{FF2B5EF4-FFF2-40B4-BE49-F238E27FC236}">
                <a16:creationId xmlns:a16="http://schemas.microsoft.com/office/drawing/2014/main" id="{8CD8F2C4-7A4A-FC8B-26A2-9DD37B3D5406}"/>
              </a:ext>
            </a:extLst>
          </p:cNvPr>
          <p:cNvSpPr>
            <a:spLocks noGrp="1" noChangeArrowheads="1"/>
          </p:cNvSpPr>
          <p:nvPr>
            <p:ph type="ctrTitle" sz="quarter"/>
          </p:nvPr>
        </p:nvSpPr>
        <p:spPr>
          <a:xfrm>
            <a:off x="609600" y="1600200"/>
            <a:ext cx="10972800" cy="1828800"/>
          </a:xfrm>
        </p:spPr>
        <p:txBody>
          <a:bodyPr/>
          <a:lstStyle>
            <a:lvl1pPr>
              <a:defRPr sz="4800"/>
            </a:lvl1pPr>
          </a:lstStyle>
          <a:p>
            <a:pPr lvl="0"/>
            <a:r>
              <a:rPr lang="en-US" altLang="en-US" noProof="0"/>
              <a:t>Click to edit Master title style</a:t>
            </a:r>
          </a:p>
        </p:txBody>
      </p:sp>
      <p:sp>
        <p:nvSpPr>
          <p:cNvPr id="37931" name="Rectangle 43">
            <a:extLst>
              <a:ext uri="{FF2B5EF4-FFF2-40B4-BE49-F238E27FC236}">
                <a16:creationId xmlns:a16="http://schemas.microsoft.com/office/drawing/2014/main" id="{8767DEE0-2AB0-32DF-B948-B5B8A6DCCA13}"/>
              </a:ext>
            </a:extLst>
          </p:cNvPr>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sz="3600"/>
            </a:lvl1pPr>
          </a:lstStyle>
          <a:p>
            <a:pPr lvl="0"/>
            <a:r>
              <a:rPr lang="en-US" altLang="en-US" noProof="0"/>
              <a:t>Click to edit Master subtitle style</a:t>
            </a:r>
          </a:p>
        </p:txBody>
      </p:sp>
      <p:sp>
        <p:nvSpPr>
          <p:cNvPr id="37932" name="Rectangle 44">
            <a:extLst>
              <a:ext uri="{FF2B5EF4-FFF2-40B4-BE49-F238E27FC236}">
                <a16:creationId xmlns:a16="http://schemas.microsoft.com/office/drawing/2014/main" id="{6E817F11-5AFF-551A-B144-3E8BE9E9EBBC}"/>
              </a:ext>
            </a:extLst>
          </p:cNvPr>
          <p:cNvSpPr>
            <a:spLocks noGrp="1" noChangeArrowheads="1"/>
          </p:cNvSpPr>
          <p:nvPr>
            <p:ph type="dt" sz="quarter" idx="2"/>
          </p:nvPr>
        </p:nvSpPr>
        <p:spPr/>
        <p:txBody>
          <a:bodyPr/>
          <a:lstStyle>
            <a:lvl1pPr>
              <a:defRPr/>
            </a:lvl1pPr>
          </a:lstStyle>
          <a:p>
            <a:endParaRPr lang="en-US" altLang="en-US"/>
          </a:p>
        </p:txBody>
      </p:sp>
      <p:sp>
        <p:nvSpPr>
          <p:cNvPr id="37933" name="Rectangle 45">
            <a:extLst>
              <a:ext uri="{FF2B5EF4-FFF2-40B4-BE49-F238E27FC236}">
                <a16:creationId xmlns:a16="http://schemas.microsoft.com/office/drawing/2014/main" id="{595DA17C-2C05-F930-144B-7A86952DFE83}"/>
              </a:ext>
            </a:extLst>
          </p:cNvPr>
          <p:cNvSpPr>
            <a:spLocks noGrp="1" noChangeArrowheads="1"/>
          </p:cNvSpPr>
          <p:nvPr>
            <p:ph type="ftr" sz="quarter" idx="3"/>
          </p:nvPr>
        </p:nvSpPr>
        <p:spPr/>
        <p:txBody>
          <a:bodyPr/>
          <a:lstStyle>
            <a:lvl1pPr>
              <a:defRPr/>
            </a:lvl1pPr>
          </a:lstStyle>
          <a:p>
            <a:endParaRPr lang="en-US" altLang="en-US"/>
          </a:p>
        </p:txBody>
      </p:sp>
      <p:sp>
        <p:nvSpPr>
          <p:cNvPr id="37934" name="Rectangle 46">
            <a:extLst>
              <a:ext uri="{FF2B5EF4-FFF2-40B4-BE49-F238E27FC236}">
                <a16:creationId xmlns:a16="http://schemas.microsoft.com/office/drawing/2014/main" id="{2B74F2C5-E441-7909-DFA0-5A05494FE982}"/>
              </a:ext>
            </a:extLst>
          </p:cNvPr>
          <p:cNvSpPr>
            <a:spLocks noGrp="1" noChangeArrowheads="1"/>
          </p:cNvSpPr>
          <p:nvPr>
            <p:ph type="sldNum" sz="quarter" idx="4"/>
          </p:nvPr>
        </p:nvSpPr>
        <p:spPr/>
        <p:txBody>
          <a:bodyPr/>
          <a:lstStyle>
            <a:lvl1pPr>
              <a:defRPr/>
            </a:lvl1pPr>
          </a:lstStyle>
          <a:p>
            <a:fld id="{E730B995-8A5F-442A-84BC-9491946C8765}" type="slidenum">
              <a:rPr lang="en-US" altLang="en-US"/>
              <a:pPr/>
              <a:t>‹#›</a:t>
            </a:fld>
            <a:endParaRPr lang="en-US" altLang="en-US"/>
          </a:p>
        </p:txBody>
      </p:sp>
    </p:spTree>
    <p:extLst>
      <p:ext uri="{BB962C8B-B14F-4D97-AF65-F5344CB8AC3E}">
        <p14:creationId xmlns:p14="http://schemas.microsoft.com/office/powerpoint/2010/main" val="15472567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84F4F-B245-1095-0316-9B4034D987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135156-3874-CB17-C291-24E6153F9D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EB416E-309F-1D2C-E2D9-15BA631D294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439D888-0E35-3A14-C1C6-0E782726B27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EC853E5-DE82-2328-4750-98324340FEA6}"/>
              </a:ext>
            </a:extLst>
          </p:cNvPr>
          <p:cNvSpPr>
            <a:spLocks noGrp="1"/>
          </p:cNvSpPr>
          <p:nvPr>
            <p:ph type="sldNum" sz="quarter" idx="12"/>
          </p:nvPr>
        </p:nvSpPr>
        <p:spPr/>
        <p:txBody>
          <a:bodyPr/>
          <a:lstStyle>
            <a:lvl1pPr>
              <a:defRPr/>
            </a:lvl1pPr>
          </a:lstStyle>
          <a:p>
            <a:fld id="{08EF134D-2779-4C1A-A633-D40CE9FE2F5A}" type="slidenum">
              <a:rPr lang="en-US" altLang="en-US"/>
              <a:pPr/>
              <a:t>‹#›</a:t>
            </a:fld>
            <a:endParaRPr lang="en-US" altLang="en-US"/>
          </a:p>
        </p:txBody>
      </p:sp>
    </p:spTree>
    <p:extLst>
      <p:ext uri="{BB962C8B-B14F-4D97-AF65-F5344CB8AC3E}">
        <p14:creationId xmlns:p14="http://schemas.microsoft.com/office/powerpoint/2010/main" val="284694602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02C96-09D7-27E9-0EAD-C0BB6028D97C}"/>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007196-9070-2B88-04F3-F4CBD9BA0CB2}"/>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3086BA6A-4DF2-A316-2BDF-178C074735A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042341F-F82B-8A1D-030D-29716727DBD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E21E640-299D-F630-42A4-5A96D005A4E3}"/>
              </a:ext>
            </a:extLst>
          </p:cNvPr>
          <p:cNvSpPr>
            <a:spLocks noGrp="1"/>
          </p:cNvSpPr>
          <p:nvPr>
            <p:ph type="sldNum" sz="quarter" idx="12"/>
          </p:nvPr>
        </p:nvSpPr>
        <p:spPr/>
        <p:txBody>
          <a:bodyPr/>
          <a:lstStyle>
            <a:lvl1pPr>
              <a:defRPr/>
            </a:lvl1pPr>
          </a:lstStyle>
          <a:p>
            <a:fld id="{23D80772-7F25-4A23-982F-F4F587A5A2F2}" type="slidenum">
              <a:rPr lang="en-US" altLang="en-US"/>
              <a:pPr/>
              <a:t>‹#›</a:t>
            </a:fld>
            <a:endParaRPr lang="en-US" altLang="en-US"/>
          </a:p>
        </p:txBody>
      </p:sp>
    </p:spTree>
    <p:extLst>
      <p:ext uri="{BB962C8B-B14F-4D97-AF65-F5344CB8AC3E}">
        <p14:creationId xmlns:p14="http://schemas.microsoft.com/office/powerpoint/2010/main" val="157760754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EE7BF-65ED-DB93-2F85-6B7D5184E3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E80EB6-0AAF-4A46-C062-941D79447C38}"/>
              </a:ext>
            </a:extLst>
          </p:cNvPr>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3EA4FD-2467-F6A2-8E59-CCEC79F8AA60}"/>
              </a:ext>
            </a:extLst>
          </p:cNvPr>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1CADD6-220A-50A8-64BC-6413CC2DB1D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895FBD7-29D4-83FA-229F-FCCE2EA38212}"/>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FD9286D-C3B3-19AE-B9CD-8F2562B621DB}"/>
              </a:ext>
            </a:extLst>
          </p:cNvPr>
          <p:cNvSpPr>
            <a:spLocks noGrp="1"/>
          </p:cNvSpPr>
          <p:nvPr>
            <p:ph type="sldNum" sz="quarter" idx="12"/>
          </p:nvPr>
        </p:nvSpPr>
        <p:spPr/>
        <p:txBody>
          <a:bodyPr/>
          <a:lstStyle>
            <a:lvl1pPr>
              <a:defRPr/>
            </a:lvl1pPr>
          </a:lstStyle>
          <a:p>
            <a:fld id="{F92E63F9-9132-4AEC-B71A-0CBF67407C65}" type="slidenum">
              <a:rPr lang="en-US" altLang="en-US"/>
              <a:pPr/>
              <a:t>‹#›</a:t>
            </a:fld>
            <a:endParaRPr lang="en-US" altLang="en-US"/>
          </a:p>
        </p:txBody>
      </p:sp>
    </p:spTree>
    <p:extLst>
      <p:ext uri="{BB962C8B-B14F-4D97-AF65-F5344CB8AC3E}">
        <p14:creationId xmlns:p14="http://schemas.microsoft.com/office/powerpoint/2010/main" val="55511936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72D3C-556D-469D-E71D-579C2781F7F4}"/>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3D2720-10A1-6014-423D-E633C8E952AE}"/>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5521A3-5943-EDC3-6167-0FC5EC9BA5F9}"/>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D229A6-C9D2-91D4-B1E8-AF981E48A900}"/>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08675B-57D6-8353-0F94-2B25C5383323}"/>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0D615F-C2C6-ADCB-CFEE-5379D0FA02D0}"/>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3CC55B6D-AAAE-02F6-CFB0-1E7F532BEA69}"/>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D0A077EF-0CB5-7F61-0E62-2E81512247A2}"/>
              </a:ext>
            </a:extLst>
          </p:cNvPr>
          <p:cNvSpPr>
            <a:spLocks noGrp="1"/>
          </p:cNvSpPr>
          <p:nvPr>
            <p:ph type="sldNum" sz="quarter" idx="12"/>
          </p:nvPr>
        </p:nvSpPr>
        <p:spPr/>
        <p:txBody>
          <a:bodyPr/>
          <a:lstStyle>
            <a:lvl1pPr>
              <a:defRPr/>
            </a:lvl1pPr>
          </a:lstStyle>
          <a:p>
            <a:fld id="{F9798959-E307-4B06-ABD0-88AF89BEFD93}" type="slidenum">
              <a:rPr lang="en-US" altLang="en-US"/>
              <a:pPr/>
              <a:t>‹#›</a:t>
            </a:fld>
            <a:endParaRPr lang="en-US" altLang="en-US"/>
          </a:p>
        </p:txBody>
      </p:sp>
    </p:spTree>
    <p:extLst>
      <p:ext uri="{BB962C8B-B14F-4D97-AF65-F5344CB8AC3E}">
        <p14:creationId xmlns:p14="http://schemas.microsoft.com/office/powerpoint/2010/main" val="131680692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BE992-EC47-EFBA-0C38-9CD74974A5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9FE2F4-9426-E54C-EE91-60DD05D6BD98}"/>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544DD17F-4B07-EB28-6F82-941DEFEFE566}"/>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507CF21E-1158-57CF-1454-1AC43214CBC1}"/>
              </a:ext>
            </a:extLst>
          </p:cNvPr>
          <p:cNvSpPr>
            <a:spLocks noGrp="1"/>
          </p:cNvSpPr>
          <p:nvPr>
            <p:ph type="sldNum" sz="quarter" idx="12"/>
          </p:nvPr>
        </p:nvSpPr>
        <p:spPr/>
        <p:txBody>
          <a:bodyPr/>
          <a:lstStyle>
            <a:lvl1pPr>
              <a:defRPr/>
            </a:lvl1pPr>
          </a:lstStyle>
          <a:p>
            <a:fld id="{DCC7FD5B-E63A-4417-81EB-D1CE4F984463}" type="slidenum">
              <a:rPr lang="en-US" altLang="en-US"/>
              <a:pPr/>
              <a:t>‹#›</a:t>
            </a:fld>
            <a:endParaRPr lang="en-US" altLang="en-US"/>
          </a:p>
        </p:txBody>
      </p:sp>
    </p:spTree>
    <p:extLst>
      <p:ext uri="{BB962C8B-B14F-4D97-AF65-F5344CB8AC3E}">
        <p14:creationId xmlns:p14="http://schemas.microsoft.com/office/powerpoint/2010/main" val="16080099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2">
            <a:extLst>
              <a:ext uri="{FF2B5EF4-FFF2-40B4-BE49-F238E27FC236}">
                <a16:creationId xmlns:a16="http://schemas.microsoft.com/office/drawing/2014/main" id="{2E40DDFE-7E22-00A5-7847-B97FE480891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A7300E9C-A299-A23B-D629-DF8C813B0FE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70A6B6C9-0136-F035-B2A9-E53CC995131A}"/>
              </a:ext>
            </a:extLst>
          </p:cNvPr>
          <p:cNvSpPr>
            <a:spLocks noGrp="1" noChangeArrowheads="1"/>
          </p:cNvSpPr>
          <p:nvPr>
            <p:ph type="sldNum" sz="quarter" idx="12"/>
          </p:nvPr>
        </p:nvSpPr>
        <p:spPr>
          <a:ln/>
        </p:spPr>
        <p:txBody>
          <a:bodyPr/>
          <a:lstStyle>
            <a:lvl1pPr>
              <a:defRPr/>
            </a:lvl1pPr>
          </a:lstStyle>
          <a:p>
            <a:fld id="{F2AC4C17-2516-49E8-BE9B-E38D16CCA577}" type="slidenum">
              <a:rPr lang="en-US" altLang="en-US"/>
              <a:pPr/>
              <a:t>‹#›</a:t>
            </a:fld>
            <a:endParaRPr lang="en-US" altLang="en-US"/>
          </a:p>
        </p:txBody>
      </p:sp>
    </p:spTree>
    <p:extLst>
      <p:ext uri="{BB962C8B-B14F-4D97-AF65-F5344CB8AC3E}">
        <p14:creationId xmlns:p14="http://schemas.microsoft.com/office/powerpoint/2010/main" val="145661121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4ED111-359B-7844-7AB0-0B637C95443D}"/>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0F046ADC-D72C-9908-02B6-8323830CBF12}"/>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E657653-44AC-9AD3-424A-5F9CEF870D33}"/>
              </a:ext>
            </a:extLst>
          </p:cNvPr>
          <p:cNvSpPr>
            <a:spLocks noGrp="1"/>
          </p:cNvSpPr>
          <p:nvPr>
            <p:ph type="sldNum" sz="quarter" idx="12"/>
          </p:nvPr>
        </p:nvSpPr>
        <p:spPr/>
        <p:txBody>
          <a:bodyPr/>
          <a:lstStyle>
            <a:lvl1pPr>
              <a:defRPr/>
            </a:lvl1pPr>
          </a:lstStyle>
          <a:p>
            <a:fld id="{3E5F98A0-21D4-4CF1-ACF3-61553805DD22}" type="slidenum">
              <a:rPr lang="en-US" altLang="en-US"/>
              <a:pPr/>
              <a:t>‹#›</a:t>
            </a:fld>
            <a:endParaRPr lang="en-US" altLang="en-US"/>
          </a:p>
        </p:txBody>
      </p:sp>
    </p:spTree>
    <p:extLst>
      <p:ext uri="{BB962C8B-B14F-4D97-AF65-F5344CB8AC3E}">
        <p14:creationId xmlns:p14="http://schemas.microsoft.com/office/powerpoint/2010/main" val="186041576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6D8D-6E58-B737-674F-C851597FB612}"/>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661F9C-394B-2C9D-1BFA-DAED7AD7B412}"/>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F124B3-A8DA-422D-23E8-F0ACAE8D4E71}"/>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8DF4BD-BE94-0382-BE7C-DFEF16CD101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1B5101C-3E03-5D2E-C557-79E7CDB12CD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3C4BA2A-3E6F-10A6-2B7D-761BB4B309D0}"/>
              </a:ext>
            </a:extLst>
          </p:cNvPr>
          <p:cNvSpPr>
            <a:spLocks noGrp="1"/>
          </p:cNvSpPr>
          <p:nvPr>
            <p:ph type="sldNum" sz="quarter" idx="12"/>
          </p:nvPr>
        </p:nvSpPr>
        <p:spPr/>
        <p:txBody>
          <a:bodyPr/>
          <a:lstStyle>
            <a:lvl1pPr>
              <a:defRPr/>
            </a:lvl1pPr>
          </a:lstStyle>
          <a:p>
            <a:fld id="{B9099B75-1CD0-4C5E-A4E4-3578A903EB2D}" type="slidenum">
              <a:rPr lang="en-US" altLang="en-US"/>
              <a:pPr/>
              <a:t>‹#›</a:t>
            </a:fld>
            <a:endParaRPr lang="en-US" altLang="en-US"/>
          </a:p>
        </p:txBody>
      </p:sp>
    </p:spTree>
    <p:extLst>
      <p:ext uri="{BB962C8B-B14F-4D97-AF65-F5344CB8AC3E}">
        <p14:creationId xmlns:p14="http://schemas.microsoft.com/office/powerpoint/2010/main" val="415726434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CEDAC-A292-994A-ED86-E240138BF05B}"/>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8A54B2-F294-5116-EB99-86C825A8C49B}"/>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33B95C-3750-E8BA-FE86-09838066F6E5}"/>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DD3DA6-2599-BBD5-4D50-353A4897779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335D8DB-76F2-6446-F92C-CA4AD72A8C0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2888707-D3B1-9B2E-F79F-CA450F30BAF1}"/>
              </a:ext>
            </a:extLst>
          </p:cNvPr>
          <p:cNvSpPr>
            <a:spLocks noGrp="1"/>
          </p:cNvSpPr>
          <p:nvPr>
            <p:ph type="sldNum" sz="quarter" idx="12"/>
          </p:nvPr>
        </p:nvSpPr>
        <p:spPr/>
        <p:txBody>
          <a:bodyPr/>
          <a:lstStyle>
            <a:lvl1pPr>
              <a:defRPr/>
            </a:lvl1pPr>
          </a:lstStyle>
          <a:p>
            <a:fld id="{332A162D-8BB2-4794-9976-D028966E4C03}" type="slidenum">
              <a:rPr lang="en-US" altLang="en-US"/>
              <a:pPr/>
              <a:t>‹#›</a:t>
            </a:fld>
            <a:endParaRPr lang="en-US" altLang="en-US"/>
          </a:p>
        </p:txBody>
      </p:sp>
    </p:spTree>
    <p:extLst>
      <p:ext uri="{BB962C8B-B14F-4D97-AF65-F5344CB8AC3E}">
        <p14:creationId xmlns:p14="http://schemas.microsoft.com/office/powerpoint/2010/main" val="374273947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E0C70-C7F6-46C7-0D31-96BBA62D9E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B9680F-6410-64BF-2FB7-592C1734FA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48D422-4F50-55BF-506C-9FD6015477F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43542A0-1553-62E7-5208-AB1C9807EE2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34092B4-3FC4-DE9E-49B6-2218CBC8F76C}"/>
              </a:ext>
            </a:extLst>
          </p:cNvPr>
          <p:cNvSpPr>
            <a:spLocks noGrp="1"/>
          </p:cNvSpPr>
          <p:nvPr>
            <p:ph type="sldNum" sz="quarter" idx="12"/>
          </p:nvPr>
        </p:nvSpPr>
        <p:spPr/>
        <p:txBody>
          <a:bodyPr/>
          <a:lstStyle>
            <a:lvl1pPr>
              <a:defRPr/>
            </a:lvl1pPr>
          </a:lstStyle>
          <a:p>
            <a:fld id="{16D6BA0B-DD54-4D2C-B279-2819A438FDD4}" type="slidenum">
              <a:rPr lang="en-US" altLang="en-US"/>
              <a:pPr/>
              <a:t>‹#›</a:t>
            </a:fld>
            <a:endParaRPr lang="en-US" altLang="en-US"/>
          </a:p>
        </p:txBody>
      </p:sp>
    </p:spTree>
    <p:extLst>
      <p:ext uri="{BB962C8B-B14F-4D97-AF65-F5344CB8AC3E}">
        <p14:creationId xmlns:p14="http://schemas.microsoft.com/office/powerpoint/2010/main" val="343292396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299A47-FD36-281A-AF91-2A4053496531}"/>
              </a:ext>
            </a:extLst>
          </p:cNvPr>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0F602F-F4D1-9B7E-36C6-3AAD1B716FA0}"/>
              </a:ext>
            </a:extLst>
          </p:cNvPr>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83EFAB-28FB-58CE-0D0D-AAB91EC270F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9A4C670-27E4-DCD9-0EFE-29657DB0D8A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D992FCF-BF9D-5878-0B31-CC9FE6963733}"/>
              </a:ext>
            </a:extLst>
          </p:cNvPr>
          <p:cNvSpPr>
            <a:spLocks noGrp="1"/>
          </p:cNvSpPr>
          <p:nvPr>
            <p:ph type="sldNum" sz="quarter" idx="12"/>
          </p:nvPr>
        </p:nvSpPr>
        <p:spPr/>
        <p:txBody>
          <a:bodyPr/>
          <a:lstStyle>
            <a:lvl1pPr>
              <a:defRPr/>
            </a:lvl1pPr>
          </a:lstStyle>
          <a:p>
            <a:fld id="{C48283D9-BC98-4EA6-B399-3C9E838C9AC2}" type="slidenum">
              <a:rPr lang="en-US" altLang="en-US"/>
              <a:pPr/>
              <a:t>‹#›</a:t>
            </a:fld>
            <a:endParaRPr lang="en-US" altLang="en-US"/>
          </a:p>
        </p:txBody>
      </p:sp>
    </p:spTree>
    <p:extLst>
      <p:ext uri="{BB962C8B-B14F-4D97-AF65-F5344CB8AC3E}">
        <p14:creationId xmlns:p14="http://schemas.microsoft.com/office/powerpoint/2010/main" val="310083877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9AE84-D7D4-EC04-E770-264C3B049197}"/>
              </a:ext>
            </a:extLst>
          </p:cNvPr>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E954DDB-F913-0E41-5559-ACCB213E6EB5}"/>
              </a:ext>
            </a:extLst>
          </p:cNvPr>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709D4D-DE3E-3AA6-694E-932ACB1B9451}"/>
              </a:ext>
            </a:extLst>
          </p:cNvPr>
          <p:cNvSpPr>
            <a:spLocks noGrp="1"/>
          </p:cNvSpPr>
          <p:nvPr>
            <p:ph type="body"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39B0A2-7DEF-AE64-82A0-9DC417FD1EA1}"/>
              </a:ext>
            </a:extLst>
          </p:cNvPr>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0B7A193-11DF-4FD7-087D-0E17F9090BA6}"/>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F579831-F6B0-26A0-B849-EEB8AD80EA27}"/>
              </a:ext>
            </a:extLst>
          </p:cNvPr>
          <p:cNvSpPr>
            <a:spLocks noGrp="1"/>
          </p:cNvSpPr>
          <p:nvPr>
            <p:ph type="sldNum" sz="quarter" idx="12"/>
          </p:nvPr>
        </p:nvSpPr>
        <p:spPr>
          <a:xfrm>
            <a:off x="8737600" y="6243638"/>
            <a:ext cx="2844800" cy="457200"/>
          </a:xfrm>
        </p:spPr>
        <p:txBody>
          <a:bodyPr/>
          <a:lstStyle>
            <a:lvl1pPr>
              <a:defRPr/>
            </a:lvl1pPr>
          </a:lstStyle>
          <a:p>
            <a:fld id="{9A4C0E4D-6351-4D97-8A1B-FFD2F623591C}" type="slidenum">
              <a:rPr lang="en-US" altLang="en-US"/>
              <a:pPr/>
              <a:t>‹#›</a:t>
            </a:fld>
            <a:endParaRPr lang="en-US" altLang="en-US"/>
          </a:p>
        </p:txBody>
      </p:sp>
    </p:spTree>
    <p:extLst>
      <p:ext uri="{BB962C8B-B14F-4D97-AF65-F5344CB8AC3E}">
        <p14:creationId xmlns:p14="http://schemas.microsoft.com/office/powerpoint/2010/main" val="139425638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D4CFB-0B88-7221-84D0-400972AE0B36}"/>
              </a:ext>
            </a:extLst>
          </p:cNvPr>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023194-ED73-0F45-F093-199EFC6ABE92}"/>
              </a:ext>
            </a:extLst>
          </p:cNvPr>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170415-C202-F369-0D5F-39835C72E20A}"/>
              </a:ext>
            </a:extLst>
          </p:cNvPr>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FE08D2-3970-975C-AFC0-05DF92076CCB}"/>
              </a:ext>
            </a:extLst>
          </p:cNvPr>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8351F91-F3D9-99BE-B244-1E84BA002C68}"/>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DFEEF7D-3E05-13FB-C17F-AB907B7E377D}"/>
              </a:ext>
            </a:extLst>
          </p:cNvPr>
          <p:cNvSpPr>
            <a:spLocks noGrp="1"/>
          </p:cNvSpPr>
          <p:nvPr>
            <p:ph type="sldNum" sz="quarter" idx="12"/>
          </p:nvPr>
        </p:nvSpPr>
        <p:spPr>
          <a:xfrm>
            <a:off x="8737600" y="6243638"/>
            <a:ext cx="2844800" cy="457200"/>
          </a:xfrm>
        </p:spPr>
        <p:txBody>
          <a:bodyPr/>
          <a:lstStyle>
            <a:lvl1pPr>
              <a:defRPr/>
            </a:lvl1pPr>
          </a:lstStyle>
          <a:p>
            <a:fld id="{4B40298A-EDFC-486F-81A0-F288B615C820}" type="slidenum">
              <a:rPr lang="en-US" altLang="en-US"/>
              <a:pPr/>
              <a:t>‹#›</a:t>
            </a:fld>
            <a:endParaRPr lang="en-US" altLang="en-US"/>
          </a:p>
        </p:txBody>
      </p:sp>
    </p:spTree>
    <p:extLst>
      <p:ext uri="{BB962C8B-B14F-4D97-AF65-F5344CB8AC3E}">
        <p14:creationId xmlns:p14="http://schemas.microsoft.com/office/powerpoint/2010/main" val="69922550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D64C0-A428-8764-ADE2-096436CC8B14}"/>
              </a:ext>
            </a:extLst>
          </p:cNvPr>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8EF940F-4199-8796-9647-CC1CDDF249EE}"/>
              </a:ext>
            </a:extLst>
          </p:cNvPr>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AD2124-3F3A-6658-1305-3C100C439C76}"/>
              </a:ext>
            </a:extLst>
          </p:cNvPr>
          <p:cNvSpPr>
            <a:spLocks noGrp="1"/>
          </p:cNvSpPr>
          <p:nvPr>
            <p:ph sz="quarter" idx="2"/>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05EBACB5-F99E-E2E9-855F-853683DF375D}"/>
              </a:ext>
            </a:extLst>
          </p:cNvPr>
          <p:cNvSpPr>
            <a:spLocks noGrp="1"/>
          </p:cNvSpPr>
          <p:nvPr>
            <p:ph sz="half" idx="3"/>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2B6C343D-688B-85C8-1896-842CDCA8C0B2}"/>
              </a:ext>
            </a:extLst>
          </p:cNvPr>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C554AB12-2BDD-5E45-8432-78EEB77C0F47}"/>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46324D8C-DEEA-BE67-2F2C-B497FE00B8A0}"/>
              </a:ext>
            </a:extLst>
          </p:cNvPr>
          <p:cNvSpPr>
            <a:spLocks noGrp="1"/>
          </p:cNvSpPr>
          <p:nvPr>
            <p:ph type="sldNum" sz="quarter" idx="12"/>
          </p:nvPr>
        </p:nvSpPr>
        <p:spPr>
          <a:xfrm>
            <a:off x="8737600" y="6243638"/>
            <a:ext cx="2844800" cy="457200"/>
          </a:xfrm>
        </p:spPr>
        <p:txBody>
          <a:bodyPr/>
          <a:lstStyle>
            <a:lvl1pPr>
              <a:defRPr/>
            </a:lvl1pPr>
          </a:lstStyle>
          <a:p>
            <a:fld id="{57F9B202-09E4-4B53-9AED-171A2DA3A090}" type="slidenum">
              <a:rPr lang="en-US" altLang="en-US"/>
              <a:pPr/>
              <a:t>‹#›</a:t>
            </a:fld>
            <a:endParaRPr lang="en-US" altLang="en-US"/>
          </a:p>
        </p:txBody>
      </p:sp>
    </p:spTree>
    <p:extLst>
      <p:ext uri="{BB962C8B-B14F-4D97-AF65-F5344CB8AC3E}">
        <p14:creationId xmlns:p14="http://schemas.microsoft.com/office/powerpoint/2010/main" val="4939281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9910A-8460-7E24-6896-0D387A2BAE3F}"/>
              </a:ext>
            </a:extLst>
          </p:cNvPr>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95E47BF-8812-E26F-ACD3-9CCCDC21F639}"/>
              </a:ext>
            </a:extLst>
          </p:cNvPr>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3AE543-F524-FFAC-10CF-974186ED40A8}"/>
              </a:ext>
            </a:extLst>
          </p:cNvPr>
          <p:cNvSpPr>
            <a:spLocks noGrp="1"/>
          </p:cNvSpPr>
          <p:nvPr>
            <p:ph sz="quarter" idx="2"/>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5CA083-C086-23ED-1C15-734DC1626A91}"/>
              </a:ext>
            </a:extLst>
          </p:cNvPr>
          <p:cNvSpPr>
            <a:spLocks noGrp="1"/>
          </p:cNvSpPr>
          <p:nvPr>
            <p:ph type="body" sz="half" idx="3"/>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A6728CE0-A0C5-6E18-D06F-EF8AD6AF12C5}"/>
              </a:ext>
            </a:extLst>
          </p:cNvPr>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C51BF114-77A6-4953-6E5A-780DEFDC72FC}"/>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5031CA80-5EA5-894C-FEA8-D354D735F4EC}"/>
              </a:ext>
            </a:extLst>
          </p:cNvPr>
          <p:cNvSpPr>
            <a:spLocks noGrp="1"/>
          </p:cNvSpPr>
          <p:nvPr>
            <p:ph type="sldNum" sz="quarter" idx="12"/>
          </p:nvPr>
        </p:nvSpPr>
        <p:spPr>
          <a:xfrm>
            <a:off x="8737600" y="6243638"/>
            <a:ext cx="2844800" cy="457200"/>
          </a:xfrm>
        </p:spPr>
        <p:txBody>
          <a:bodyPr/>
          <a:lstStyle>
            <a:lvl1pPr>
              <a:defRPr/>
            </a:lvl1pPr>
          </a:lstStyle>
          <a:p>
            <a:fld id="{A6A960C2-AD84-4A40-99E1-5BB2BB0FD685}" type="slidenum">
              <a:rPr lang="en-US" altLang="en-US"/>
              <a:pPr/>
              <a:t>‹#›</a:t>
            </a:fld>
            <a:endParaRPr lang="en-US" altLang="en-US"/>
          </a:p>
        </p:txBody>
      </p:sp>
    </p:spTree>
    <p:extLst>
      <p:ext uri="{BB962C8B-B14F-4D97-AF65-F5344CB8AC3E}">
        <p14:creationId xmlns:p14="http://schemas.microsoft.com/office/powerpoint/2010/main" val="175441067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C46BDC-4AD0-7743-5419-FC1C56F1C652}"/>
              </a:ext>
            </a:extLst>
          </p:cNvPr>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DBDA9FE4-9526-B8C9-0A5D-9F1539739E58}"/>
              </a:ext>
            </a:extLst>
          </p:cNvPr>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36235D48-7601-94B3-240E-4AE1F138D635}"/>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7843A4B5-AE28-E6A1-8472-452CC82BCD04}"/>
              </a:ext>
            </a:extLst>
          </p:cNvPr>
          <p:cNvSpPr>
            <a:spLocks noGrp="1"/>
          </p:cNvSpPr>
          <p:nvPr>
            <p:ph type="sldNum" sz="quarter" idx="12"/>
          </p:nvPr>
        </p:nvSpPr>
        <p:spPr>
          <a:xfrm>
            <a:off x="8737600" y="6243638"/>
            <a:ext cx="2844800" cy="457200"/>
          </a:xfrm>
        </p:spPr>
        <p:txBody>
          <a:bodyPr/>
          <a:lstStyle>
            <a:lvl1pPr>
              <a:defRPr/>
            </a:lvl1pPr>
          </a:lstStyle>
          <a:p>
            <a:fld id="{6550BE40-51F3-41FD-8813-A620E682967F}" type="slidenum">
              <a:rPr lang="en-US" altLang="en-US"/>
              <a:pPr/>
              <a:t>‹#›</a:t>
            </a:fld>
            <a:endParaRPr lang="en-US" altLang="en-US"/>
          </a:p>
        </p:txBody>
      </p:sp>
    </p:spTree>
    <p:extLst>
      <p:ext uri="{BB962C8B-B14F-4D97-AF65-F5344CB8AC3E}">
        <p14:creationId xmlns:p14="http://schemas.microsoft.com/office/powerpoint/2010/main" val="24339629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4802EB90-9FD0-ECBF-F945-B1254320619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D1637CA6-C64D-13C6-B394-B70682ACA5D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24221424-17A0-0474-4871-E01608CC40EF}"/>
              </a:ext>
            </a:extLst>
          </p:cNvPr>
          <p:cNvSpPr>
            <a:spLocks noGrp="1" noChangeArrowheads="1"/>
          </p:cNvSpPr>
          <p:nvPr>
            <p:ph type="sldNum" sz="quarter" idx="12"/>
          </p:nvPr>
        </p:nvSpPr>
        <p:spPr>
          <a:ln/>
        </p:spPr>
        <p:txBody>
          <a:bodyPr/>
          <a:lstStyle>
            <a:lvl1pPr>
              <a:defRPr/>
            </a:lvl1pPr>
          </a:lstStyle>
          <a:p>
            <a:fld id="{8D6A6F34-C2E3-4478-8623-715B24E81CD7}" type="slidenum">
              <a:rPr lang="en-US" altLang="en-US"/>
              <a:pPr/>
              <a:t>‹#›</a:t>
            </a:fld>
            <a:endParaRPr lang="en-US" altLang="en-US"/>
          </a:p>
        </p:txBody>
      </p:sp>
    </p:spTree>
    <p:extLst>
      <p:ext uri="{BB962C8B-B14F-4D97-AF65-F5344CB8AC3E}">
        <p14:creationId xmlns:p14="http://schemas.microsoft.com/office/powerpoint/2010/main" val="167929321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7D7FD-F98C-7E48-5D37-560B54C6E1CC}"/>
              </a:ext>
            </a:extLst>
          </p:cNvPr>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C422208-2E28-8F1B-F2B9-964CB2945EC9}"/>
              </a:ext>
            </a:extLst>
          </p:cNvPr>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BE08A8-E188-26DE-8917-607222915C91}"/>
              </a:ext>
            </a:extLst>
          </p:cNvPr>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8709355F-BC53-3885-9FDE-609DB1BC6112}"/>
              </a:ext>
            </a:extLst>
          </p:cNvPr>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C64065D3-9D1F-2379-17C9-CAD9AAF1A17E}"/>
              </a:ext>
            </a:extLst>
          </p:cNvPr>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64538E13-3249-2D7E-C7CD-AD6D946425E0}"/>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79554F4E-D608-4BFA-CA27-983AD38E5E53}"/>
              </a:ext>
            </a:extLst>
          </p:cNvPr>
          <p:cNvSpPr>
            <a:spLocks noGrp="1"/>
          </p:cNvSpPr>
          <p:nvPr>
            <p:ph type="sldNum" sz="quarter" idx="12"/>
          </p:nvPr>
        </p:nvSpPr>
        <p:spPr>
          <a:xfrm>
            <a:off x="8737600" y="6243638"/>
            <a:ext cx="2844800" cy="457200"/>
          </a:xfrm>
        </p:spPr>
        <p:txBody>
          <a:bodyPr/>
          <a:lstStyle>
            <a:lvl1pPr>
              <a:defRPr/>
            </a:lvl1pPr>
          </a:lstStyle>
          <a:p>
            <a:fld id="{D7DD0A54-D241-46EC-B97D-3908C03DBCD0}" type="slidenum">
              <a:rPr lang="en-US" altLang="en-US"/>
              <a:pPr/>
              <a:t>‹#›</a:t>
            </a:fld>
            <a:endParaRPr lang="en-US" altLang="en-US"/>
          </a:p>
        </p:txBody>
      </p:sp>
    </p:spTree>
    <p:extLst>
      <p:ext uri="{BB962C8B-B14F-4D97-AF65-F5344CB8AC3E}">
        <p14:creationId xmlns:p14="http://schemas.microsoft.com/office/powerpoint/2010/main" val="306929424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0C852381-F69B-531B-BD94-BF83C376D9AD}"/>
              </a:ext>
            </a:extLst>
          </p:cNvPr>
          <p:cNvGrpSpPr>
            <a:grpSpLocks/>
          </p:cNvGrpSpPr>
          <p:nvPr/>
        </p:nvGrpSpPr>
        <p:grpSpPr bwMode="auto">
          <a:xfrm>
            <a:off x="0" y="1"/>
            <a:ext cx="12192000" cy="6856413"/>
            <a:chOff x="0" y="0"/>
            <a:chExt cx="5760" cy="4319"/>
          </a:xfrm>
        </p:grpSpPr>
        <p:sp>
          <p:nvSpPr>
            <p:cNvPr id="3" name="Freeform 3">
              <a:extLst>
                <a:ext uri="{FF2B5EF4-FFF2-40B4-BE49-F238E27FC236}">
                  <a16:creationId xmlns:a16="http://schemas.microsoft.com/office/drawing/2014/main" id="{233E4AA3-0203-A56F-A8DE-56C1171E3658}"/>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4" name="Freeform 4">
              <a:extLst>
                <a:ext uri="{FF2B5EF4-FFF2-40B4-BE49-F238E27FC236}">
                  <a16:creationId xmlns:a16="http://schemas.microsoft.com/office/drawing/2014/main" id="{AE1C5573-967F-26CF-50DE-E62B0BD2819E}"/>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 name="Freeform 5">
              <a:extLst>
                <a:ext uri="{FF2B5EF4-FFF2-40B4-BE49-F238E27FC236}">
                  <a16:creationId xmlns:a16="http://schemas.microsoft.com/office/drawing/2014/main" id="{1A4CA851-A251-AC56-5AAE-9B1D1D1ED6D1}"/>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6" name="Freeform 6">
              <a:extLst>
                <a:ext uri="{FF2B5EF4-FFF2-40B4-BE49-F238E27FC236}">
                  <a16:creationId xmlns:a16="http://schemas.microsoft.com/office/drawing/2014/main" id="{8B604178-9147-2EDE-2FA2-8894D0C6760E}"/>
                </a:ext>
              </a:extLst>
            </p:cNvPr>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 name="Freeform 7">
              <a:extLst>
                <a:ext uri="{FF2B5EF4-FFF2-40B4-BE49-F238E27FC236}">
                  <a16:creationId xmlns:a16="http://schemas.microsoft.com/office/drawing/2014/main" id="{B2E67D2C-86D1-950A-7BBF-426A01789419}"/>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8" name="Freeform 8">
              <a:extLst>
                <a:ext uri="{FF2B5EF4-FFF2-40B4-BE49-F238E27FC236}">
                  <a16:creationId xmlns:a16="http://schemas.microsoft.com/office/drawing/2014/main" id="{1A7FEA0F-FCA1-6358-A8BA-88A137478EFF}"/>
                </a:ext>
              </a:extLst>
            </p:cNvPr>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 name="Freeform 9">
              <a:extLst>
                <a:ext uri="{FF2B5EF4-FFF2-40B4-BE49-F238E27FC236}">
                  <a16:creationId xmlns:a16="http://schemas.microsoft.com/office/drawing/2014/main" id="{E808E6F5-323E-A4FE-91D4-9D0A83AA4E1F}"/>
                </a:ext>
              </a:extLst>
            </p:cNvPr>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 name="Freeform 10">
              <a:extLst>
                <a:ext uri="{FF2B5EF4-FFF2-40B4-BE49-F238E27FC236}">
                  <a16:creationId xmlns:a16="http://schemas.microsoft.com/office/drawing/2014/main" id="{B03A174E-1B4C-34B5-7E92-5EC2012DCF6E}"/>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1" name="Freeform 11">
              <a:extLst>
                <a:ext uri="{FF2B5EF4-FFF2-40B4-BE49-F238E27FC236}">
                  <a16:creationId xmlns:a16="http://schemas.microsoft.com/office/drawing/2014/main" id="{C1518C31-820E-AA2B-2174-1A5F054591FA}"/>
                </a:ext>
              </a:extLst>
            </p:cNvPr>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 name="Freeform 12">
              <a:extLst>
                <a:ext uri="{FF2B5EF4-FFF2-40B4-BE49-F238E27FC236}">
                  <a16:creationId xmlns:a16="http://schemas.microsoft.com/office/drawing/2014/main" id="{95F4370E-0C85-DC13-5C1D-944D9B8CECDF}"/>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3" name="Freeform 13">
              <a:extLst>
                <a:ext uri="{FF2B5EF4-FFF2-40B4-BE49-F238E27FC236}">
                  <a16:creationId xmlns:a16="http://schemas.microsoft.com/office/drawing/2014/main" id="{1A0BCE0B-5B5D-ED34-CA79-0F6BC3E6641E}"/>
                </a:ext>
              </a:extLst>
            </p:cNvPr>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 name="Freeform 14">
              <a:extLst>
                <a:ext uri="{FF2B5EF4-FFF2-40B4-BE49-F238E27FC236}">
                  <a16:creationId xmlns:a16="http://schemas.microsoft.com/office/drawing/2014/main" id="{1BCC2A96-849F-D77E-703E-29867911236E}"/>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5" name="Freeform 15">
              <a:extLst>
                <a:ext uri="{FF2B5EF4-FFF2-40B4-BE49-F238E27FC236}">
                  <a16:creationId xmlns:a16="http://schemas.microsoft.com/office/drawing/2014/main" id="{401C23F1-811D-4C54-F49A-227F522F8BFD}"/>
                </a:ext>
              </a:extLst>
            </p:cNvPr>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6" name="Freeform 16">
              <a:extLst>
                <a:ext uri="{FF2B5EF4-FFF2-40B4-BE49-F238E27FC236}">
                  <a16:creationId xmlns:a16="http://schemas.microsoft.com/office/drawing/2014/main" id="{BCF96B90-8A87-04D6-8E68-4795ED29E880}"/>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7" name="Freeform 17">
              <a:extLst>
                <a:ext uri="{FF2B5EF4-FFF2-40B4-BE49-F238E27FC236}">
                  <a16:creationId xmlns:a16="http://schemas.microsoft.com/office/drawing/2014/main" id="{44BBF9AB-C20D-7461-3FBD-64FAF4792472}"/>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8" name="Freeform 18">
              <a:extLst>
                <a:ext uri="{FF2B5EF4-FFF2-40B4-BE49-F238E27FC236}">
                  <a16:creationId xmlns:a16="http://schemas.microsoft.com/office/drawing/2014/main" id="{803C5AA0-52E8-8044-CCEA-0A75D26B0673}"/>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9" name="Freeform 19">
              <a:extLst>
                <a:ext uri="{FF2B5EF4-FFF2-40B4-BE49-F238E27FC236}">
                  <a16:creationId xmlns:a16="http://schemas.microsoft.com/office/drawing/2014/main" id="{6F25A98F-5D39-0F9F-37F3-0D2D0C09B8F1}"/>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 name="Freeform 20">
              <a:extLst>
                <a:ext uri="{FF2B5EF4-FFF2-40B4-BE49-F238E27FC236}">
                  <a16:creationId xmlns:a16="http://schemas.microsoft.com/office/drawing/2014/main" id="{E0E6B50E-4037-6D49-B6C2-A543A2A8C36C}"/>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1" name="Freeform 21">
              <a:extLst>
                <a:ext uri="{FF2B5EF4-FFF2-40B4-BE49-F238E27FC236}">
                  <a16:creationId xmlns:a16="http://schemas.microsoft.com/office/drawing/2014/main" id="{6CB1631A-2D17-1F54-510B-63B90F7B55C2}"/>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2" name="Freeform 22">
              <a:extLst>
                <a:ext uri="{FF2B5EF4-FFF2-40B4-BE49-F238E27FC236}">
                  <a16:creationId xmlns:a16="http://schemas.microsoft.com/office/drawing/2014/main" id="{705A76C9-496F-3ABA-AA02-E9EE7117D337}"/>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3" name="Freeform 23">
              <a:extLst>
                <a:ext uri="{FF2B5EF4-FFF2-40B4-BE49-F238E27FC236}">
                  <a16:creationId xmlns:a16="http://schemas.microsoft.com/office/drawing/2014/main" id="{32A59241-96D2-2157-D52C-5471F00160EB}"/>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24" name="Freeform 24">
              <a:extLst>
                <a:ext uri="{FF2B5EF4-FFF2-40B4-BE49-F238E27FC236}">
                  <a16:creationId xmlns:a16="http://schemas.microsoft.com/office/drawing/2014/main" id="{A6A430CE-03BC-E0F8-1B26-FDD047CFC06C}"/>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5" name="Freeform 25">
              <a:extLst>
                <a:ext uri="{FF2B5EF4-FFF2-40B4-BE49-F238E27FC236}">
                  <a16:creationId xmlns:a16="http://schemas.microsoft.com/office/drawing/2014/main" id="{1A2263B3-2015-75CC-90D0-102C9B7DD5FC}"/>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6" name="Freeform 26">
              <a:extLst>
                <a:ext uri="{FF2B5EF4-FFF2-40B4-BE49-F238E27FC236}">
                  <a16:creationId xmlns:a16="http://schemas.microsoft.com/office/drawing/2014/main" id="{3E7464EC-CBE3-CEC1-6725-29E523110369}"/>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7" name="Freeform 27">
              <a:extLst>
                <a:ext uri="{FF2B5EF4-FFF2-40B4-BE49-F238E27FC236}">
                  <a16:creationId xmlns:a16="http://schemas.microsoft.com/office/drawing/2014/main" id="{DFA0AC7F-4513-C475-33B3-E4A97A58272B}"/>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8" name="Freeform 28">
              <a:extLst>
                <a:ext uri="{FF2B5EF4-FFF2-40B4-BE49-F238E27FC236}">
                  <a16:creationId xmlns:a16="http://schemas.microsoft.com/office/drawing/2014/main" id="{C741987F-E071-B606-D83C-9D9F225E1CAE}"/>
                </a:ext>
              </a:extLst>
            </p:cNvPr>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 name="Freeform 29">
              <a:extLst>
                <a:ext uri="{FF2B5EF4-FFF2-40B4-BE49-F238E27FC236}">
                  <a16:creationId xmlns:a16="http://schemas.microsoft.com/office/drawing/2014/main" id="{CDE615B6-2B33-3EC3-1ACF-89F7C30B54DB}"/>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0" name="Freeform 30">
              <a:extLst>
                <a:ext uri="{FF2B5EF4-FFF2-40B4-BE49-F238E27FC236}">
                  <a16:creationId xmlns:a16="http://schemas.microsoft.com/office/drawing/2014/main" id="{C3322EAD-42BD-1758-CC17-7EBF467E5C99}"/>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1" name="Freeform 31">
              <a:extLst>
                <a:ext uri="{FF2B5EF4-FFF2-40B4-BE49-F238E27FC236}">
                  <a16:creationId xmlns:a16="http://schemas.microsoft.com/office/drawing/2014/main" id="{CD935411-EBE8-24CA-B396-B2CBEB8EC805}"/>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2" name="Freeform 32">
              <a:extLst>
                <a:ext uri="{FF2B5EF4-FFF2-40B4-BE49-F238E27FC236}">
                  <a16:creationId xmlns:a16="http://schemas.microsoft.com/office/drawing/2014/main" id="{581134F6-2085-3EC9-9F4E-AE8D16A79467}"/>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3" name="Freeform 33">
              <a:extLst>
                <a:ext uri="{FF2B5EF4-FFF2-40B4-BE49-F238E27FC236}">
                  <a16:creationId xmlns:a16="http://schemas.microsoft.com/office/drawing/2014/main" id="{67B30803-1D25-16EA-7347-91EDB9D1F2AC}"/>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4" name="Freeform 34">
              <a:extLst>
                <a:ext uri="{FF2B5EF4-FFF2-40B4-BE49-F238E27FC236}">
                  <a16:creationId xmlns:a16="http://schemas.microsoft.com/office/drawing/2014/main" id="{BFA662B5-2430-BE13-ADE3-26775D15EAC7}"/>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5" name="Freeform 35">
              <a:extLst>
                <a:ext uri="{FF2B5EF4-FFF2-40B4-BE49-F238E27FC236}">
                  <a16:creationId xmlns:a16="http://schemas.microsoft.com/office/drawing/2014/main" id="{BBCF2E1F-5622-F4AF-164C-C77AA8090821}"/>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6" name="Freeform 36">
              <a:extLst>
                <a:ext uri="{FF2B5EF4-FFF2-40B4-BE49-F238E27FC236}">
                  <a16:creationId xmlns:a16="http://schemas.microsoft.com/office/drawing/2014/main" id="{4EBDFAE9-26BE-9256-ECF3-35153A840442}"/>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7" name="Freeform 37">
              <a:extLst>
                <a:ext uri="{FF2B5EF4-FFF2-40B4-BE49-F238E27FC236}">
                  <a16:creationId xmlns:a16="http://schemas.microsoft.com/office/drawing/2014/main" id="{2A6D9979-A309-1AD8-130C-222C2E11C448}"/>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8" name="Freeform 38">
              <a:extLst>
                <a:ext uri="{FF2B5EF4-FFF2-40B4-BE49-F238E27FC236}">
                  <a16:creationId xmlns:a16="http://schemas.microsoft.com/office/drawing/2014/main" id="{88874076-64A8-DD85-B860-DA0DD79E3385}"/>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nvGrpSpPr>
            <p:cNvPr id="39" name="Group 39">
              <a:extLst>
                <a:ext uri="{FF2B5EF4-FFF2-40B4-BE49-F238E27FC236}">
                  <a16:creationId xmlns:a16="http://schemas.microsoft.com/office/drawing/2014/main" id="{30703F74-13CC-CF57-8DE2-ED078B120051}"/>
                </a:ext>
              </a:extLst>
            </p:cNvPr>
            <p:cNvGrpSpPr>
              <a:grpSpLocks/>
            </p:cNvGrpSpPr>
            <p:nvPr userDrawn="1"/>
          </p:nvGrpSpPr>
          <p:grpSpPr bwMode="auto">
            <a:xfrm>
              <a:off x="0" y="1632"/>
              <a:ext cx="5758" cy="1858"/>
              <a:chOff x="0" y="1632"/>
              <a:chExt cx="5758" cy="1858"/>
            </a:xfrm>
          </p:grpSpPr>
          <p:sp>
            <p:nvSpPr>
              <p:cNvPr id="40" name="Freeform 40">
                <a:extLst>
                  <a:ext uri="{FF2B5EF4-FFF2-40B4-BE49-F238E27FC236}">
                    <a16:creationId xmlns:a16="http://schemas.microsoft.com/office/drawing/2014/main" id="{FE8713B4-76AF-1335-8F7B-3279CA0B7B3F}"/>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41" name="Freeform 41">
                <a:extLst>
                  <a:ext uri="{FF2B5EF4-FFF2-40B4-BE49-F238E27FC236}">
                    <a16:creationId xmlns:a16="http://schemas.microsoft.com/office/drawing/2014/main" id="{CBCF317A-1D72-771B-48CD-193A1D453D1E}"/>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grpSp>
      <p:sp>
        <p:nvSpPr>
          <p:cNvPr id="55338" name="Rectangle 42"/>
          <p:cNvSpPr>
            <a:spLocks noGrp="1" noChangeArrowheads="1"/>
          </p:cNvSpPr>
          <p:nvPr>
            <p:ph type="ctrTitle" sz="quarter"/>
          </p:nvPr>
        </p:nvSpPr>
        <p:spPr>
          <a:xfrm>
            <a:off x="609600" y="1600200"/>
            <a:ext cx="10972800" cy="1828800"/>
          </a:xfrm>
        </p:spPr>
        <p:txBody>
          <a:bodyPr/>
          <a:lstStyle>
            <a:lvl1pPr>
              <a:defRPr sz="4800"/>
            </a:lvl1pPr>
          </a:lstStyle>
          <a:p>
            <a:pPr lvl="0"/>
            <a:r>
              <a:rPr lang="en-US" altLang="en-US" noProof="0"/>
              <a:t>Click to edit Master title style</a:t>
            </a:r>
          </a:p>
        </p:txBody>
      </p:sp>
      <p:sp>
        <p:nvSpPr>
          <p:cNvPr id="55339"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sz="3600"/>
            </a:lvl1pPr>
          </a:lstStyle>
          <a:p>
            <a:pPr lvl="0"/>
            <a:r>
              <a:rPr lang="en-US" altLang="en-US" noProof="0"/>
              <a:t>Click to edit Master subtitle style</a:t>
            </a:r>
          </a:p>
        </p:txBody>
      </p:sp>
      <p:sp>
        <p:nvSpPr>
          <p:cNvPr id="42" name="Rectangle 44">
            <a:extLst>
              <a:ext uri="{FF2B5EF4-FFF2-40B4-BE49-F238E27FC236}">
                <a16:creationId xmlns:a16="http://schemas.microsoft.com/office/drawing/2014/main" id="{07F26DDC-7C38-4A65-74D3-D1AD854D1D28}"/>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43" name="Rectangle 45">
            <a:extLst>
              <a:ext uri="{FF2B5EF4-FFF2-40B4-BE49-F238E27FC236}">
                <a16:creationId xmlns:a16="http://schemas.microsoft.com/office/drawing/2014/main" id="{867237B3-657F-DDB0-777D-66D7EEF8B705}"/>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4" name="Rectangle 46">
            <a:extLst>
              <a:ext uri="{FF2B5EF4-FFF2-40B4-BE49-F238E27FC236}">
                <a16:creationId xmlns:a16="http://schemas.microsoft.com/office/drawing/2014/main" id="{7E3D1A09-499C-F897-7208-351D8819C52C}"/>
              </a:ext>
            </a:extLst>
          </p:cNvPr>
          <p:cNvSpPr>
            <a:spLocks noGrp="1" noChangeArrowheads="1"/>
          </p:cNvSpPr>
          <p:nvPr>
            <p:ph type="sldNum" sz="quarter" idx="12"/>
          </p:nvPr>
        </p:nvSpPr>
        <p:spPr/>
        <p:txBody>
          <a:bodyPr/>
          <a:lstStyle>
            <a:lvl1pPr>
              <a:defRPr/>
            </a:lvl1pPr>
          </a:lstStyle>
          <a:p>
            <a:fld id="{8BC929F5-C836-49E2-838F-1BBE7E7085B1}" type="slidenum">
              <a:rPr lang="en-US" altLang="en-US"/>
              <a:pPr/>
              <a:t>‹#›</a:t>
            </a:fld>
            <a:endParaRPr lang="en-US" altLang="en-US"/>
          </a:p>
        </p:txBody>
      </p:sp>
    </p:spTree>
    <p:extLst>
      <p:ext uri="{BB962C8B-B14F-4D97-AF65-F5344CB8AC3E}">
        <p14:creationId xmlns:p14="http://schemas.microsoft.com/office/powerpoint/2010/main" val="311490877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20ACE5FB-AE50-BA48-DC1F-63BC4A99270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CFF56A17-015E-685D-5469-A33ADDF21F8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E39DBBCE-8665-4345-E748-C2589A0DE189}"/>
              </a:ext>
            </a:extLst>
          </p:cNvPr>
          <p:cNvSpPr>
            <a:spLocks noGrp="1" noChangeArrowheads="1"/>
          </p:cNvSpPr>
          <p:nvPr>
            <p:ph type="sldNum" sz="quarter" idx="12"/>
          </p:nvPr>
        </p:nvSpPr>
        <p:spPr>
          <a:ln/>
        </p:spPr>
        <p:txBody>
          <a:bodyPr/>
          <a:lstStyle>
            <a:lvl1pPr>
              <a:defRPr/>
            </a:lvl1pPr>
          </a:lstStyle>
          <a:p>
            <a:fld id="{84A8DBA0-1BAB-412B-97AC-64FEA3D2BD35}" type="slidenum">
              <a:rPr lang="en-US" altLang="en-US"/>
              <a:pPr/>
              <a:t>‹#›</a:t>
            </a:fld>
            <a:endParaRPr lang="en-US" altLang="en-US"/>
          </a:p>
        </p:txBody>
      </p:sp>
    </p:spTree>
    <p:extLst>
      <p:ext uri="{BB962C8B-B14F-4D97-AF65-F5344CB8AC3E}">
        <p14:creationId xmlns:p14="http://schemas.microsoft.com/office/powerpoint/2010/main" val="169703050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4">
            <a:extLst>
              <a:ext uri="{FF2B5EF4-FFF2-40B4-BE49-F238E27FC236}">
                <a16:creationId xmlns:a16="http://schemas.microsoft.com/office/drawing/2014/main" id="{B5C144A6-60E4-BCEF-8116-EA19B634C9B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23D44B35-20D7-6801-DA8F-EDD056ACACC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B88E331C-BB6F-9E63-81CB-5F8ABB548A87}"/>
              </a:ext>
            </a:extLst>
          </p:cNvPr>
          <p:cNvSpPr>
            <a:spLocks noGrp="1" noChangeArrowheads="1"/>
          </p:cNvSpPr>
          <p:nvPr>
            <p:ph type="sldNum" sz="quarter" idx="12"/>
          </p:nvPr>
        </p:nvSpPr>
        <p:spPr>
          <a:ln/>
        </p:spPr>
        <p:txBody>
          <a:bodyPr/>
          <a:lstStyle>
            <a:lvl1pPr>
              <a:defRPr/>
            </a:lvl1pPr>
          </a:lstStyle>
          <a:p>
            <a:fld id="{1120C924-990E-48F4-A7EF-AE43D7BF7FD5}" type="slidenum">
              <a:rPr lang="en-US" altLang="en-US"/>
              <a:pPr/>
              <a:t>‹#›</a:t>
            </a:fld>
            <a:endParaRPr lang="en-US" altLang="en-US"/>
          </a:p>
        </p:txBody>
      </p:sp>
    </p:spTree>
    <p:extLst>
      <p:ext uri="{BB962C8B-B14F-4D97-AF65-F5344CB8AC3E}">
        <p14:creationId xmlns:p14="http://schemas.microsoft.com/office/powerpoint/2010/main" val="403273575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A9550517-FFDF-46AD-72D1-20075BBDFBA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81AA2E11-635A-0B20-4256-F7C63D5B939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0C7E64FB-5313-3737-0374-9C12A45955AC}"/>
              </a:ext>
            </a:extLst>
          </p:cNvPr>
          <p:cNvSpPr>
            <a:spLocks noGrp="1" noChangeArrowheads="1"/>
          </p:cNvSpPr>
          <p:nvPr>
            <p:ph type="sldNum" sz="quarter" idx="12"/>
          </p:nvPr>
        </p:nvSpPr>
        <p:spPr>
          <a:ln/>
        </p:spPr>
        <p:txBody>
          <a:bodyPr/>
          <a:lstStyle>
            <a:lvl1pPr>
              <a:defRPr/>
            </a:lvl1pPr>
          </a:lstStyle>
          <a:p>
            <a:fld id="{2F18931F-81E7-4C0B-A6E9-3264CE8DAFB2}" type="slidenum">
              <a:rPr lang="en-US" altLang="en-US"/>
              <a:pPr/>
              <a:t>‹#›</a:t>
            </a:fld>
            <a:endParaRPr lang="en-US" altLang="en-US"/>
          </a:p>
        </p:txBody>
      </p:sp>
    </p:spTree>
    <p:extLst>
      <p:ext uri="{BB962C8B-B14F-4D97-AF65-F5344CB8AC3E}">
        <p14:creationId xmlns:p14="http://schemas.microsoft.com/office/powerpoint/2010/main" val="104925727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a:extLst>
              <a:ext uri="{FF2B5EF4-FFF2-40B4-BE49-F238E27FC236}">
                <a16:creationId xmlns:a16="http://schemas.microsoft.com/office/drawing/2014/main" id="{CEC00089-6F69-E22D-508C-92378173842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45">
            <a:extLst>
              <a:ext uri="{FF2B5EF4-FFF2-40B4-BE49-F238E27FC236}">
                <a16:creationId xmlns:a16="http://schemas.microsoft.com/office/drawing/2014/main" id="{CC9CE25F-D8D6-C453-1419-0284D3EADE1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6">
            <a:extLst>
              <a:ext uri="{FF2B5EF4-FFF2-40B4-BE49-F238E27FC236}">
                <a16:creationId xmlns:a16="http://schemas.microsoft.com/office/drawing/2014/main" id="{9646C182-104C-5337-7719-7B901C86BD3E}"/>
              </a:ext>
            </a:extLst>
          </p:cNvPr>
          <p:cNvSpPr>
            <a:spLocks noGrp="1" noChangeArrowheads="1"/>
          </p:cNvSpPr>
          <p:nvPr>
            <p:ph type="sldNum" sz="quarter" idx="12"/>
          </p:nvPr>
        </p:nvSpPr>
        <p:spPr>
          <a:ln/>
        </p:spPr>
        <p:txBody>
          <a:bodyPr/>
          <a:lstStyle>
            <a:lvl1pPr>
              <a:defRPr/>
            </a:lvl1pPr>
          </a:lstStyle>
          <a:p>
            <a:fld id="{79C32639-C564-4EC7-B9F0-5E728AA2AA23}" type="slidenum">
              <a:rPr lang="en-US" altLang="en-US"/>
              <a:pPr/>
              <a:t>‹#›</a:t>
            </a:fld>
            <a:endParaRPr lang="en-US" altLang="en-US"/>
          </a:p>
        </p:txBody>
      </p:sp>
    </p:spTree>
    <p:extLst>
      <p:ext uri="{BB962C8B-B14F-4D97-AF65-F5344CB8AC3E}">
        <p14:creationId xmlns:p14="http://schemas.microsoft.com/office/powerpoint/2010/main" val="404436373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2D7C9343-946F-4963-588F-2EE5818EEC0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5">
            <a:extLst>
              <a:ext uri="{FF2B5EF4-FFF2-40B4-BE49-F238E27FC236}">
                <a16:creationId xmlns:a16="http://schemas.microsoft.com/office/drawing/2014/main" id="{FCDA361E-06FD-B842-73B6-B1745C32F3D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6">
            <a:extLst>
              <a:ext uri="{FF2B5EF4-FFF2-40B4-BE49-F238E27FC236}">
                <a16:creationId xmlns:a16="http://schemas.microsoft.com/office/drawing/2014/main" id="{25ECF841-D2EF-07B0-BFC1-A9A9A5096A47}"/>
              </a:ext>
            </a:extLst>
          </p:cNvPr>
          <p:cNvSpPr>
            <a:spLocks noGrp="1" noChangeArrowheads="1"/>
          </p:cNvSpPr>
          <p:nvPr>
            <p:ph type="sldNum" sz="quarter" idx="12"/>
          </p:nvPr>
        </p:nvSpPr>
        <p:spPr>
          <a:ln/>
        </p:spPr>
        <p:txBody>
          <a:bodyPr/>
          <a:lstStyle>
            <a:lvl1pPr>
              <a:defRPr/>
            </a:lvl1pPr>
          </a:lstStyle>
          <a:p>
            <a:fld id="{A94CF3EE-B7C7-4137-83BF-42FE639F7D41}" type="slidenum">
              <a:rPr lang="en-US" altLang="en-US"/>
              <a:pPr/>
              <a:t>‹#›</a:t>
            </a:fld>
            <a:endParaRPr lang="en-US" altLang="en-US"/>
          </a:p>
        </p:txBody>
      </p:sp>
    </p:spTree>
    <p:extLst>
      <p:ext uri="{BB962C8B-B14F-4D97-AF65-F5344CB8AC3E}">
        <p14:creationId xmlns:p14="http://schemas.microsoft.com/office/powerpoint/2010/main" val="424928650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BE88222E-BB58-1C4F-37DF-25112D9059A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45">
            <a:extLst>
              <a:ext uri="{FF2B5EF4-FFF2-40B4-BE49-F238E27FC236}">
                <a16:creationId xmlns:a16="http://schemas.microsoft.com/office/drawing/2014/main" id="{CA13C25B-40B3-57C4-25FC-B294CE2FFFF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46">
            <a:extLst>
              <a:ext uri="{FF2B5EF4-FFF2-40B4-BE49-F238E27FC236}">
                <a16:creationId xmlns:a16="http://schemas.microsoft.com/office/drawing/2014/main" id="{F796F2AB-E60F-4D78-069B-D103F3332826}"/>
              </a:ext>
            </a:extLst>
          </p:cNvPr>
          <p:cNvSpPr>
            <a:spLocks noGrp="1" noChangeArrowheads="1"/>
          </p:cNvSpPr>
          <p:nvPr>
            <p:ph type="sldNum" sz="quarter" idx="12"/>
          </p:nvPr>
        </p:nvSpPr>
        <p:spPr>
          <a:ln/>
        </p:spPr>
        <p:txBody>
          <a:bodyPr/>
          <a:lstStyle>
            <a:lvl1pPr>
              <a:defRPr/>
            </a:lvl1pPr>
          </a:lstStyle>
          <a:p>
            <a:fld id="{484A6998-A4B8-4C13-A876-39CA4B2F1A33}" type="slidenum">
              <a:rPr lang="en-US" altLang="en-US"/>
              <a:pPr/>
              <a:t>‹#›</a:t>
            </a:fld>
            <a:endParaRPr lang="en-US" altLang="en-US"/>
          </a:p>
        </p:txBody>
      </p:sp>
    </p:spTree>
    <p:extLst>
      <p:ext uri="{BB962C8B-B14F-4D97-AF65-F5344CB8AC3E}">
        <p14:creationId xmlns:p14="http://schemas.microsoft.com/office/powerpoint/2010/main" val="161236655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4">
            <a:extLst>
              <a:ext uri="{FF2B5EF4-FFF2-40B4-BE49-F238E27FC236}">
                <a16:creationId xmlns:a16="http://schemas.microsoft.com/office/drawing/2014/main" id="{753C42A0-5D79-3A85-1EA4-B8C866992B7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5DDDC7B8-DF0C-B7C5-F1C4-CE095D8E828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A3723C15-9016-1330-0446-AC6127DA3BEC}"/>
              </a:ext>
            </a:extLst>
          </p:cNvPr>
          <p:cNvSpPr>
            <a:spLocks noGrp="1" noChangeArrowheads="1"/>
          </p:cNvSpPr>
          <p:nvPr>
            <p:ph type="sldNum" sz="quarter" idx="12"/>
          </p:nvPr>
        </p:nvSpPr>
        <p:spPr>
          <a:ln/>
        </p:spPr>
        <p:txBody>
          <a:bodyPr/>
          <a:lstStyle>
            <a:lvl1pPr>
              <a:defRPr/>
            </a:lvl1pPr>
          </a:lstStyle>
          <a:p>
            <a:fld id="{C30BDDED-B2DD-44BC-99F5-614602332044}" type="slidenum">
              <a:rPr lang="en-US" altLang="en-US"/>
              <a:pPr/>
              <a:t>‹#›</a:t>
            </a:fld>
            <a:endParaRPr lang="en-US" altLang="en-US"/>
          </a:p>
        </p:txBody>
      </p:sp>
    </p:spTree>
    <p:extLst>
      <p:ext uri="{BB962C8B-B14F-4D97-AF65-F5344CB8AC3E}">
        <p14:creationId xmlns:p14="http://schemas.microsoft.com/office/powerpoint/2010/main" val="137451761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4">
            <a:extLst>
              <a:ext uri="{FF2B5EF4-FFF2-40B4-BE49-F238E27FC236}">
                <a16:creationId xmlns:a16="http://schemas.microsoft.com/office/drawing/2014/main" id="{A8AA8E30-FB09-B1D7-D94E-7B5CF366B70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5EF64136-E9B9-1138-96B3-50A5264A141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B13E6875-56A1-BE6B-0994-3D1C2BFFCAB4}"/>
              </a:ext>
            </a:extLst>
          </p:cNvPr>
          <p:cNvSpPr>
            <a:spLocks noGrp="1" noChangeArrowheads="1"/>
          </p:cNvSpPr>
          <p:nvPr>
            <p:ph type="sldNum" sz="quarter" idx="12"/>
          </p:nvPr>
        </p:nvSpPr>
        <p:spPr>
          <a:ln/>
        </p:spPr>
        <p:txBody>
          <a:bodyPr/>
          <a:lstStyle>
            <a:lvl1pPr>
              <a:defRPr/>
            </a:lvl1pPr>
          </a:lstStyle>
          <a:p>
            <a:fld id="{1D2661CD-76A5-48E2-AF76-7FE364287FCF}" type="slidenum">
              <a:rPr lang="en-US" altLang="en-US"/>
              <a:pPr/>
              <a:t>‹#›</a:t>
            </a:fld>
            <a:endParaRPr lang="en-US" altLang="en-US"/>
          </a:p>
        </p:txBody>
      </p:sp>
    </p:spTree>
    <p:extLst>
      <p:ext uri="{BB962C8B-B14F-4D97-AF65-F5344CB8AC3E}">
        <p14:creationId xmlns:p14="http://schemas.microsoft.com/office/powerpoint/2010/main" val="14915570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a:extLst>
              <a:ext uri="{FF2B5EF4-FFF2-40B4-BE49-F238E27FC236}">
                <a16:creationId xmlns:a16="http://schemas.microsoft.com/office/drawing/2014/main" id="{4AC5D347-0884-4440-BF0F-B9511289FA2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D529DE9B-3181-CA43-7FEE-595EC2EA6AF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4">
            <a:extLst>
              <a:ext uri="{FF2B5EF4-FFF2-40B4-BE49-F238E27FC236}">
                <a16:creationId xmlns:a16="http://schemas.microsoft.com/office/drawing/2014/main" id="{571FC38D-843E-4929-F8E7-F13E1AFA527A}"/>
              </a:ext>
            </a:extLst>
          </p:cNvPr>
          <p:cNvSpPr>
            <a:spLocks noGrp="1" noChangeArrowheads="1"/>
          </p:cNvSpPr>
          <p:nvPr>
            <p:ph type="sldNum" sz="quarter" idx="12"/>
          </p:nvPr>
        </p:nvSpPr>
        <p:spPr>
          <a:ln/>
        </p:spPr>
        <p:txBody>
          <a:bodyPr/>
          <a:lstStyle>
            <a:lvl1pPr>
              <a:defRPr/>
            </a:lvl1pPr>
          </a:lstStyle>
          <a:p>
            <a:fld id="{FBDBADD6-A62C-4832-B080-CF35DAD78382}" type="slidenum">
              <a:rPr lang="en-US" altLang="en-US"/>
              <a:pPr/>
              <a:t>‹#›</a:t>
            </a:fld>
            <a:endParaRPr lang="en-US" altLang="en-US"/>
          </a:p>
        </p:txBody>
      </p:sp>
    </p:spTree>
    <p:extLst>
      <p:ext uri="{BB962C8B-B14F-4D97-AF65-F5344CB8AC3E}">
        <p14:creationId xmlns:p14="http://schemas.microsoft.com/office/powerpoint/2010/main" val="21443818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F681FD1B-C809-86AF-60D4-FF46C9567F5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5850E373-5678-AA27-5947-7473C577148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F6506730-EFD1-51C9-F50B-CCEFA41A4A52}"/>
              </a:ext>
            </a:extLst>
          </p:cNvPr>
          <p:cNvSpPr>
            <a:spLocks noGrp="1" noChangeArrowheads="1"/>
          </p:cNvSpPr>
          <p:nvPr>
            <p:ph type="sldNum" sz="quarter" idx="12"/>
          </p:nvPr>
        </p:nvSpPr>
        <p:spPr>
          <a:ln/>
        </p:spPr>
        <p:txBody>
          <a:bodyPr/>
          <a:lstStyle>
            <a:lvl1pPr>
              <a:defRPr/>
            </a:lvl1pPr>
          </a:lstStyle>
          <a:p>
            <a:fld id="{CECF8E47-218F-4F0F-B84A-BE24EE3A86C3}" type="slidenum">
              <a:rPr lang="en-US" altLang="en-US"/>
              <a:pPr/>
              <a:t>‹#›</a:t>
            </a:fld>
            <a:endParaRPr lang="en-US" altLang="en-US"/>
          </a:p>
        </p:txBody>
      </p:sp>
    </p:spTree>
    <p:extLst>
      <p:ext uri="{BB962C8B-B14F-4D97-AF65-F5344CB8AC3E}">
        <p14:creationId xmlns:p14="http://schemas.microsoft.com/office/powerpoint/2010/main" val="150263103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1A11E6AB-AB4D-E550-44DB-1BDAAED6668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FD7E794A-FD63-36D5-19AB-DD99AADBBF3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8B543005-C10F-0443-FAD8-D62576A9D208}"/>
              </a:ext>
            </a:extLst>
          </p:cNvPr>
          <p:cNvSpPr>
            <a:spLocks noGrp="1" noChangeArrowheads="1"/>
          </p:cNvSpPr>
          <p:nvPr>
            <p:ph type="sldNum" sz="quarter" idx="12"/>
          </p:nvPr>
        </p:nvSpPr>
        <p:spPr>
          <a:ln/>
        </p:spPr>
        <p:txBody>
          <a:bodyPr/>
          <a:lstStyle>
            <a:lvl1pPr>
              <a:defRPr/>
            </a:lvl1pPr>
          </a:lstStyle>
          <a:p>
            <a:fld id="{CA2F23F0-2AAA-4D29-87B8-F3943E01BB8D}" type="slidenum">
              <a:rPr lang="en-US" altLang="en-US"/>
              <a:pPr/>
              <a:t>‹#›</a:t>
            </a:fld>
            <a:endParaRPr lang="en-US" altLang="en-US"/>
          </a:p>
        </p:txBody>
      </p:sp>
    </p:spTree>
    <p:extLst>
      <p:ext uri="{BB962C8B-B14F-4D97-AF65-F5344CB8AC3E}">
        <p14:creationId xmlns:p14="http://schemas.microsoft.com/office/powerpoint/2010/main" val="175050870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2EF6C8F3-7DF2-CA51-5D29-426D906C115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47790DBB-3A96-AE5C-C71E-BE3B1116F73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75A8E49A-0C62-F6E0-65C5-9954C472DBE3}"/>
              </a:ext>
            </a:extLst>
          </p:cNvPr>
          <p:cNvSpPr>
            <a:spLocks noGrp="1" noChangeArrowheads="1"/>
          </p:cNvSpPr>
          <p:nvPr>
            <p:ph type="sldNum" sz="quarter" idx="12"/>
          </p:nvPr>
        </p:nvSpPr>
        <p:spPr>
          <a:ln/>
        </p:spPr>
        <p:txBody>
          <a:bodyPr/>
          <a:lstStyle>
            <a:lvl1pPr>
              <a:defRPr/>
            </a:lvl1pPr>
          </a:lstStyle>
          <a:p>
            <a:fld id="{FE353E24-C681-4B73-9E2F-8130D0F4332A}" type="slidenum">
              <a:rPr lang="en-US" altLang="en-US"/>
              <a:pPr/>
              <a:t>‹#›</a:t>
            </a:fld>
            <a:endParaRPr lang="en-US" altLang="en-US"/>
          </a:p>
        </p:txBody>
      </p:sp>
    </p:spTree>
    <p:extLst>
      <p:ext uri="{BB962C8B-B14F-4D97-AF65-F5344CB8AC3E}">
        <p14:creationId xmlns:p14="http://schemas.microsoft.com/office/powerpoint/2010/main" val="353440889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F8D710EA-3448-13CD-5046-B985664250A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B35C7D82-AA30-6272-A131-F37A7B7F486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4EC29764-B290-0236-7DE6-AB6D8C40227F}"/>
              </a:ext>
            </a:extLst>
          </p:cNvPr>
          <p:cNvSpPr>
            <a:spLocks noGrp="1" noChangeArrowheads="1"/>
          </p:cNvSpPr>
          <p:nvPr>
            <p:ph type="sldNum" sz="quarter" idx="12"/>
          </p:nvPr>
        </p:nvSpPr>
        <p:spPr>
          <a:ln/>
        </p:spPr>
        <p:txBody>
          <a:bodyPr/>
          <a:lstStyle>
            <a:lvl1pPr>
              <a:defRPr/>
            </a:lvl1pPr>
          </a:lstStyle>
          <a:p>
            <a:fld id="{87443706-0F6B-48DC-BAD4-D52B63894260}" type="slidenum">
              <a:rPr lang="en-US" altLang="en-US"/>
              <a:pPr/>
              <a:t>‹#›</a:t>
            </a:fld>
            <a:endParaRPr lang="en-US" altLang="en-US"/>
          </a:p>
        </p:txBody>
      </p:sp>
    </p:spTree>
    <p:extLst>
      <p:ext uri="{BB962C8B-B14F-4D97-AF65-F5344CB8AC3E}">
        <p14:creationId xmlns:p14="http://schemas.microsoft.com/office/powerpoint/2010/main" val="194542906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4">
            <a:extLst>
              <a:ext uri="{FF2B5EF4-FFF2-40B4-BE49-F238E27FC236}">
                <a16:creationId xmlns:a16="http://schemas.microsoft.com/office/drawing/2014/main" id="{50DEDF90-B8C4-DFA5-81C4-298710613E8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5">
            <a:extLst>
              <a:ext uri="{FF2B5EF4-FFF2-40B4-BE49-F238E27FC236}">
                <a16:creationId xmlns:a16="http://schemas.microsoft.com/office/drawing/2014/main" id="{EFD04867-F10A-AECE-25A5-561617B6A8B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6">
            <a:extLst>
              <a:ext uri="{FF2B5EF4-FFF2-40B4-BE49-F238E27FC236}">
                <a16:creationId xmlns:a16="http://schemas.microsoft.com/office/drawing/2014/main" id="{25254B99-4809-7F2D-2717-7CBDBAA8B8C5}"/>
              </a:ext>
            </a:extLst>
          </p:cNvPr>
          <p:cNvSpPr>
            <a:spLocks noGrp="1" noChangeArrowheads="1"/>
          </p:cNvSpPr>
          <p:nvPr>
            <p:ph type="sldNum" sz="quarter" idx="12"/>
          </p:nvPr>
        </p:nvSpPr>
        <p:spPr>
          <a:ln/>
        </p:spPr>
        <p:txBody>
          <a:bodyPr/>
          <a:lstStyle>
            <a:lvl1pPr>
              <a:defRPr/>
            </a:lvl1pPr>
          </a:lstStyle>
          <a:p>
            <a:fld id="{4726669B-4A53-4231-9A46-E4A850E27CD3}" type="slidenum">
              <a:rPr lang="en-US" altLang="en-US"/>
              <a:pPr/>
              <a:t>‹#›</a:t>
            </a:fld>
            <a:endParaRPr lang="en-US" altLang="en-US"/>
          </a:p>
        </p:txBody>
      </p:sp>
    </p:spTree>
    <p:extLst>
      <p:ext uri="{BB962C8B-B14F-4D97-AF65-F5344CB8AC3E}">
        <p14:creationId xmlns:p14="http://schemas.microsoft.com/office/powerpoint/2010/main" val="140510368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30725"/>
          </a:xfrm>
        </p:spPr>
        <p:txBody>
          <a:bodyPr/>
          <a:lstStyle/>
          <a:p>
            <a:pPr lvl="0"/>
            <a:endParaRPr lang="en-US" noProof="0"/>
          </a:p>
        </p:txBody>
      </p:sp>
      <p:sp>
        <p:nvSpPr>
          <p:cNvPr id="4" name="Rectangle 44">
            <a:extLst>
              <a:ext uri="{FF2B5EF4-FFF2-40B4-BE49-F238E27FC236}">
                <a16:creationId xmlns:a16="http://schemas.microsoft.com/office/drawing/2014/main" id="{D3E7B458-2C85-3773-933D-956AEF0D185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817268CB-EC92-AA5E-64C1-9845DC4CD8C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F29E754C-C636-7717-AD00-393197BB3FCB}"/>
              </a:ext>
            </a:extLst>
          </p:cNvPr>
          <p:cNvSpPr>
            <a:spLocks noGrp="1" noChangeArrowheads="1"/>
          </p:cNvSpPr>
          <p:nvPr>
            <p:ph type="sldNum" sz="quarter" idx="12"/>
          </p:nvPr>
        </p:nvSpPr>
        <p:spPr>
          <a:ln/>
        </p:spPr>
        <p:txBody>
          <a:bodyPr/>
          <a:lstStyle>
            <a:lvl1pPr>
              <a:defRPr/>
            </a:lvl1pPr>
          </a:lstStyle>
          <a:p>
            <a:fld id="{35870580-2088-4AA6-926E-6DA94B4FD168}" type="slidenum">
              <a:rPr lang="en-US" altLang="en-US"/>
              <a:pPr/>
              <a:t>‹#›</a:t>
            </a:fld>
            <a:endParaRPr lang="en-US" altLang="en-US"/>
          </a:p>
        </p:txBody>
      </p:sp>
    </p:spTree>
    <p:extLst>
      <p:ext uri="{BB962C8B-B14F-4D97-AF65-F5344CB8AC3E}">
        <p14:creationId xmlns:p14="http://schemas.microsoft.com/office/powerpoint/2010/main" val="271452268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62086C20-34D9-C12D-DBE6-525A12D8D3B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5">
            <a:extLst>
              <a:ext uri="{FF2B5EF4-FFF2-40B4-BE49-F238E27FC236}">
                <a16:creationId xmlns:a16="http://schemas.microsoft.com/office/drawing/2014/main" id="{749294E0-18C1-C2D0-D52A-AF91C28879B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6">
            <a:extLst>
              <a:ext uri="{FF2B5EF4-FFF2-40B4-BE49-F238E27FC236}">
                <a16:creationId xmlns:a16="http://schemas.microsoft.com/office/drawing/2014/main" id="{41683A33-D069-A3CB-3A52-6FD5B027CB04}"/>
              </a:ext>
            </a:extLst>
          </p:cNvPr>
          <p:cNvSpPr>
            <a:spLocks noGrp="1" noChangeArrowheads="1"/>
          </p:cNvSpPr>
          <p:nvPr>
            <p:ph type="sldNum" sz="quarter" idx="12"/>
          </p:nvPr>
        </p:nvSpPr>
        <p:spPr>
          <a:ln/>
        </p:spPr>
        <p:txBody>
          <a:bodyPr/>
          <a:lstStyle>
            <a:lvl1pPr>
              <a:defRPr/>
            </a:lvl1pPr>
          </a:lstStyle>
          <a:p>
            <a:fld id="{E5514225-2D46-4DCD-8316-A70CEDCB3F97}" type="slidenum">
              <a:rPr lang="en-US" altLang="en-US"/>
              <a:pPr/>
              <a:t>‹#›</a:t>
            </a:fld>
            <a:endParaRPr lang="en-US" altLang="en-US"/>
          </a:p>
        </p:txBody>
      </p:sp>
    </p:spTree>
    <p:extLst>
      <p:ext uri="{BB962C8B-B14F-4D97-AF65-F5344CB8AC3E}">
        <p14:creationId xmlns:p14="http://schemas.microsoft.com/office/powerpoint/2010/main" val="284970087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93616F70-6C4E-A500-5DC5-319DE7624F8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5">
            <a:extLst>
              <a:ext uri="{FF2B5EF4-FFF2-40B4-BE49-F238E27FC236}">
                <a16:creationId xmlns:a16="http://schemas.microsoft.com/office/drawing/2014/main" id="{703141AC-4D6A-DAD2-06F9-55A0B97E387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6">
            <a:extLst>
              <a:ext uri="{FF2B5EF4-FFF2-40B4-BE49-F238E27FC236}">
                <a16:creationId xmlns:a16="http://schemas.microsoft.com/office/drawing/2014/main" id="{80FD13BC-387E-8E7E-72F2-CE36FFA57D57}"/>
              </a:ext>
            </a:extLst>
          </p:cNvPr>
          <p:cNvSpPr>
            <a:spLocks noGrp="1" noChangeArrowheads="1"/>
          </p:cNvSpPr>
          <p:nvPr>
            <p:ph type="sldNum" sz="quarter" idx="12"/>
          </p:nvPr>
        </p:nvSpPr>
        <p:spPr>
          <a:ln/>
        </p:spPr>
        <p:txBody>
          <a:bodyPr/>
          <a:lstStyle>
            <a:lvl1pPr>
              <a:defRPr/>
            </a:lvl1pPr>
          </a:lstStyle>
          <a:p>
            <a:fld id="{50C2D80B-06F0-4F48-87D4-3ADDFFB91F04}" type="slidenum">
              <a:rPr lang="en-US" altLang="en-US"/>
              <a:pPr/>
              <a:t>‹#›</a:t>
            </a:fld>
            <a:endParaRPr lang="en-US" altLang="en-US"/>
          </a:p>
        </p:txBody>
      </p:sp>
    </p:spTree>
    <p:extLst>
      <p:ext uri="{BB962C8B-B14F-4D97-AF65-F5344CB8AC3E}">
        <p14:creationId xmlns:p14="http://schemas.microsoft.com/office/powerpoint/2010/main" val="181156974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2" name="Freeform 6" title="Page Number Shape"/>
          <p:cNvSpPr/>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2" name="Title 1"/>
          <p:cNvSpPr>
            <a:spLocks noGrp="1"/>
          </p:cNvSpPr>
          <p:nvPr>
            <p:ph type="ctrTitle"/>
          </p:nvPr>
        </p:nvSpPr>
        <p:spPr>
          <a:xfrm>
            <a:off x="1088913" y="1143293"/>
            <a:ext cx="7034362" cy="4268965"/>
          </a:xfrm>
        </p:spPr>
        <p:txBody>
          <a:bodyPr anchor="t">
            <a:normAutofit/>
          </a:bodyPr>
          <a:lstStyle>
            <a:lvl1pPr algn="l">
              <a:lnSpc>
                <a:spcPct val="85000"/>
              </a:lnSpc>
              <a:defRPr sz="77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088914" y="5537925"/>
            <a:ext cx="7034362" cy="706355"/>
          </a:xfrm>
        </p:spPr>
        <p:txBody>
          <a:bodyPr>
            <a:normAutofit/>
          </a:bodyPr>
          <a:lstStyle>
            <a:lvl1pPr marL="0" indent="0" algn="l">
              <a:lnSpc>
                <a:spcPct val="114000"/>
              </a:lnSpc>
              <a:spcBef>
                <a:spcPts val="0"/>
              </a:spcBef>
              <a:buNone/>
              <a:defRPr sz="2000" b="0" i="1"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88913" y="6314440"/>
            <a:ext cx="1596622" cy="365125"/>
          </a:xfrm>
        </p:spPr>
        <p:txBody>
          <a:bodyPr/>
          <a:lstStyle>
            <a:lvl1pPr algn="l">
              <a:defRPr sz="1200">
                <a:solidFill>
                  <a:schemeClr val="tx2"/>
                </a:solidFill>
              </a:defRPr>
            </a:lvl1pPr>
          </a:lstStyle>
          <a:p>
            <a:fld id="{D851B79F-7913-49CA-B278-5BE7E2BD4ACF}" type="datetime1">
              <a:rPr lang="en-US" smtClean="0"/>
              <a:t>2/17/2025</a:t>
            </a:fld>
            <a:endParaRPr lang="en-US" dirty="0"/>
          </a:p>
        </p:txBody>
      </p:sp>
      <p:sp>
        <p:nvSpPr>
          <p:cNvPr id="5" name="Footer Placeholder 4"/>
          <p:cNvSpPr>
            <a:spLocks noGrp="1"/>
          </p:cNvSpPr>
          <p:nvPr>
            <p:ph type="ftr" sz="quarter" idx="11"/>
          </p:nvPr>
        </p:nvSpPr>
        <p:spPr>
          <a:xfrm>
            <a:off x="3000591" y="6314440"/>
            <a:ext cx="5122683" cy="365125"/>
          </a:xfrm>
        </p:spPr>
        <p:txBody>
          <a:bodyPr/>
          <a:lstStyle>
            <a:lvl1pPr algn="l">
              <a:defRPr b="0">
                <a:solidFill>
                  <a:schemeClr val="tx2"/>
                </a:solidFill>
              </a:defRPr>
            </a:lvl1pPr>
          </a:lstStyle>
          <a:p>
            <a:endParaRPr lang="en-US" dirty="0"/>
          </a:p>
        </p:txBody>
      </p:sp>
      <p:sp>
        <p:nvSpPr>
          <p:cNvPr id="6" name="Slide Number Placeholder 5"/>
          <p:cNvSpPr>
            <a:spLocks noGrp="1"/>
          </p:cNvSpPr>
          <p:nvPr>
            <p:ph type="sldNum" sz="quarter" idx="12"/>
          </p:nvPr>
        </p:nvSpPr>
        <p:spPr>
          <a:xfrm>
            <a:off x="11784011" y="1416216"/>
            <a:ext cx="407988" cy="365125"/>
          </a:xfrm>
        </p:spPr>
        <p:txBody>
          <a:bodyPr/>
          <a:lstStyle>
            <a:lvl1pPr algn="r">
              <a:defRPr>
                <a:solidFill>
                  <a:schemeClr val="accent1"/>
                </a:solidFill>
              </a:defRPr>
            </a:lvl1pPr>
          </a:lstStyle>
          <a:p>
            <a:fld id="{2AC27A5A-7290-4DE1-BA94-4BE8A8E57DCF}" type="slidenum">
              <a:rPr lang="en-US" smtClean="0"/>
              <a:pPr/>
              <a:t>‹#›</a:t>
            </a:fld>
            <a:endParaRPr lang="en-US" dirty="0"/>
          </a:p>
        </p:txBody>
      </p:sp>
      <p:cxnSp>
        <p:nvCxnSpPr>
          <p:cNvPr id="9" name="Straight Connector 8" title="Verticle Rule Line"/>
          <p:cNvCxnSpPr/>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1660613"/>
      </p:ext>
    </p:extLst>
  </p:cSld>
  <p:clrMapOvr>
    <a:overrideClrMapping bg1="dk1" tx1="lt1" bg2="dk2" tx2="lt2" accent1="accent1" accent2="accent2" accent3="accent3" accent4="accent4" accent5="accent5" accent6="accent6" hlink="hlink" folHlink="folHlink"/>
  </p:clrMapOvr>
  <p:transition>
    <p:split orient="vert"/>
  </p:transition>
  <p:extLst>
    <p:ext uri="{DCECCB84-F9BA-43D5-87BE-67443E8EF086}">
      <p15:sldGuideLst xmlns:p15="http://schemas.microsoft.com/office/powerpoint/2012/main">
        <p15:guide id="1" orient="horz" pos="792">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CA39DB-45C8-4A48-A863-D363CF600450}"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469221143"/>
      </p:ext>
    </p:extLst>
  </p:cSld>
  <p:clrMapOvr>
    <a:masterClrMapping/>
  </p:clrMapOvr>
  <p:transition>
    <p:split orient="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a:extLst>
              <a:ext uri="{FF2B5EF4-FFF2-40B4-BE49-F238E27FC236}">
                <a16:creationId xmlns:a16="http://schemas.microsoft.com/office/drawing/2014/main" id="{EE6AE2BA-A7EE-ECC0-4714-C365102FDE7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8466F2B8-0CA9-A6F3-F2B8-226F69347E7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4">
            <a:extLst>
              <a:ext uri="{FF2B5EF4-FFF2-40B4-BE49-F238E27FC236}">
                <a16:creationId xmlns:a16="http://schemas.microsoft.com/office/drawing/2014/main" id="{97EAE0DB-F126-B900-F8CA-D30928AA8FE2}"/>
              </a:ext>
            </a:extLst>
          </p:cNvPr>
          <p:cNvSpPr>
            <a:spLocks noGrp="1" noChangeArrowheads="1"/>
          </p:cNvSpPr>
          <p:nvPr>
            <p:ph type="sldNum" sz="quarter" idx="12"/>
          </p:nvPr>
        </p:nvSpPr>
        <p:spPr>
          <a:ln/>
        </p:spPr>
        <p:txBody>
          <a:bodyPr/>
          <a:lstStyle>
            <a:lvl1pPr>
              <a:defRPr/>
            </a:lvl1pPr>
          </a:lstStyle>
          <a:p>
            <a:fld id="{732A1E33-C7D9-440E-9A76-FB808082290A}" type="slidenum">
              <a:rPr lang="en-US" altLang="en-US"/>
              <a:pPr/>
              <a:t>‹#›</a:t>
            </a:fld>
            <a:endParaRPr lang="en-US" altLang="en-US"/>
          </a:p>
        </p:txBody>
      </p:sp>
    </p:spTree>
    <p:extLst>
      <p:ext uri="{BB962C8B-B14F-4D97-AF65-F5344CB8AC3E}">
        <p14:creationId xmlns:p14="http://schemas.microsoft.com/office/powerpoint/2010/main" val="8501471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7" name="Freeform 6" title="Page Number Shape"/>
          <p:cNvSpPr/>
          <p:nvPr/>
        </p:nvSpPr>
        <p:spPr bwMode="auto">
          <a:xfrm>
            <a:off x="11784011" y="139374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Title 1"/>
          <p:cNvSpPr>
            <a:spLocks noGrp="1"/>
          </p:cNvSpPr>
          <p:nvPr>
            <p:ph type="title"/>
          </p:nvPr>
        </p:nvSpPr>
        <p:spPr>
          <a:xfrm>
            <a:off x="1947673" y="2571722"/>
            <a:ext cx="8296654" cy="3286153"/>
          </a:xfrm>
        </p:spPr>
        <p:txBody>
          <a:bodyPr anchor="t">
            <a:normAutofit/>
          </a:bodyPr>
          <a:lstStyle>
            <a:lvl1pPr>
              <a:lnSpc>
                <a:spcPct val="85000"/>
              </a:lnSpc>
              <a:defRPr sz="7700" cap="all"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947673" y="1393748"/>
            <a:ext cx="8401429" cy="819150"/>
          </a:xfrm>
        </p:spPr>
        <p:txBody>
          <a:bodyPr anchor="ctr">
            <a:normAutofit/>
          </a:bodyPr>
          <a:lstStyle>
            <a:lvl1pPr marL="0" indent="0" algn="r">
              <a:lnSpc>
                <a:spcPct val="113000"/>
              </a:lnSpc>
              <a:spcBef>
                <a:spcPts val="0"/>
              </a:spcBef>
              <a:buNone/>
              <a:defRPr sz="2000" b="0" i="1"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742955" y="6314439"/>
            <a:ext cx="1596622" cy="365125"/>
          </a:xfrm>
        </p:spPr>
        <p:txBody>
          <a:bodyPr/>
          <a:lstStyle>
            <a:lvl1pPr>
              <a:defRPr sz="1200">
                <a:solidFill>
                  <a:schemeClr val="accent1"/>
                </a:solidFill>
              </a:defRPr>
            </a:lvl1pPr>
          </a:lstStyle>
          <a:p>
            <a:fld id="{FA482089-302B-43CC-8827-334E8906709A}" type="datetime1">
              <a:rPr lang="en-US" smtClean="0"/>
              <a:t>2/17/2025</a:t>
            </a:fld>
            <a:endParaRPr lang="en-US" dirty="0"/>
          </a:p>
        </p:txBody>
      </p:sp>
      <p:sp>
        <p:nvSpPr>
          <p:cNvPr id="5" name="Footer Placeholder 4"/>
          <p:cNvSpPr>
            <a:spLocks noGrp="1"/>
          </p:cNvSpPr>
          <p:nvPr>
            <p:ph type="ftr" sz="quarter" idx="11"/>
          </p:nvPr>
        </p:nvSpPr>
        <p:spPr>
          <a:xfrm>
            <a:off x="1947673" y="6314440"/>
            <a:ext cx="6480226" cy="365125"/>
          </a:xfrm>
        </p:spPr>
        <p:txBody>
          <a:bodyPr/>
          <a:lstStyle>
            <a:lvl1pPr>
              <a:defRPr b="0">
                <a:solidFill>
                  <a:schemeClr val="accent1"/>
                </a:solidFill>
              </a:defRPr>
            </a:lvl1pPr>
          </a:lstStyle>
          <a:p>
            <a:endParaRPr lang="en-US" dirty="0"/>
          </a:p>
        </p:txBody>
      </p:sp>
      <p:sp>
        <p:nvSpPr>
          <p:cNvPr id="6" name="Slide Number Placeholder 5"/>
          <p:cNvSpPr>
            <a:spLocks noGrp="1"/>
          </p:cNvSpPr>
          <p:nvPr>
            <p:ph type="sldNum" sz="quarter" idx="12"/>
          </p:nvPr>
        </p:nvSpPr>
        <p:spPr>
          <a:xfrm>
            <a:off x="11784011" y="1620760"/>
            <a:ext cx="407988" cy="365125"/>
          </a:xfrm>
        </p:spPr>
        <p:txBody>
          <a:bodyPr/>
          <a:lstStyle>
            <a:lvl1pPr>
              <a:defRPr>
                <a:solidFill>
                  <a:schemeClr val="bg2"/>
                </a:solidFill>
              </a:defRPr>
            </a:lvl1pPr>
          </a:lstStyle>
          <a:p>
            <a:fld id="{2AC27A5A-7290-4DE1-BA94-4BE8A8E57DCF}" type="slidenum">
              <a:rPr lang="en-US" smtClean="0"/>
              <a:pPr/>
              <a:t>‹#›</a:t>
            </a:fld>
            <a:endParaRPr lang="en-US" dirty="0"/>
          </a:p>
        </p:txBody>
      </p:sp>
      <p:cxnSp>
        <p:nvCxnSpPr>
          <p:cNvPr id="10" name="Straight Connector 9" title="Horizontal Rule Line"/>
          <p:cNvCxnSpPr/>
          <p:nvPr/>
        </p:nvCxnSpPr>
        <p:spPr>
          <a:xfrm flipH="1">
            <a:off x="1" y="6178167"/>
            <a:ext cx="102443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3495414"/>
      </p:ext>
    </p:extLst>
  </p:cSld>
  <p:clrMapOvr>
    <a:masterClrMapping/>
  </p:clrMapOvr>
  <p:transition>
    <p:split orient="vert"/>
  </p:transition>
  <p:extLst>
    <p:ext uri="{DCECCB84-F9BA-43D5-87BE-67443E8EF086}">
      <p15:sldGuideLst xmlns:p15="http://schemas.microsoft.com/office/powerpoint/2012/main">
        <p15:guide id="1" pos="6456">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81600" y="540628"/>
            <a:ext cx="6248400" cy="24889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81600" y="3712467"/>
            <a:ext cx="6248400" cy="24822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086C682-00AF-44B8-815A-33879792FB1F}"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1587761870"/>
      </p:ext>
    </p:extLst>
  </p:cSld>
  <p:clrMapOvr>
    <a:masterClrMapping/>
  </p:clrMapOvr>
  <p:transition>
    <p:split orient="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7784"/>
            <a:ext cx="3831336" cy="49560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5181600" y="558065"/>
            <a:ext cx="6245352" cy="914400"/>
          </a:xfrm>
        </p:spPr>
        <p:txBody>
          <a:bodyPr anchor="b">
            <a:normAutofit/>
          </a:bodyPr>
          <a:lstStyle>
            <a:lvl1pPr marL="0" indent="0">
              <a:lnSpc>
                <a:spcPct val="113000"/>
              </a:lnSpc>
              <a:spcBef>
                <a:spcPts val="0"/>
              </a:spcBef>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181600" y="1526671"/>
            <a:ext cx="6245352" cy="17556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81600" y="3700826"/>
            <a:ext cx="6248400" cy="914400"/>
          </a:xfrm>
        </p:spPr>
        <p:txBody>
          <a:bodyPr anchor="b">
            <a:normAutofit/>
          </a:bodyPr>
          <a:lstStyle>
            <a:lvl1pPr marL="0" indent="0">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181600" y="4669432"/>
            <a:ext cx="6245352" cy="17556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5D47D3-9FA5-4198-A30E-FDA56931656A}" type="datetime1">
              <a:rPr lang="en-US" smtClean="0"/>
              <a:t>2/17/2025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220529422"/>
      </p:ext>
    </p:extLst>
  </p:cSld>
  <p:clrMapOvr>
    <a:masterClrMapping/>
  </p:clrMapOvr>
  <p:transition>
    <p:split orient="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33067A0-9767-4FB0-817B-0C14C3967492}" type="datetime1">
              <a:rPr lang="en-US" smtClean="0"/>
              <a:t>2/17/2025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3469345543"/>
      </p:ext>
    </p:extLst>
  </p:cSld>
  <p:clrMapOvr>
    <a:masterClrMapping/>
  </p:clrMapOvr>
  <p:transition>
    <p:split orient="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5175B7-06B0-4191-B667-0B0FE6617306}" type="datetime1">
              <a:rPr lang="en-US" smtClean="0"/>
              <a:t>2/17/2025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1201869935"/>
      </p:ext>
    </p:extLst>
  </p:cSld>
  <p:clrMapOvr>
    <a:masterClrMapping/>
  </p:clrMapOvr>
  <p:transition>
    <p:split orient="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5479"/>
            <a:ext cx="3838776" cy="1921022"/>
          </a:xfrm>
        </p:spPr>
        <p:txBody>
          <a:bodyPr anchor="t">
            <a:noAutofit/>
          </a:bodyPr>
          <a:lstStyle>
            <a:lvl1pPr>
              <a:lnSpc>
                <a:spcPct val="93000"/>
              </a:lnSpc>
              <a:defRPr sz="4000"/>
            </a:lvl1pPr>
          </a:lstStyle>
          <a:p>
            <a:r>
              <a:rPr lang="en-US"/>
              <a:t>Click to edit Master title style</a:t>
            </a:r>
            <a:endParaRPr lang="en-US" dirty="0"/>
          </a:p>
        </p:txBody>
      </p:sp>
      <p:sp>
        <p:nvSpPr>
          <p:cNvPr id="3" name="Content Placeholder 2"/>
          <p:cNvSpPr>
            <a:spLocks noGrp="1"/>
          </p:cNvSpPr>
          <p:nvPr>
            <p:ph idx="1"/>
          </p:nvPr>
        </p:nvSpPr>
        <p:spPr>
          <a:xfrm>
            <a:off x="5181600" y="564147"/>
            <a:ext cx="6248400" cy="5622644"/>
          </a:xfrm>
        </p:spPr>
        <p:txBody>
          <a:bodyPr/>
          <a:lstStyle>
            <a:lvl1pPr>
              <a:lnSpc>
                <a:spcPct val="112000"/>
              </a:lnSpc>
              <a:defRPr sz="2000"/>
            </a:lvl1pPr>
            <a:lvl2pPr>
              <a:lnSpc>
                <a:spcPct val="112000"/>
              </a:lnSpc>
              <a:defRPr sz="1800"/>
            </a:lvl2pPr>
            <a:lvl3pPr>
              <a:lnSpc>
                <a:spcPct val="112000"/>
              </a:lnSpc>
              <a:defRPr sz="1600"/>
            </a:lvl3pPr>
            <a:lvl4pPr>
              <a:lnSpc>
                <a:spcPct val="112000"/>
              </a:lnSpc>
              <a:defRPr sz="1400"/>
            </a:lvl4pPr>
            <a:lvl5pPr>
              <a:lnSpc>
                <a:spcPct val="112000"/>
              </a:lnSpc>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2000" y="2621512"/>
            <a:ext cx="3838776" cy="3239537"/>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AB82BA-8697-47C6-8B06-F4AD3D3E8BC9}"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3252378033"/>
      </p:ext>
    </p:extLst>
  </p:cSld>
  <p:clrMapOvr>
    <a:masterClrMapping/>
  </p:clrMapOvr>
  <p:transition>
    <p:split orient="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557261"/>
            <a:ext cx="3840480" cy="1919239"/>
          </a:xfrm>
        </p:spPr>
        <p:txBody>
          <a:bodyPr anchor="t">
            <a:noAutofit/>
          </a:bodyPr>
          <a:lstStyle>
            <a:lvl1pPr>
              <a:lnSpc>
                <a:spcPct val="93000"/>
              </a:lnSpc>
              <a:defRPr sz="40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57800" y="0"/>
            <a:ext cx="6172200"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58952" y="2621512"/>
            <a:ext cx="3840480" cy="3236976"/>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36F3013-266E-4013-A450-2D45EC70D5AE}"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2540194615"/>
      </p:ext>
    </p:extLst>
  </p:cSld>
  <p:clrMapOvr>
    <a:masterClrMapping/>
  </p:clrMapOvr>
  <p:transition>
    <p:split orient="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181600" y="640080"/>
            <a:ext cx="6248398" cy="558414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06A451-F6E0-48B8-A366-C27C939CA8A6}"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2766705802"/>
      </p:ext>
    </p:extLst>
  </p:cSld>
  <p:clrMapOvr>
    <a:masterClrMapping/>
  </p:clrMapOvr>
  <p:transition>
    <p:split orient="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2"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Vertical Title 1"/>
          <p:cNvSpPr>
            <a:spLocks noGrp="1"/>
          </p:cNvSpPr>
          <p:nvPr>
            <p:ph type="title" orient="vert"/>
          </p:nvPr>
        </p:nvSpPr>
        <p:spPr>
          <a:xfrm>
            <a:off x="7990765" y="642931"/>
            <a:ext cx="2446670" cy="467810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642932"/>
            <a:ext cx="7070678" cy="46781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536187" y="5927131"/>
            <a:ext cx="3814856" cy="365125"/>
          </a:xfrm>
        </p:spPr>
        <p:txBody>
          <a:bodyPr/>
          <a:lstStyle/>
          <a:p>
            <a:fld id="{D6FC5362-A280-4208-A9A6-2A566397EA04}" type="datetime1">
              <a:rPr lang="en-US" smtClean="0"/>
              <a:t>2/17/2025</a:t>
            </a:fld>
            <a:endParaRPr lang="en-US" dirty="0"/>
          </a:p>
        </p:txBody>
      </p:sp>
      <p:sp>
        <p:nvSpPr>
          <p:cNvPr id="5" name="Footer Placeholder 4"/>
          <p:cNvSpPr>
            <a:spLocks noGrp="1"/>
          </p:cNvSpPr>
          <p:nvPr>
            <p:ph type="ftr" sz="quarter" idx="11"/>
          </p:nvPr>
        </p:nvSpPr>
        <p:spPr>
          <a:xfrm>
            <a:off x="6536187" y="6315949"/>
            <a:ext cx="3814856" cy="365125"/>
          </a:xfrm>
        </p:spPr>
        <p:txBody>
          <a:bodyPr/>
          <a:lstStyle/>
          <a:p>
            <a:endParaRPr lang="en-US" dirty="0"/>
          </a:p>
        </p:txBody>
      </p:sp>
      <p:sp>
        <p:nvSpPr>
          <p:cNvPr id="6" name="Slide Number Placeholder 5"/>
          <p:cNvSpPr>
            <a:spLocks noGrp="1"/>
          </p:cNvSpPr>
          <p:nvPr>
            <p:ph type="sldNum" sz="quarter" idx="12"/>
          </p:nvPr>
        </p:nvSpPr>
        <p:spPr>
          <a:xfrm>
            <a:off x="11784011" y="5607592"/>
            <a:ext cx="407988" cy="365125"/>
          </a:xfrm>
        </p:spPr>
        <p:txBody>
          <a:bodyPr/>
          <a:lstStyle/>
          <a:p>
            <a:fld id="{2AC27A5A-7290-4DE1-BA94-4BE8A8E57DCF}" type="slidenum">
              <a:rPr lang="en-US" smtClean="0"/>
              <a:t>‹#›</a:t>
            </a:fld>
            <a:endParaRPr lang="en-US" dirty="0"/>
          </a:p>
        </p:txBody>
      </p:sp>
      <p:cxnSp>
        <p:nvCxnSpPr>
          <p:cNvPr id="13" name="Straight Connector 12" title="Horizontal Rule Line"/>
          <p:cNvCxnSpPr/>
          <p:nvPr/>
        </p:nvCxnSpPr>
        <p:spPr>
          <a:xfrm>
            <a:off x="0" y="6199730"/>
            <a:ext cx="10260011"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6409274"/>
      </p:ext>
    </p:extLst>
  </p:cSld>
  <p:clrMapOvr>
    <a:masterClrMapping/>
  </p:clrMapOvr>
  <p:transition>
    <p:split orient="vert"/>
  </p:transition>
  <p:extLst>
    <p:ext uri="{DCECCB84-F9BA-43D5-87BE-67443E8EF086}">
      <p15:sldGuideLst xmlns:p15="http://schemas.microsoft.com/office/powerpoint/2012/main">
        <p15:guide id="1" pos="6456">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7600" y="6243638"/>
            <a:ext cx="2844800" cy="457200"/>
          </a:xfrm>
        </p:spPr>
        <p:txBody>
          <a:bodyPr/>
          <a:lstStyle>
            <a:lvl1pPr>
              <a:defRPr/>
            </a:lvl1pPr>
          </a:lstStyle>
          <a:p>
            <a:fld id="{36B578F9-A6FE-4E83-9F6E-DD4E0EF0467F}" type="slidenum">
              <a:rPr lang="en-US" altLang="en-US"/>
              <a:pPr/>
              <a:t>‹#›</a:t>
            </a:fld>
            <a:endParaRPr lang="en-US" altLang="en-US"/>
          </a:p>
        </p:txBody>
      </p:sp>
    </p:spTree>
    <p:extLst>
      <p:ext uri="{BB962C8B-B14F-4D97-AF65-F5344CB8AC3E}">
        <p14:creationId xmlns:p14="http://schemas.microsoft.com/office/powerpoint/2010/main" val="2003995611"/>
      </p:ext>
    </p:extLst>
  </p:cSld>
  <p:clrMapOvr>
    <a:masterClrMapping/>
  </p:clrMapOvr>
  <p:transition>
    <p:split orient="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484872EA-3A84-9661-538A-E38C9CDDA98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3">
            <a:extLst>
              <a:ext uri="{FF2B5EF4-FFF2-40B4-BE49-F238E27FC236}">
                <a16:creationId xmlns:a16="http://schemas.microsoft.com/office/drawing/2014/main" id="{28DAB018-4D83-31F8-75FE-623B77F695F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4">
            <a:extLst>
              <a:ext uri="{FF2B5EF4-FFF2-40B4-BE49-F238E27FC236}">
                <a16:creationId xmlns:a16="http://schemas.microsoft.com/office/drawing/2014/main" id="{A08B8055-D9D2-01AD-C03D-B57319BC802C}"/>
              </a:ext>
            </a:extLst>
          </p:cNvPr>
          <p:cNvSpPr>
            <a:spLocks noGrp="1" noChangeArrowheads="1"/>
          </p:cNvSpPr>
          <p:nvPr>
            <p:ph type="sldNum" sz="quarter" idx="12"/>
          </p:nvPr>
        </p:nvSpPr>
        <p:spPr>
          <a:ln/>
        </p:spPr>
        <p:txBody>
          <a:bodyPr/>
          <a:lstStyle>
            <a:lvl1pPr>
              <a:defRPr/>
            </a:lvl1pPr>
          </a:lstStyle>
          <a:p>
            <a:fld id="{38573754-D2D4-45A1-88E8-4AB0F93E9D49}" type="slidenum">
              <a:rPr lang="en-US" altLang="en-US"/>
              <a:pPr/>
              <a:t>‹#›</a:t>
            </a:fld>
            <a:endParaRPr lang="en-US" altLang="en-US"/>
          </a:p>
        </p:txBody>
      </p:sp>
    </p:spTree>
    <p:extLst>
      <p:ext uri="{BB962C8B-B14F-4D97-AF65-F5344CB8AC3E}">
        <p14:creationId xmlns:p14="http://schemas.microsoft.com/office/powerpoint/2010/main" val="419417003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44476"/>
            <a:ext cx="11180233" cy="1431925"/>
          </a:xfrm>
        </p:spPr>
        <p:txBody>
          <a:bodyPr/>
          <a:lstStyle/>
          <a:p>
            <a:r>
              <a:rPr lang="en-US"/>
              <a:t>Click to edit Master title style</a:t>
            </a:r>
          </a:p>
        </p:txBody>
      </p:sp>
      <p:sp>
        <p:nvSpPr>
          <p:cNvPr id="3" name="Content Placeholder 2"/>
          <p:cNvSpPr>
            <a:spLocks noGrp="1"/>
          </p:cNvSpPr>
          <p:nvPr>
            <p:ph sz="half" idx="1"/>
          </p:nvPr>
        </p:nvSpPr>
        <p:spPr>
          <a:xfrm>
            <a:off x="1117601" y="1905000"/>
            <a:ext cx="5236633"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57434" y="1905000"/>
            <a:ext cx="5236633"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117601" y="6245225"/>
            <a:ext cx="2535767"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4572000" y="6245225"/>
            <a:ext cx="38608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9249834" y="6245225"/>
            <a:ext cx="2535767" cy="476250"/>
          </a:xfrm>
        </p:spPr>
        <p:txBody>
          <a:bodyPr/>
          <a:lstStyle>
            <a:lvl1pPr>
              <a:defRPr/>
            </a:lvl1pPr>
          </a:lstStyle>
          <a:p>
            <a:fld id="{8A879407-FE0C-4BD7-B634-191B184AF1A1}" type="slidenum">
              <a:rPr lang="en-US" altLang="en-US"/>
              <a:pPr/>
              <a:t>‹#›</a:t>
            </a:fld>
            <a:endParaRPr lang="en-US" altLang="en-US"/>
          </a:p>
        </p:txBody>
      </p:sp>
    </p:spTree>
    <p:extLst>
      <p:ext uri="{BB962C8B-B14F-4D97-AF65-F5344CB8AC3E}">
        <p14:creationId xmlns:p14="http://schemas.microsoft.com/office/powerpoint/2010/main" val="380853973"/>
      </p:ext>
    </p:extLst>
  </p:cSld>
  <p:clrMapOvr>
    <a:masterClrMapping/>
  </p:clrMapOvr>
  <p:transition>
    <p:split orient="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8737600" y="6243638"/>
            <a:ext cx="2844800" cy="457200"/>
          </a:xfrm>
        </p:spPr>
        <p:txBody>
          <a:bodyPr/>
          <a:lstStyle>
            <a:lvl1pPr>
              <a:defRPr/>
            </a:lvl1pPr>
          </a:lstStyle>
          <a:p>
            <a:fld id="{D5177613-05D1-42E5-B324-425EC32D6576}" type="slidenum">
              <a:rPr lang="en-US" altLang="en-US"/>
              <a:pPr/>
              <a:t>‹#›</a:t>
            </a:fld>
            <a:endParaRPr lang="en-US" altLang="en-US"/>
          </a:p>
        </p:txBody>
      </p:sp>
    </p:spTree>
    <p:extLst>
      <p:ext uri="{BB962C8B-B14F-4D97-AF65-F5344CB8AC3E}">
        <p14:creationId xmlns:p14="http://schemas.microsoft.com/office/powerpoint/2010/main" val="3856615043"/>
      </p:ext>
    </p:extLst>
  </p:cSld>
  <p:clrMapOvr>
    <a:masterClrMapping/>
  </p:clrMapOvr>
  <p:transition>
    <p:split orient="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2/17/2025</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dirty="0"/>
              <a:t>
              </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6573264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2/17/2025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9095633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2/17/2025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8333988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2/17/2025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8689837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2/17/2025</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6991766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2/17/2025</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3919687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2/17/2025</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8182573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2/17/2025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671350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2">
            <a:extLst>
              <a:ext uri="{FF2B5EF4-FFF2-40B4-BE49-F238E27FC236}">
                <a16:creationId xmlns:a16="http://schemas.microsoft.com/office/drawing/2014/main" id="{D88A8BF0-176B-EA61-E6C8-7A6157865EC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B9316CA2-0C78-10D4-1EB2-46A2BB3971D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BC852CAA-0F20-8409-542F-41645CC84CED}"/>
              </a:ext>
            </a:extLst>
          </p:cNvPr>
          <p:cNvSpPr>
            <a:spLocks noGrp="1" noChangeArrowheads="1"/>
          </p:cNvSpPr>
          <p:nvPr>
            <p:ph type="sldNum" sz="quarter" idx="12"/>
          </p:nvPr>
        </p:nvSpPr>
        <p:spPr>
          <a:ln/>
        </p:spPr>
        <p:txBody>
          <a:bodyPr/>
          <a:lstStyle>
            <a:lvl1pPr>
              <a:defRPr/>
            </a:lvl1pPr>
          </a:lstStyle>
          <a:p>
            <a:fld id="{77A805A9-0627-4A0A-8628-2C0554799C93}" type="slidenum">
              <a:rPr lang="en-US" altLang="en-US"/>
              <a:pPr/>
              <a:t>‹#›</a:t>
            </a:fld>
            <a:endParaRPr lang="en-US" altLang="en-US"/>
          </a:p>
        </p:txBody>
      </p:sp>
    </p:spTree>
    <p:extLst>
      <p:ext uri="{BB962C8B-B14F-4D97-AF65-F5344CB8AC3E}">
        <p14:creationId xmlns:p14="http://schemas.microsoft.com/office/powerpoint/2010/main" val="44205400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2/17/2025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5192964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2/17/2025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7078868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2/17/2025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7972286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2/17/2025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791869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2/17/2025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7193702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2/17/2025</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0294578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2/17/2025</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832546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2/17/2025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506667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2/17/2025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0943382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9CD13A7C-561C-3F3F-5899-474CC9C30311}"/>
              </a:ext>
            </a:extLst>
          </p:cNvPr>
          <p:cNvGrpSpPr>
            <a:grpSpLocks/>
          </p:cNvGrpSpPr>
          <p:nvPr/>
        </p:nvGrpSpPr>
        <p:grpSpPr bwMode="auto">
          <a:xfrm>
            <a:off x="1" y="2438401"/>
            <a:ext cx="12012084" cy="1052513"/>
            <a:chOff x="0" y="1536"/>
            <a:chExt cx="5675" cy="663"/>
          </a:xfrm>
        </p:grpSpPr>
        <p:grpSp>
          <p:nvGrpSpPr>
            <p:cNvPr id="3" name="Group 3">
              <a:extLst>
                <a:ext uri="{FF2B5EF4-FFF2-40B4-BE49-F238E27FC236}">
                  <a16:creationId xmlns:a16="http://schemas.microsoft.com/office/drawing/2014/main" id="{58D2A737-C971-6857-32B7-C81FB5EDAE5D}"/>
                </a:ext>
              </a:extLst>
            </p:cNvPr>
            <p:cNvGrpSpPr>
              <a:grpSpLocks/>
            </p:cNvGrpSpPr>
            <p:nvPr/>
          </p:nvGrpSpPr>
          <p:grpSpPr bwMode="auto">
            <a:xfrm>
              <a:off x="183" y="1604"/>
              <a:ext cx="448" cy="299"/>
              <a:chOff x="720" y="336"/>
              <a:chExt cx="624" cy="432"/>
            </a:xfrm>
          </p:grpSpPr>
          <p:sp>
            <p:nvSpPr>
              <p:cNvPr id="10" name="Rectangle 4">
                <a:extLst>
                  <a:ext uri="{FF2B5EF4-FFF2-40B4-BE49-F238E27FC236}">
                    <a16:creationId xmlns:a16="http://schemas.microsoft.com/office/drawing/2014/main" id="{7CC88D1D-C195-8354-1F76-21FC74A0BD0B}"/>
                  </a:ext>
                </a:extLst>
              </p:cNvPr>
              <p:cNvSpPr>
                <a:spLocks noChangeArrowheads="1"/>
              </p:cNvSpPr>
              <p:nvPr/>
            </p:nvSpPr>
            <p:spPr bwMode="auto">
              <a:xfrm>
                <a:off x="720" y="336"/>
                <a:ext cx="384" cy="432"/>
              </a:xfrm>
              <a:prstGeom prst="rect">
                <a:avLst/>
              </a:prstGeom>
              <a:solidFill>
                <a:schemeClr val="folHlink"/>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sp>
            <p:nvSpPr>
              <p:cNvPr id="11" name="Rectangle 5">
                <a:extLst>
                  <a:ext uri="{FF2B5EF4-FFF2-40B4-BE49-F238E27FC236}">
                    <a16:creationId xmlns:a16="http://schemas.microsoft.com/office/drawing/2014/main" id="{77476DA6-F454-C02C-866F-54FC386E974F}"/>
                  </a:ext>
                </a:extLst>
              </p:cNvPr>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grpSp>
        <p:grpSp>
          <p:nvGrpSpPr>
            <p:cNvPr id="4" name="Group 6">
              <a:extLst>
                <a:ext uri="{FF2B5EF4-FFF2-40B4-BE49-F238E27FC236}">
                  <a16:creationId xmlns:a16="http://schemas.microsoft.com/office/drawing/2014/main" id="{D578B9A2-70E1-F8D7-EE60-BEF742139C9E}"/>
                </a:ext>
              </a:extLst>
            </p:cNvPr>
            <p:cNvGrpSpPr>
              <a:grpSpLocks/>
            </p:cNvGrpSpPr>
            <p:nvPr/>
          </p:nvGrpSpPr>
          <p:grpSpPr bwMode="auto">
            <a:xfrm>
              <a:off x="261" y="1870"/>
              <a:ext cx="465" cy="299"/>
              <a:chOff x="912" y="2640"/>
              <a:chExt cx="672" cy="432"/>
            </a:xfrm>
          </p:grpSpPr>
          <p:sp>
            <p:nvSpPr>
              <p:cNvPr id="8" name="Rectangle 7">
                <a:extLst>
                  <a:ext uri="{FF2B5EF4-FFF2-40B4-BE49-F238E27FC236}">
                    <a16:creationId xmlns:a16="http://schemas.microsoft.com/office/drawing/2014/main" id="{C04F9AB4-C1B8-025F-9D4B-8C8DCD4B208A}"/>
                  </a:ext>
                </a:extLst>
              </p:cNvPr>
              <p:cNvSpPr>
                <a:spLocks noChangeArrowheads="1"/>
              </p:cNvSpPr>
              <p:nvPr/>
            </p:nvSpPr>
            <p:spPr bwMode="auto">
              <a:xfrm>
                <a:off x="912" y="2640"/>
                <a:ext cx="384" cy="432"/>
              </a:xfrm>
              <a:prstGeom prst="rect">
                <a:avLst/>
              </a:prstGeom>
              <a:solidFill>
                <a:schemeClr val="accent2"/>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sp>
            <p:nvSpPr>
              <p:cNvPr id="9" name="Rectangle 8">
                <a:extLst>
                  <a:ext uri="{FF2B5EF4-FFF2-40B4-BE49-F238E27FC236}">
                    <a16:creationId xmlns:a16="http://schemas.microsoft.com/office/drawing/2014/main" id="{56E3760C-E0FE-0D07-587D-ABA64BB388A1}"/>
                  </a:ext>
                </a:extLst>
              </p:cNvPr>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grpSp>
        <p:sp>
          <p:nvSpPr>
            <p:cNvPr id="5" name="Rectangle 9">
              <a:extLst>
                <a:ext uri="{FF2B5EF4-FFF2-40B4-BE49-F238E27FC236}">
                  <a16:creationId xmlns:a16="http://schemas.microsoft.com/office/drawing/2014/main" id="{22C53AC6-4C19-8E4B-9B63-E370BE924BD7}"/>
                </a:ext>
              </a:extLst>
            </p:cNvPr>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sp>
          <p:nvSpPr>
            <p:cNvPr id="6" name="Rectangle 10">
              <a:extLst>
                <a:ext uri="{FF2B5EF4-FFF2-40B4-BE49-F238E27FC236}">
                  <a16:creationId xmlns:a16="http://schemas.microsoft.com/office/drawing/2014/main" id="{17906D2D-3F33-2A95-5CD5-AD03FB408CE3}"/>
                </a:ext>
              </a:extLst>
            </p:cNvPr>
            <p:cNvSpPr>
              <a:spLocks noChangeArrowheads="1"/>
            </p:cNvSpPr>
            <p:nvPr/>
          </p:nvSpPr>
          <p:spPr bwMode="auto">
            <a:xfrm>
              <a:off x="400" y="1536"/>
              <a:ext cx="20" cy="663"/>
            </a:xfrm>
            <a:prstGeom prst="rect">
              <a:avLst/>
            </a:prstGeom>
            <a:solidFill>
              <a:schemeClr val="bg2"/>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sp>
          <p:nvSpPr>
            <p:cNvPr id="7" name="Rectangle 11">
              <a:extLst>
                <a:ext uri="{FF2B5EF4-FFF2-40B4-BE49-F238E27FC236}">
                  <a16:creationId xmlns:a16="http://schemas.microsoft.com/office/drawing/2014/main" id="{EDA27E52-A0E2-0AFE-14B8-85DB703687E2}"/>
                </a:ext>
              </a:extLst>
            </p:cNvPr>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grpSp>
      <p:sp>
        <p:nvSpPr>
          <p:cNvPr id="97292" name="Rectangle 12"/>
          <p:cNvSpPr>
            <a:spLocks noGrp="1" noChangeArrowheads="1"/>
          </p:cNvSpPr>
          <p:nvPr>
            <p:ph type="ctrTitle"/>
          </p:nvPr>
        </p:nvSpPr>
        <p:spPr>
          <a:xfrm>
            <a:off x="1320800" y="1676400"/>
            <a:ext cx="10363200" cy="1462088"/>
          </a:xfrm>
        </p:spPr>
        <p:txBody>
          <a:bodyPr/>
          <a:lstStyle>
            <a:lvl1pPr>
              <a:defRPr/>
            </a:lvl1pPr>
          </a:lstStyle>
          <a:p>
            <a:pPr lvl="0"/>
            <a:r>
              <a:rPr lang="en-US" altLang="en-US" noProof="0"/>
              <a:t>Click to edit Master title style</a:t>
            </a:r>
          </a:p>
        </p:txBody>
      </p:sp>
      <p:sp>
        <p:nvSpPr>
          <p:cNvPr id="97293" name="Rectangle 13"/>
          <p:cNvSpPr>
            <a:spLocks noGrp="1" noChangeArrowheads="1"/>
          </p:cNvSpPr>
          <p:nvPr>
            <p:ph type="subTitle"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2" name="Rectangle 14">
            <a:extLst>
              <a:ext uri="{FF2B5EF4-FFF2-40B4-BE49-F238E27FC236}">
                <a16:creationId xmlns:a16="http://schemas.microsoft.com/office/drawing/2014/main" id="{EF9DE0E7-21D6-8539-6B86-91E1DB8F2EF9}"/>
              </a:ext>
            </a:extLst>
          </p:cNvPr>
          <p:cNvSpPr>
            <a:spLocks noGrp="1" noChangeArrowheads="1"/>
          </p:cNvSpPr>
          <p:nvPr>
            <p:ph type="dt" sz="half" idx="10"/>
          </p:nvPr>
        </p:nvSpPr>
        <p:spPr>
          <a:xfrm>
            <a:off x="1320800" y="6248400"/>
            <a:ext cx="2540000" cy="457200"/>
          </a:xfrm>
        </p:spPr>
        <p:txBody>
          <a:bodyPr/>
          <a:lstStyle>
            <a:lvl1pPr>
              <a:defRPr>
                <a:solidFill>
                  <a:schemeClr val="bg2"/>
                </a:solidFill>
              </a:defRPr>
            </a:lvl1pPr>
          </a:lstStyle>
          <a:p>
            <a:pPr>
              <a:defRPr/>
            </a:pPr>
            <a:endParaRPr lang="en-US" altLang="en-US"/>
          </a:p>
        </p:txBody>
      </p:sp>
      <p:sp>
        <p:nvSpPr>
          <p:cNvPr id="13" name="Rectangle 15">
            <a:extLst>
              <a:ext uri="{FF2B5EF4-FFF2-40B4-BE49-F238E27FC236}">
                <a16:creationId xmlns:a16="http://schemas.microsoft.com/office/drawing/2014/main" id="{FA215D8E-9170-0C38-0405-68B1D0422499}"/>
              </a:ext>
            </a:extLst>
          </p:cNvPr>
          <p:cNvSpPr>
            <a:spLocks noGrp="1" noChangeArrowheads="1"/>
          </p:cNvSpPr>
          <p:nvPr>
            <p:ph type="ftr" sz="quarter" idx="11"/>
          </p:nvPr>
        </p:nvSpPr>
        <p:spPr>
          <a:xfrm>
            <a:off x="4572000" y="6248400"/>
            <a:ext cx="3860800" cy="457200"/>
          </a:xfrm>
        </p:spPr>
        <p:txBody>
          <a:bodyPr/>
          <a:lstStyle>
            <a:lvl1pPr>
              <a:defRPr>
                <a:solidFill>
                  <a:schemeClr val="bg2"/>
                </a:solidFill>
              </a:defRPr>
            </a:lvl1pPr>
          </a:lstStyle>
          <a:p>
            <a:pPr>
              <a:defRPr/>
            </a:pPr>
            <a:endParaRPr lang="en-US" altLang="en-US"/>
          </a:p>
        </p:txBody>
      </p:sp>
      <p:sp>
        <p:nvSpPr>
          <p:cNvPr id="14" name="Rectangle 16">
            <a:extLst>
              <a:ext uri="{FF2B5EF4-FFF2-40B4-BE49-F238E27FC236}">
                <a16:creationId xmlns:a16="http://schemas.microsoft.com/office/drawing/2014/main" id="{4EB21C48-9804-CF79-9FBE-015E74A91DE3}"/>
              </a:ext>
            </a:extLst>
          </p:cNvPr>
          <p:cNvSpPr>
            <a:spLocks noGrp="1" noChangeArrowheads="1"/>
          </p:cNvSpPr>
          <p:nvPr>
            <p:ph type="sldNum" sz="quarter" idx="12"/>
          </p:nvPr>
        </p:nvSpPr>
        <p:spPr>
          <a:xfrm>
            <a:off x="9144000" y="6248400"/>
            <a:ext cx="2540000" cy="457200"/>
          </a:xfrm>
        </p:spPr>
        <p:txBody>
          <a:bodyPr/>
          <a:lstStyle>
            <a:lvl1pPr>
              <a:defRPr smtClean="0">
                <a:solidFill>
                  <a:schemeClr val="bg2"/>
                </a:solidFill>
              </a:defRPr>
            </a:lvl1pPr>
          </a:lstStyle>
          <a:p>
            <a:pPr>
              <a:defRPr/>
            </a:pPr>
            <a:fld id="{31890B59-1B32-417F-9463-E83E11286A94}" type="slidenum">
              <a:rPr lang="en-US" altLang="en-US"/>
              <a:pPr>
                <a:defRPr/>
              </a:pPr>
              <a:t>‹#›</a:t>
            </a:fld>
            <a:endParaRPr lang="en-US" altLang="en-US"/>
          </a:p>
        </p:txBody>
      </p:sp>
    </p:spTree>
    <p:extLst>
      <p:ext uri="{BB962C8B-B14F-4D97-AF65-F5344CB8AC3E}">
        <p14:creationId xmlns:p14="http://schemas.microsoft.com/office/powerpoint/2010/main" val="1816953865"/>
      </p:ext>
    </p:extLst>
  </p:cSld>
  <p:clrMapOvr>
    <a:masterClrMapping/>
  </p:clrMapOvr>
  <p:transition>
    <p:blinds/>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DCA69E-243D-4004-9452-0510EEF70885}"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300955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2">
            <a:extLst>
              <a:ext uri="{FF2B5EF4-FFF2-40B4-BE49-F238E27FC236}">
                <a16:creationId xmlns:a16="http://schemas.microsoft.com/office/drawing/2014/main" id="{5EC12E0B-A48D-E620-3D58-74C41B44B7C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6C3EBD37-7BF0-A32E-E085-9B716A99CB7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6C850EFF-C009-2ADC-9059-48540186EA53}"/>
              </a:ext>
            </a:extLst>
          </p:cNvPr>
          <p:cNvSpPr>
            <a:spLocks noGrp="1" noChangeArrowheads="1"/>
          </p:cNvSpPr>
          <p:nvPr>
            <p:ph type="sldNum" sz="quarter" idx="12"/>
          </p:nvPr>
        </p:nvSpPr>
        <p:spPr>
          <a:ln/>
        </p:spPr>
        <p:txBody>
          <a:bodyPr/>
          <a:lstStyle>
            <a:lvl1pPr>
              <a:defRPr/>
            </a:lvl1pPr>
          </a:lstStyle>
          <a:p>
            <a:fld id="{94C42B92-9E32-4D3A-BE3A-61EA8429F2FF}" type="slidenum">
              <a:rPr lang="en-US" altLang="en-US"/>
              <a:pPr/>
              <a:t>‹#›</a:t>
            </a:fld>
            <a:endParaRPr lang="en-US" altLang="en-US"/>
          </a:p>
        </p:txBody>
      </p:sp>
    </p:spTree>
    <p:extLst>
      <p:ext uri="{BB962C8B-B14F-4D97-AF65-F5344CB8AC3E}">
        <p14:creationId xmlns:p14="http://schemas.microsoft.com/office/powerpoint/2010/main" val="322557754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CCADA6B1-733B-E86E-0361-D2C828C0C49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F9185DED-C1DD-9D35-B114-F771FD2CEE5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0B17E06D-1ADB-1D77-5E01-31C96CEDDBB5}"/>
              </a:ext>
            </a:extLst>
          </p:cNvPr>
          <p:cNvSpPr>
            <a:spLocks noGrp="1" noChangeArrowheads="1"/>
          </p:cNvSpPr>
          <p:nvPr>
            <p:ph type="sldNum" sz="quarter" idx="12"/>
          </p:nvPr>
        </p:nvSpPr>
        <p:spPr>
          <a:ln/>
        </p:spPr>
        <p:txBody>
          <a:bodyPr/>
          <a:lstStyle>
            <a:lvl1pPr>
              <a:defRPr/>
            </a:lvl1pPr>
          </a:lstStyle>
          <a:p>
            <a:pPr>
              <a:defRPr/>
            </a:pPr>
            <a:fld id="{F7063BA2-B186-492D-90F5-FD452BFD1C73}" type="slidenum">
              <a:rPr lang="en-US" altLang="en-US"/>
              <a:pPr>
                <a:defRPr/>
              </a:pPr>
              <a:t>‹#›</a:t>
            </a:fld>
            <a:endParaRPr lang="en-US" altLang="en-US"/>
          </a:p>
        </p:txBody>
      </p:sp>
    </p:spTree>
    <p:extLst>
      <p:ext uri="{BB962C8B-B14F-4D97-AF65-F5344CB8AC3E}">
        <p14:creationId xmlns:p14="http://schemas.microsoft.com/office/powerpoint/2010/main" val="3159779684"/>
      </p:ext>
    </p:extLst>
  </p:cSld>
  <p:clrMapOvr>
    <a:masterClrMapping/>
  </p:clrMapOvr>
  <p:transition>
    <p:blinds/>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1">
            <a:extLst>
              <a:ext uri="{FF2B5EF4-FFF2-40B4-BE49-F238E27FC236}">
                <a16:creationId xmlns:a16="http://schemas.microsoft.com/office/drawing/2014/main" id="{0B638C4B-E2A0-3AC9-2A02-9919570AB64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27F37476-23F8-5B25-63EE-A43EB46A03E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D4BA767B-B6AE-6A67-6649-665527F2DA90}"/>
              </a:ext>
            </a:extLst>
          </p:cNvPr>
          <p:cNvSpPr>
            <a:spLocks noGrp="1" noChangeArrowheads="1"/>
          </p:cNvSpPr>
          <p:nvPr>
            <p:ph type="sldNum" sz="quarter" idx="12"/>
          </p:nvPr>
        </p:nvSpPr>
        <p:spPr>
          <a:ln/>
        </p:spPr>
        <p:txBody>
          <a:bodyPr/>
          <a:lstStyle>
            <a:lvl1pPr>
              <a:defRPr/>
            </a:lvl1pPr>
          </a:lstStyle>
          <a:p>
            <a:pPr>
              <a:defRPr/>
            </a:pPr>
            <a:fld id="{7D1E8544-28A0-4086-BB4E-AFCC97A2C0C6}" type="slidenum">
              <a:rPr lang="en-US" altLang="en-US"/>
              <a:pPr>
                <a:defRPr/>
              </a:pPr>
              <a:t>‹#›</a:t>
            </a:fld>
            <a:endParaRPr lang="en-US" altLang="en-US"/>
          </a:p>
        </p:txBody>
      </p:sp>
    </p:spTree>
    <p:extLst>
      <p:ext uri="{BB962C8B-B14F-4D97-AF65-F5344CB8AC3E}">
        <p14:creationId xmlns:p14="http://schemas.microsoft.com/office/powerpoint/2010/main" val="1101284321"/>
      </p:ext>
    </p:extLst>
  </p:cSld>
  <p:clrMapOvr>
    <a:masterClrMapping/>
  </p:clrMapOvr>
  <p:transition>
    <p:blinds/>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D50795FE-512B-8F5B-438C-6BBEE804A00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640D158E-8AD5-6F50-CDB0-A52635B265A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30E67A9F-ECC2-4A26-B80C-D364FA8FC0E3}"/>
              </a:ext>
            </a:extLst>
          </p:cNvPr>
          <p:cNvSpPr>
            <a:spLocks noGrp="1" noChangeArrowheads="1"/>
          </p:cNvSpPr>
          <p:nvPr>
            <p:ph type="sldNum" sz="quarter" idx="12"/>
          </p:nvPr>
        </p:nvSpPr>
        <p:spPr>
          <a:ln/>
        </p:spPr>
        <p:txBody>
          <a:bodyPr/>
          <a:lstStyle>
            <a:lvl1pPr>
              <a:defRPr/>
            </a:lvl1pPr>
          </a:lstStyle>
          <a:p>
            <a:pPr>
              <a:defRPr/>
            </a:pPr>
            <a:fld id="{C96542EE-7A49-4E15-8D81-2BBFEDE047B7}" type="slidenum">
              <a:rPr lang="en-US" altLang="en-US"/>
              <a:pPr>
                <a:defRPr/>
              </a:pPr>
              <a:t>‹#›</a:t>
            </a:fld>
            <a:endParaRPr lang="en-US" altLang="en-US"/>
          </a:p>
        </p:txBody>
      </p:sp>
    </p:spTree>
    <p:extLst>
      <p:ext uri="{BB962C8B-B14F-4D97-AF65-F5344CB8AC3E}">
        <p14:creationId xmlns:p14="http://schemas.microsoft.com/office/powerpoint/2010/main" val="2276090222"/>
      </p:ext>
    </p:extLst>
  </p:cSld>
  <p:clrMapOvr>
    <a:masterClrMapping/>
  </p:clrMapOvr>
  <p:transition>
    <p:blinds/>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a:extLst>
              <a:ext uri="{FF2B5EF4-FFF2-40B4-BE49-F238E27FC236}">
                <a16:creationId xmlns:a16="http://schemas.microsoft.com/office/drawing/2014/main" id="{C095F9F4-F94F-E7BE-1E6D-CAB9DC80B75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2">
            <a:extLst>
              <a:ext uri="{FF2B5EF4-FFF2-40B4-BE49-F238E27FC236}">
                <a16:creationId xmlns:a16="http://schemas.microsoft.com/office/drawing/2014/main" id="{16A67173-3951-69AA-A69C-AC931752929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3">
            <a:extLst>
              <a:ext uri="{FF2B5EF4-FFF2-40B4-BE49-F238E27FC236}">
                <a16:creationId xmlns:a16="http://schemas.microsoft.com/office/drawing/2014/main" id="{FB55A8A4-626D-4A76-42FA-164225468DDD}"/>
              </a:ext>
            </a:extLst>
          </p:cNvPr>
          <p:cNvSpPr>
            <a:spLocks noGrp="1" noChangeArrowheads="1"/>
          </p:cNvSpPr>
          <p:nvPr>
            <p:ph type="sldNum" sz="quarter" idx="12"/>
          </p:nvPr>
        </p:nvSpPr>
        <p:spPr>
          <a:ln/>
        </p:spPr>
        <p:txBody>
          <a:bodyPr/>
          <a:lstStyle>
            <a:lvl1pPr>
              <a:defRPr/>
            </a:lvl1pPr>
          </a:lstStyle>
          <a:p>
            <a:pPr>
              <a:defRPr/>
            </a:pPr>
            <a:fld id="{3B7651F7-AD08-42B5-A187-54D09B99588D}" type="slidenum">
              <a:rPr lang="en-US" altLang="en-US"/>
              <a:pPr>
                <a:defRPr/>
              </a:pPr>
              <a:t>‹#›</a:t>
            </a:fld>
            <a:endParaRPr lang="en-US" altLang="en-US"/>
          </a:p>
        </p:txBody>
      </p:sp>
    </p:spTree>
    <p:extLst>
      <p:ext uri="{BB962C8B-B14F-4D97-AF65-F5344CB8AC3E}">
        <p14:creationId xmlns:p14="http://schemas.microsoft.com/office/powerpoint/2010/main" val="283179609"/>
      </p:ext>
    </p:extLst>
  </p:cSld>
  <p:clrMapOvr>
    <a:masterClrMapping/>
  </p:clrMapOvr>
  <p:transition>
    <p:blinds/>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a:extLst>
              <a:ext uri="{FF2B5EF4-FFF2-40B4-BE49-F238E27FC236}">
                <a16:creationId xmlns:a16="http://schemas.microsoft.com/office/drawing/2014/main" id="{D998F455-47D1-ED1C-A3B8-D4B23A695C0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2">
            <a:extLst>
              <a:ext uri="{FF2B5EF4-FFF2-40B4-BE49-F238E27FC236}">
                <a16:creationId xmlns:a16="http://schemas.microsoft.com/office/drawing/2014/main" id="{5ED051CF-8A1F-0653-0C1B-CCDA973B270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320304C2-6D15-6022-8C39-2F5143EC3B82}"/>
              </a:ext>
            </a:extLst>
          </p:cNvPr>
          <p:cNvSpPr>
            <a:spLocks noGrp="1" noChangeArrowheads="1"/>
          </p:cNvSpPr>
          <p:nvPr>
            <p:ph type="sldNum" sz="quarter" idx="12"/>
          </p:nvPr>
        </p:nvSpPr>
        <p:spPr>
          <a:ln/>
        </p:spPr>
        <p:txBody>
          <a:bodyPr/>
          <a:lstStyle>
            <a:lvl1pPr>
              <a:defRPr/>
            </a:lvl1pPr>
          </a:lstStyle>
          <a:p>
            <a:pPr>
              <a:defRPr/>
            </a:pPr>
            <a:fld id="{1B0A19A8-2117-4DF2-B060-9F2144E4348C}" type="slidenum">
              <a:rPr lang="en-US" altLang="en-US"/>
              <a:pPr>
                <a:defRPr/>
              </a:pPr>
              <a:t>‹#›</a:t>
            </a:fld>
            <a:endParaRPr lang="en-US" altLang="en-US"/>
          </a:p>
        </p:txBody>
      </p:sp>
    </p:spTree>
    <p:extLst>
      <p:ext uri="{BB962C8B-B14F-4D97-AF65-F5344CB8AC3E}">
        <p14:creationId xmlns:p14="http://schemas.microsoft.com/office/powerpoint/2010/main" val="4181488167"/>
      </p:ext>
    </p:extLst>
  </p:cSld>
  <p:clrMapOvr>
    <a:masterClrMapping/>
  </p:clrMapOvr>
  <p:transition>
    <p:blinds/>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B74A9F5B-5488-AC10-BA06-6122BAF18BC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2">
            <a:extLst>
              <a:ext uri="{FF2B5EF4-FFF2-40B4-BE49-F238E27FC236}">
                <a16:creationId xmlns:a16="http://schemas.microsoft.com/office/drawing/2014/main" id="{64C6F887-90DD-ED21-2574-1C63CDD92AB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F2197427-CF4D-675F-EF8A-C76E2A294778}"/>
              </a:ext>
            </a:extLst>
          </p:cNvPr>
          <p:cNvSpPr>
            <a:spLocks noGrp="1" noChangeArrowheads="1"/>
          </p:cNvSpPr>
          <p:nvPr>
            <p:ph type="sldNum" sz="quarter" idx="12"/>
          </p:nvPr>
        </p:nvSpPr>
        <p:spPr>
          <a:ln/>
        </p:spPr>
        <p:txBody>
          <a:bodyPr/>
          <a:lstStyle>
            <a:lvl1pPr>
              <a:defRPr/>
            </a:lvl1pPr>
          </a:lstStyle>
          <a:p>
            <a:pPr>
              <a:defRPr/>
            </a:pPr>
            <a:fld id="{2C45FC6D-28E7-4E6A-94A1-1F28B3A86F86}" type="slidenum">
              <a:rPr lang="en-US" altLang="en-US"/>
              <a:pPr>
                <a:defRPr/>
              </a:pPr>
              <a:t>‹#›</a:t>
            </a:fld>
            <a:endParaRPr lang="en-US" altLang="en-US"/>
          </a:p>
        </p:txBody>
      </p:sp>
    </p:spTree>
    <p:extLst>
      <p:ext uri="{BB962C8B-B14F-4D97-AF65-F5344CB8AC3E}">
        <p14:creationId xmlns:p14="http://schemas.microsoft.com/office/powerpoint/2010/main" val="66951353"/>
      </p:ext>
    </p:extLst>
  </p:cSld>
  <p:clrMapOvr>
    <a:masterClrMapping/>
  </p:clrMapOvr>
  <p:transition>
    <p:blinds/>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1">
            <a:extLst>
              <a:ext uri="{FF2B5EF4-FFF2-40B4-BE49-F238E27FC236}">
                <a16:creationId xmlns:a16="http://schemas.microsoft.com/office/drawing/2014/main" id="{1671138B-1FBE-12A9-5182-A471EFD20EE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02C67823-4F4D-5C1A-D401-5F470CAAC32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904E78D4-1E99-DCB7-CFA1-0981B9FC917E}"/>
              </a:ext>
            </a:extLst>
          </p:cNvPr>
          <p:cNvSpPr>
            <a:spLocks noGrp="1" noChangeArrowheads="1"/>
          </p:cNvSpPr>
          <p:nvPr>
            <p:ph type="sldNum" sz="quarter" idx="12"/>
          </p:nvPr>
        </p:nvSpPr>
        <p:spPr>
          <a:ln/>
        </p:spPr>
        <p:txBody>
          <a:bodyPr/>
          <a:lstStyle>
            <a:lvl1pPr>
              <a:defRPr/>
            </a:lvl1pPr>
          </a:lstStyle>
          <a:p>
            <a:pPr>
              <a:defRPr/>
            </a:pPr>
            <a:fld id="{199231D2-BBCD-4FBF-9138-E87E809057C0}" type="slidenum">
              <a:rPr lang="en-US" altLang="en-US"/>
              <a:pPr>
                <a:defRPr/>
              </a:pPr>
              <a:t>‹#›</a:t>
            </a:fld>
            <a:endParaRPr lang="en-US" altLang="en-US"/>
          </a:p>
        </p:txBody>
      </p:sp>
    </p:spTree>
    <p:extLst>
      <p:ext uri="{BB962C8B-B14F-4D97-AF65-F5344CB8AC3E}">
        <p14:creationId xmlns:p14="http://schemas.microsoft.com/office/powerpoint/2010/main" val="3097073722"/>
      </p:ext>
    </p:extLst>
  </p:cSld>
  <p:clrMapOvr>
    <a:masterClrMapping/>
  </p:clrMapOvr>
  <p:transition>
    <p:blinds/>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1">
            <a:extLst>
              <a:ext uri="{FF2B5EF4-FFF2-40B4-BE49-F238E27FC236}">
                <a16:creationId xmlns:a16="http://schemas.microsoft.com/office/drawing/2014/main" id="{25C23684-85D9-BAFB-E9C6-1D334A1CA0A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67E19E51-C9F9-C79E-84D3-A50E3DB0990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1E162F92-C251-F464-D920-A216345EE094}"/>
              </a:ext>
            </a:extLst>
          </p:cNvPr>
          <p:cNvSpPr>
            <a:spLocks noGrp="1" noChangeArrowheads="1"/>
          </p:cNvSpPr>
          <p:nvPr>
            <p:ph type="sldNum" sz="quarter" idx="12"/>
          </p:nvPr>
        </p:nvSpPr>
        <p:spPr>
          <a:ln/>
        </p:spPr>
        <p:txBody>
          <a:bodyPr/>
          <a:lstStyle>
            <a:lvl1pPr>
              <a:defRPr/>
            </a:lvl1pPr>
          </a:lstStyle>
          <a:p>
            <a:pPr>
              <a:defRPr/>
            </a:pPr>
            <a:fld id="{DF3F9B77-E1D1-4B5A-BB4D-FF3EE4FD8AFE}" type="slidenum">
              <a:rPr lang="en-US" altLang="en-US"/>
              <a:pPr>
                <a:defRPr/>
              </a:pPr>
              <a:t>‹#›</a:t>
            </a:fld>
            <a:endParaRPr lang="en-US" altLang="en-US"/>
          </a:p>
        </p:txBody>
      </p:sp>
    </p:spTree>
    <p:extLst>
      <p:ext uri="{BB962C8B-B14F-4D97-AF65-F5344CB8AC3E}">
        <p14:creationId xmlns:p14="http://schemas.microsoft.com/office/powerpoint/2010/main" val="2556634482"/>
      </p:ext>
    </p:extLst>
  </p:cSld>
  <p:clrMapOvr>
    <a:masterClrMapping/>
  </p:clrMapOvr>
  <p:transition>
    <p:blinds/>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E0CB611A-A53B-2C4F-93E3-0B4A95DDD6A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729356DC-7B37-C42B-E182-D0644885CDC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CAA825BA-4563-71C7-E956-2278D3EAAEB3}"/>
              </a:ext>
            </a:extLst>
          </p:cNvPr>
          <p:cNvSpPr>
            <a:spLocks noGrp="1" noChangeArrowheads="1"/>
          </p:cNvSpPr>
          <p:nvPr>
            <p:ph type="sldNum" sz="quarter" idx="12"/>
          </p:nvPr>
        </p:nvSpPr>
        <p:spPr>
          <a:ln/>
        </p:spPr>
        <p:txBody>
          <a:bodyPr/>
          <a:lstStyle>
            <a:lvl1pPr>
              <a:defRPr/>
            </a:lvl1pPr>
          </a:lstStyle>
          <a:p>
            <a:pPr>
              <a:defRPr/>
            </a:pPr>
            <a:fld id="{2CA81761-6B8D-4571-959E-E41742435505}" type="slidenum">
              <a:rPr lang="en-US" altLang="en-US"/>
              <a:pPr>
                <a:defRPr/>
              </a:pPr>
              <a:t>‹#›</a:t>
            </a:fld>
            <a:endParaRPr lang="en-US" altLang="en-US"/>
          </a:p>
        </p:txBody>
      </p:sp>
    </p:spTree>
    <p:extLst>
      <p:ext uri="{BB962C8B-B14F-4D97-AF65-F5344CB8AC3E}">
        <p14:creationId xmlns:p14="http://schemas.microsoft.com/office/powerpoint/2010/main" val="2015480077"/>
      </p:ext>
    </p:extLst>
  </p:cSld>
  <p:clrMapOvr>
    <a:masterClrMapping/>
  </p:clrMapOvr>
  <p:transition>
    <p:blinds/>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726BD40D-D1B3-848E-766C-EC2370A2049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4AA8AFB1-2970-7C3C-E984-8728D16036E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E8FFE687-75E8-3838-766A-1A0DABF0D17A}"/>
              </a:ext>
            </a:extLst>
          </p:cNvPr>
          <p:cNvSpPr>
            <a:spLocks noGrp="1" noChangeArrowheads="1"/>
          </p:cNvSpPr>
          <p:nvPr>
            <p:ph type="sldNum" sz="quarter" idx="12"/>
          </p:nvPr>
        </p:nvSpPr>
        <p:spPr>
          <a:ln/>
        </p:spPr>
        <p:txBody>
          <a:bodyPr/>
          <a:lstStyle>
            <a:lvl1pPr>
              <a:defRPr/>
            </a:lvl1pPr>
          </a:lstStyle>
          <a:p>
            <a:pPr>
              <a:defRPr/>
            </a:pPr>
            <a:fld id="{1BD5CF1F-1A63-4712-9BF5-E6BAEB32BD26}" type="slidenum">
              <a:rPr lang="en-US" altLang="en-US"/>
              <a:pPr>
                <a:defRPr/>
              </a:pPr>
              <a:t>‹#›</a:t>
            </a:fld>
            <a:endParaRPr lang="en-US" altLang="en-US"/>
          </a:p>
        </p:txBody>
      </p:sp>
    </p:spTree>
    <p:extLst>
      <p:ext uri="{BB962C8B-B14F-4D97-AF65-F5344CB8AC3E}">
        <p14:creationId xmlns:p14="http://schemas.microsoft.com/office/powerpoint/2010/main" val="3464736232"/>
      </p:ext>
    </p:extLst>
  </p:cSld>
  <p:clrMapOvr>
    <a:masterClrMapping/>
  </p:clrMapOvr>
  <p:transition>
    <p:blinds/>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03593AEF-31C4-596B-D720-0B3326C12CF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57AEABFE-0704-B84E-FF7C-B759219AFD3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D11731C5-0E61-1119-3F99-B7D278E65F99}"/>
              </a:ext>
            </a:extLst>
          </p:cNvPr>
          <p:cNvSpPr>
            <a:spLocks noGrp="1" noChangeArrowheads="1"/>
          </p:cNvSpPr>
          <p:nvPr>
            <p:ph type="sldNum" sz="quarter" idx="12"/>
          </p:nvPr>
        </p:nvSpPr>
        <p:spPr>
          <a:ln/>
        </p:spPr>
        <p:txBody>
          <a:bodyPr/>
          <a:lstStyle>
            <a:lvl1pPr>
              <a:defRPr/>
            </a:lvl1pPr>
          </a:lstStyle>
          <a:p>
            <a:fld id="{AFDEB681-3F37-4642-9CDA-34DB2F25A847}" type="slidenum">
              <a:rPr lang="en-US" altLang="en-US"/>
              <a:pPr/>
              <a:t>‹#›</a:t>
            </a:fld>
            <a:endParaRPr lang="en-US" altLang="en-US"/>
          </a:p>
        </p:txBody>
      </p:sp>
    </p:spTree>
    <p:extLst>
      <p:ext uri="{BB962C8B-B14F-4D97-AF65-F5344CB8AC3E}">
        <p14:creationId xmlns:p14="http://schemas.microsoft.com/office/powerpoint/2010/main" val="261595393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534584" y="214313"/>
            <a:ext cx="10405533" cy="591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1">
            <a:extLst>
              <a:ext uri="{FF2B5EF4-FFF2-40B4-BE49-F238E27FC236}">
                <a16:creationId xmlns:a16="http://schemas.microsoft.com/office/drawing/2014/main" id="{17553119-8A8A-17CA-EB77-AAA7F30123F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2">
            <a:extLst>
              <a:ext uri="{FF2B5EF4-FFF2-40B4-BE49-F238E27FC236}">
                <a16:creationId xmlns:a16="http://schemas.microsoft.com/office/drawing/2014/main" id="{EE106CB1-C1E1-5C51-8F0D-D489CA302BA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4CFA6D53-8F34-22CB-77CE-F2D7BDFBCA56}"/>
              </a:ext>
            </a:extLst>
          </p:cNvPr>
          <p:cNvSpPr>
            <a:spLocks noGrp="1" noChangeArrowheads="1"/>
          </p:cNvSpPr>
          <p:nvPr>
            <p:ph type="sldNum" sz="quarter" idx="12"/>
          </p:nvPr>
        </p:nvSpPr>
        <p:spPr>
          <a:ln/>
        </p:spPr>
        <p:txBody>
          <a:bodyPr/>
          <a:lstStyle>
            <a:lvl1pPr>
              <a:defRPr/>
            </a:lvl1pPr>
          </a:lstStyle>
          <a:p>
            <a:pPr>
              <a:defRPr/>
            </a:pPr>
            <a:fld id="{78F8324B-A47C-40CE-9DA4-29E5CA58A204}" type="slidenum">
              <a:rPr lang="en-US" altLang="en-US"/>
              <a:pPr>
                <a:defRPr/>
              </a:pPr>
              <a:t>‹#›</a:t>
            </a:fld>
            <a:endParaRPr lang="en-US" altLang="en-US"/>
          </a:p>
        </p:txBody>
      </p:sp>
    </p:spTree>
    <p:extLst>
      <p:ext uri="{BB962C8B-B14F-4D97-AF65-F5344CB8AC3E}">
        <p14:creationId xmlns:p14="http://schemas.microsoft.com/office/powerpoint/2010/main" val="3346644566"/>
      </p:ext>
    </p:extLst>
  </p:cSld>
  <p:clrMapOvr>
    <a:masterClrMapping/>
  </p:clrMapOvr>
  <p:transition>
    <p:blinds/>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BB771FFF-2599-BD96-D5A9-F4C33DBD7FB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72D5D724-9BAD-4C7F-719D-B49E913F12E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0093B466-F3C1-AA34-EDB0-B0D13BB3C6F3}"/>
              </a:ext>
            </a:extLst>
          </p:cNvPr>
          <p:cNvSpPr>
            <a:spLocks noGrp="1" noChangeArrowheads="1"/>
          </p:cNvSpPr>
          <p:nvPr>
            <p:ph type="sldNum" sz="quarter" idx="12"/>
          </p:nvPr>
        </p:nvSpPr>
        <p:spPr>
          <a:ln/>
        </p:spPr>
        <p:txBody>
          <a:bodyPr/>
          <a:lstStyle>
            <a:lvl1pPr>
              <a:defRPr/>
            </a:lvl1pPr>
          </a:lstStyle>
          <a:p>
            <a:pPr>
              <a:defRPr/>
            </a:pPr>
            <a:fld id="{2BD833A3-82B0-4029-BA63-AF719EE409C0}" type="slidenum">
              <a:rPr lang="en-US" altLang="en-US"/>
              <a:pPr>
                <a:defRPr/>
              </a:pPr>
              <a:t>‹#›</a:t>
            </a:fld>
            <a:endParaRPr lang="en-US" altLang="en-US"/>
          </a:p>
        </p:txBody>
      </p:sp>
    </p:spTree>
    <p:extLst>
      <p:ext uri="{BB962C8B-B14F-4D97-AF65-F5344CB8AC3E}">
        <p14:creationId xmlns:p14="http://schemas.microsoft.com/office/powerpoint/2010/main" val="218167743"/>
      </p:ext>
    </p:extLst>
  </p:cSld>
  <p:clrMapOvr>
    <a:masterClrMapping/>
  </p:clrMapOvr>
  <p:transition>
    <p:blinds/>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Text Placeholder 2"/>
          <p:cNvSpPr>
            <a:spLocks noGrp="1"/>
          </p:cNvSpPr>
          <p:nvPr>
            <p:ph type="body"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611C6DBC-DE4F-2A05-5F94-9C4B2C40089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C41257D4-F832-A358-EE7C-83BD5392ADC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E453FC0B-2185-CAFA-11A7-BB298D506546}"/>
              </a:ext>
            </a:extLst>
          </p:cNvPr>
          <p:cNvSpPr>
            <a:spLocks noGrp="1" noChangeArrowheads="1"/>
          </p:cNvSpPr>
          <p:nvPr>
            <p:ph type="sldNum" sz="quarter" idx="12"/>
          </p:nvPr>
        </p:nvSpPr>
        <p:spPr>
          <a:ln/>
        </p:spPr>
        <p:txBody>
          <a:bodyPr/>
          <a:lstStyle>
            <a:lvl1pPr>
              <a:defRPr/>
            </a:lvl1pPr>
          </a:lstStyle>
          <a:p>
            <a:pPr>
              <a:defRPr/>
            </a:pPr>
            <a:fld id="{7F0D18C9-027E-4E4A-B4FD-6B5A21513AD7}" type="slidenum">
              <a:rPr lang="en-US" altLang="en-US"/>
              <a:pPr>
                <a:defRPr/>
              </a:pPr>
              <a:t>‹#›</a:t>
            </a:fld>
            <a:endParaRPr lang="en-US" altLang="en-US"/>
          </a:p>
        </p:txBody>
      </p:sp>
    </p:spTree>
    <p:extLst>
      <p:ext uri="{BB962C8B-B14F-4D97-AF65-F5344CB8AC3E}">
        <p14:creationId xmlns:p14="http://schemas.microsoft.com/office/powerpoint/2010/main" val="3719196990"/>
      </p:ext>
    </p:extLst>
  </p:cSld>
  <p:clrMapOvr>
    <a:masterClrMapping/>
  </p:clrMapOvr>
  <p:transition>
    <p:blinds/>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Content Placeholder 2"/>
          <p:cNvSpPr>
            <a:spLocks noGrp="1"/>
          </p:cNvSpPr>
          <p:nvPr>
            <p:ph sz="quarter" idx="1"/>
          </p:nvPr>
        </p:nvSpPr>
        <p:spPr>
          <a:xfrm>
            <a:off x="1576917" y="20177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576917" y="41513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1">
            <a:extLst>
              <a:ext uri="{FF2B5EF4-FFF2-40B4-BE49-F238E27FC236}">
                <a16:creationId xmlns:a16="http://schemas.microsoft.com/office/drawing/2014/main" id="{90E9D744-F62E-F360-7EBE-387D8841AE8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2">
            <a:extLst>
              <a:ext uri="{FF2B5EF4-FFF2-40B4-BE49-F238E27FC236}">
                <a16:creationId xmlns:a16="http://schemas.microsoft.com/office/drawing/2014/main" id="{8CF5BFAB-08C9-8B77-3FAB-286A0072E3C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FBAB9AD5-9D27-358C-F8ED-C8DACF7C89FC}"/>
              </a:ext>
            </a:extLst>
          </p:cNvPr>
          <p:cNvSpPr>
            <a:spLocks noGrp="1" noChangeArrowheads="1"/>
          </p:cNvSpPr>
          <p:nvPr>
            <p:ph type="sldNum" sz="quarter" idx="12"/>
          </p:nvPr>
        </p:nvSpPr>
        <p:spPr>
          <a:ln/>
        </p:spPr>
        <p:txBody>
          <a:bodyPr/>
          <a:lstStyle>
            <a:lvl1pPr>
              <a:defRPr/>
            </a:lvl1pPr>
          </a:lstStyle>
          <a:p>
            <a:pPr>
              <a:defRPr/>
            </a:pPr>
            <a:fld id="{F085CE3B-38EE-4748-AD2B-468E106578B3}" type="slidenum">
              <a:rPr lang="en-US" altLang="en-US"/>
              <a:pPr>
                <a:defRPr/>
              </a:pPr>
              <a:t>‹#›</a:t>
            </a:fld>
            <a:endParaRPr lang="en-US" altLang="en-US"/>
          </a:p>
        </p:txBody>
      </p:sp>
    </p:spTree>
    <p:extLst>
      <p:ext uri="{BB962C8B-B14F-4D97-AF65-F5344CB8AC3E}">
        <p14:creationId xmlns:p14="http://schemas.microsoft.com/office/powerpoint/2010/main" val="317341588"/>
      </p:ext>
    </p:extLst>
  </p:cSld>
  <p:clrMapOvr>
    <a:masterClrMapping/>
  </p:clrMapOvr>
  <p:transition>
    <p:blinds/>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Content Placeholder 2"/>
          <p:cNvSpPr>
            <a:spLocks noGrp="1"/>
          </p:cNvSpPr>
          <p:nvPr>
            <p:ph sz="quarter" idx="1"/>
          </p:nvPr>
        </p:nvSpPr>
        <p:spPr>
          <a:xfrm>
            <a:off x="1576917" y="20177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576917" y="41513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1">
            <a:extLst>
              <a:ext uri="{FF2B5EF4-FFF2-40B4-BE49-F238E27FC236}">
                <a16:creationId xmlns:a16="http://schemas.microsoft.com/office/drawing/2014/main" id="{2E5A3B86-0A96-A442-E469-BEF7A504DAB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2">
            <a:extLst>
              <a:ext uri="{FF2B5EF4-FFF2-40B4-BE49-F238E27FC236}">
                <a16:creationId xmlns:a16="http://schemas.microsoft.com/office/drawing/2014/main" id="{2A84DA80-0011-F9BD-2D2C-5EEEC2DC9DE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836B0B16-6658-B34C-6428-00C48FA0BE08}"/>
              </a:ext>
            </a:extLst>
          </p:cNvPr>
          <p:cNvSpPr>
            <a:spLocks noGrp="1" noChangeArrowheads="1"/>
          </p:cNvSpPr>
          <p:nvPr>
            <p:ph type="sldNum" sz="quarter" idx="12"/>
          </p:nvPr>
        </p:nvSpPr>
        <p:spPr>
          <a:ln/>
        </p:spPr>
        <p:txBody>
          <a:bodyPr/>
          <a:lstStyle>
            <a:lvl1pPr>
              <a:defRPr/>
            </a:lvl1pPr>
          </a:lstStyle>
          <a:p>
            <a:pPr>
              <a:defRPr/>
            </a:pPr>
            <a:fld id="{3540AD9A-0C31-4C6E-BC1F-702F18E9D2E9}" type="slidenum">
              <a:rPr lang="en-US" altLang="en-US"/>
              <a:pPr>
                <a:defRPr/>
              </a:pPr>
              <a:t>‹#›</a:t>
            </a:fld>
            <a:endParaRPr lang="en-US" altLang="en-US"/>
          </a:p>
        </p:txBody>
      </p:sp>
    </p:spTree>
    <p:extLst>
      <p:ext uri="{BB962C8B-B14F-4D97-AF65-F5344CB8AC3E}">
        <p14:creationId xmlns:p14="http://schemas.microsoft.com/office/powerpoint/2010/main" val="2736352973"/>
      </p:ext>
    </p:extLst>
  </p:cSld>
  <p:clrMapOvr>
    <a:masterClrMapping/>
  </p:clrMapOvr>
  <p:transition>
    <p:blinds/>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60117" y="20177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60117" y="41513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1">
            <a:extLst>
              <a:ext uri="{FF2B5EF4-FFF2-40B4-BE49-F238E27FC236}">
                <a16:creationId xmlns:a16="http://schemas.microsoft.com/office/drawing/2014/main" id="{1DE45057-7426-2971-86BE-8F666F3D014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2">
            <a:extLst>
              <a:ext uri="{FF2B5EF4-FFF2-40B4-BE49-F238E27FC236}">
                <a16:creationId xmlns:a16="http://schemas.microsoft.com/office/drawing/2014/main" id="{A50FE9E7-104F-A11D-B65D-B483DCC3F61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7BFC66EC-759B-7327-ADE4-9BA1EEFFB7D3}"/>
              </a:ext>
            </a:extLst>
          </p:cNvPr>
          <p:cNvSpPr>
            <a:spLocks noGrp="1" noChangeArrowheads="1"/>
          </p:cNvSpPr>
          <p:nvPr>
            <p:ph type="sldNum" sz="quarter" idx="12"/>
          </p:nvPr>
        </p:nvSpPr>
        <p:spPr>
          <a:ln/>
        </p:spPr>
        <p:txBody>
          <a:bodyPr/>
          <a:lstStyle>
            <a:lvl1pPr>
              <a:defRPr/>
            </a:lvl1pPr>
          </a:lstStyle>
          <a:p>
            <a:pPr>
              <a:defRPr/>
            </a:pPr>
            <a:fld id="{2D1DC010-F090-4C6E-AF14-A676EB2CE938}" type="slidenum">
              <a:rPr lang="en-US" altLang="en-US"/>
              <a:pPr>
                <a:defRPr/>
              </a:pPr>
              <a:t>‹#›</a:t>
            </a:fld>
            <a:endParaRPr lang="en-US" altLang="en-US"/>
          </a:p>
        </p:txBody>
      </p:sp>
    </p:spTree>
    <p:extLst>
      <p:ext uri="{BB962C8B-B14F-4D97-AF65-F5344CB8AC3E}">
        <p14:creationId xmlns:p14="http://schemas.microsoft.com/office/powerpoint/2010/main" val="3202070706"/>
      </p:ext>
    </p:extLst>
  </p:cSld>
  <p:clrMapOvr>
    <a:masterClrMapping/>
  </p:clrMapOvr>
  <p:transition>
    <p:blinds/>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SmartArt Placeholder 2"/>
          <p:cNvSpPr>
            <a:spLocks noGrp="1"/>
          </p:cNvSpPr>
          <p:nvPr>
            <p:ph type="dgm" idx="1"/>
          </p:nvPr>
        </p:nvSpPr>
        <p:spPr>
          <a:xfrm>
            <a:off x="1576917" y="2017713"/>
            <a:ext cx="10363200" cy="4114800"/>
          </a:xfrm>
        </p:spPr>
        <p:txBody>
          <a:bodyPr/>
          <a:lstStyle/>
          <a:p>
            <a:pPr lvl="0"/>
            <a:endParaRPr lang="en-US" noProof="0"/>
          </a:p>
        </p:txBody>
      </p:sp>
      <p:sp>
        <p:nvSpPr>
          <p:cNvPr id="4" name="Rectangle 11">
            <a:extLst>
              <a:ext uri="{FF2B5EF4-FFF2-40B4-BE49-F238E27FC236}">
                <a16:creationId xmlns:a16="http://schemas.microsoft.com/office/drawing/2014/main" id="{C0E524F5-30F0-B877-5495-22F64141415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B6628DA5-9901-C942-9207-157239FEC61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B9240D4E-B6EE-520C-1CE5-EF46E83A9311}"/>
              </a:ext>
            </a:extLst>
          </p:cNvPr>
          <p:cNvSpPr>
            <a:spLocks noGrp="1" noChangeArrowheads="1"/>
          </p:cNvSpPr>
          <p:nvPr>
            <p:ph type="sldNum" sz="quarter" idx="12"/>
          </p:nvPr>
        </p:nvSpPr>
        <p:spPr>
          <a:ln/>
        </p:spPr>
        <p:txBody>
          <a:bodyPr/>
          <a:lstStyle>
            <a:lvl1pPr>
              <a:defRPr/>
            </a:lvl1pPr>
          </a:lstStyle>
          <a:p>
            <a:pPr>
              <a:defRPr/>
            </a:pPr>
            <a:fld id="{3E652C78-5A92-4B2F-A1BF-0F1E8D5927B1}" type="slidenum">
              <a:rPr lang="en-US" altLang="en-US"/>
              <a:pPr>
                <a:defRPr/>
              </a:pPr>
              <a:t>‹#›</a:t>
            </a:fld>
            <a:endParaRPr lang="en-US" altLang="en-US"/>
          </a:p>
        </p:txBody>
      </p:sp>
    </p:spTree>
    <p:extLst>
      <p:ext uri="{BB962C8B-B14F-4D97-AF65-F5344CB8AC3E}">
        <p14:creationId xmlns:p14="http://schemas.microsoft.com/office/powerpoint/2010/main" val="2628415344"/>
      </p:ext>
    </p:extLst>
  </p:cSld>
  <p:clrMapOvr>
    <a:masterClrMapping/>
  </p:clrMapOvr>
  <p:transition>
    <p:blinds/>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94338266-5E81-1EB8-FF9A-00A81C4F8147}"/>
              </a:ext>
            </a:extLst>
          </p:cNvPr>
          <p:cNvGrpSpPr>
            <a:grpSpLocks/>
          </p:cNvGrpSpPr>
          <p:nvPr/>
        </p:nvGrpSpPr>
        <p:grpSpPr bwMode="auto">
          <a:xfrm>
            <a:off x="1" y="2438401"/>
            <a:ext cx="12012084" cy="1052513"/>
            <a:chOff x="0" y="1536"/>
            <a:chExt cx="5675" cy="663"/>
          </a:xfrm>
        </p:grpSpPr>
        <p:grpSp>
          <p:nvGrpSpPr>
            <p:cNvPr id="3" name="Group 3">
              <a:extLst>
                <a:ext uri="{FF2B5EF4-FFF2-40B4-BE49-F238E27FC236}">
                  <a16:creationId xmlns:a16="http://schemas.microsoft.com/office/drawing/2014/main" id="{E50343B7-DB26-41AE-0976-759C12B91431}"/>
                </a:ext>
              </a:extLst>
            </p:cNvPr>
            <p:cNvGrpSpPr>
              <a:grpSpLocks/>
            </p:cNvGrpSpPr>
            <p:nvPr/>
          </p:nvGrpSpPr>
          <p:grpSpPr bwMode="auto">
            <a:xfrm>
              <a:off x="183" y="1604"/>
              <a:ext cx="448" cy="299"/>
              <a:chOff x="720" y="336"/>
              <a:chExt cx="624" cy="432"/>
            </a:xfrm>
          </p:grpSpPr>
          <p:sp>
            <p:nvSpPr>
              <p:cNvPr id="10" name="Rectangle 4">
                <a:extLst>
                  <a:ext uri="{FF2B5EF4-FFF2-40B4-BE49-F238E27FC236}">
                    <a16:creationId xmlns:a16="http://schemas.microsoft.com/office/drawing/2014/main" id="{CA4FD389-DD74-F4C6-0BBF-4EB2330B2668}"/>
                  </a:ext>
                </a:extLst>
              </p:cNvPr>
              <p:cNvSpPr>
                <a:spLocks noChangeArrowheads="1"/>
              </p:cNvSpPr>
              <p:nvPr/>
            </p:nvSpPr>
            <p:spPr bwMode="auto">
              <a:xfrm>
                <a:off x="720" y="336"/>
                <a:ext cx="384" cy="432"/>
              </a:xfrm>
              <a:prstGeom prst="rect">
                <a:avLst/>
              </a:prstGeom>
              <a:solidFill>
                <a:schemeClr val="folHlink"/>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sp>
            <p:nvSpPr>
              <p:cNvPr id="11" name="Rectangle 5">
                <a:extLst>
                  <a:ext uri="{FF2B5EF4-FFF2-40B4-BE49-F238E27FC236}">
                    <a16:creationId xmlns:a16="http://schemas.microsoft.com/office/drawing/2014/main" id="{90EC906E-E12B-2375-64AA-A3E2151976C6}"/>
                  </a:ext>
                </a:extLst>
              </p:cNvPr>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grpSp>
        <p:grpSp>
          <p:nvGrpSpPr>
            <p:cNvPr id="4" name="Group 6">
              <a:extLst>
                <a:ext uri="{FF2B5EF4-FFF2-40B4-BE49-F238E27FC236}">
                  <a16:creationId xmlns:a16="http://schemas.microsoft.com/office/drawing/2014/main" id="{0121EE9E-FD2C-04F4-1949-2D21264AA734}"/>
                </a:ext>
              </a:extLst>
            </p:cNvPr>
            <p:cNvGrpSpPr>
              <a:grpSpLocks/>
            </p:cNvGrpSpPr>
            <p:nvPr/>
          </p:nvGrpSpPr>
          <p:grpSpPr bwMode="auto">
            <a:xfrm>
              <a:off x="261" y="1870"/>
              <a:ext cx="465" cy="299"/>
              <a:chOff x="912" y="2640"/>
              <a:chExt cx="672" cy="432"/>
            </a:xfrm>
          </p:grpSpPr>
          <p:sp>
            <p:nvSpPr>
              <p:cNvPr id="8" name="Rectangle 7">
                <a:extLst>
                  <a:ext uri="{FF2B5EF4-FFF2-40B4-BE49-F238E27FC236}">
                    <a16:creationId xmlns:a16="http://schemas.microsoft.com/office/drawing/2014/main" id="{20A4EC26-D7D8-D914-E7F4-D4902CCB2379}"/>
                  </a:ext>
                </a:extLst>
              </p:cNvPr>
              <p:cNvSpPr>
                <a:spLocks noChangeArrowheads="1"/>
              </p:cNvSpPr>
              <p:nvPr/>
            </p:nvSpPr>
            <p:spPr bwMode="auto">
              <a:xfrm>
                <a:off x="912" y="2640"/>
                <a:ext cx="384" cy="432"/>
              </a:xfrm>
              <a:prstGeom prst="rect">
                <a:avLst/>
              </a:prstGeom>
              <a:solidFill>
                <a:schemeClr val="accent2"/>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sp>
            <p:nvSpPr>
              <p:cNvPr id="9" name="Rectangle 8">
                <a:extLst>
                  <a:ext uri="{FF2B5EF4-FFF2-40B4-BE49-F238E27FC236}">
                    <a16:creationId xmlns:a16="http://schemas.microsoft.com/office/drawing/2014/main" id="{689E3B0C-E8A4-CD2D-50AB-4A2417C613C2}"/>
                  </a:ext>
                </a:extLst>
              </p:cNvPr>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grpSp>
        <p:sp>
          <p:nvSpPr>
            <p:cNvPr id="5" name="Rectangle 9">
              <a:extLst>
                <a:ext uri="{FF2B5EF4-FFF2-40B4-BE49-F238E27FC236}">
                  <a16:creationId xmlns:a16="http://schemas.microsoft.com/office/drawing/2014/main" id="{163D492B-9E9F-01CC-CC77-914C7044450C}"/>
                </a:ext>
              </a:extLst>
            </p:cNvPr>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sp>
          <p:nvSpPr>
            <p:cNvPr id="6" name="Rectangle 10">
              <a:extLst>
                <a:ext uri="{FF2B5EF4-FFF2-40B4-BE49-F238E27FC236}">
                  <a16:creationId xmlns:a16="http://schemas.microsoft.com/office/drawing/2014/main" id="{D6BD1C8D-7E2C-75AC-9FFC-493664ABC776}"/>
                </a:ext>
              </a:extLst>
            </p:cNvPr>
            <p:cNvSpPr>
              <a:spLocks noChangeArrowheads="1"/>
            </p:cNvSpPr>
            <p:nvPr/>
          </p:nvSpPr>
          <p:spPr bwMode="auto">
            <a:xfrm>
              <a:off x="400" y="1536"/>
              <a:ext cx="20" cy="663"/>
            </a:xfrm>
            <a:prstGeom prst="rect">
              <a:avLst/>
            </a:prstGeom>
            <a:solidFill>
              <a:schemeClr val="bg2"/>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sp>
          <p:nvSpPr>
            <p:cNvPr id="7" name="Rectangle 11">
              <a:extLst>
                <a:ext uri="{FF2B5EF4-FFF2-40B4-BE49-F238E27FC236}">
                  <a16:creationId xmlns:a16="http://schemas.microsoft.com/office/drawing/2014/main" id="{358F6F52-A79F-234E-DADD-9DFE67E9B11F}"/>
                </a:ext>
              </a:extLst>
            </p:cNvPr>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grpSp>
      <p:sp>
        <p:nvSpPr>
          <p:cNvPr id="97292" name="Rectangle 12"/>
          <p:cNvSpPr>
            <a:spLocks noGrp="1" noChangeArrowheads="1"/>
          </p:cNvSpPr>
          <p:nvPr>
            <p:ph type="ctrTitle"/>
          </p:nvPr>
        </p:nvSpPr>
        <p:spPr>
          <a:xfrm>
            <a:off x="1320800" y="1676400"/>
            <a:ext cx="10363200" cy="1462088"/>
          </a:xfrm>
        </p:spPr>
        <p:txBody>
          <a:bodyPr/>
          <a:lstStyle>
            <a:lvl1pPr>
              <a:defRPr/>
            </a:lvl1pPr>
          </a:lstStyle>
          <a:p>
            <a:pPr lvl="0"/>
            <a:r>
              <a:rPr lang="en-US" altLang="en-US" noProof="0"/>
              <a:t>Click to edit Master title style</a:t>
            </a:r>
          </a:p>
        </p:txBody>
      </p:sp>
      <p:sp>
        <p:nvSpPr>
          <p:cNvPr id="97293" name="Rectangle 13"/>
          <p:cNvSpPr>
            <a:spLocks noGrp="1" noChangeArrowheads="1"/>
          </p:cNvSpPr>
          <p:nvPr>
            <p:ph type="subTitle"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2" name="Rectangle 14">
            <a:extLst>
              <a:ext uri="{FF2B5EF4-FFF2-40B4-BE49-F238E27FC236}">
                <a16:creationId xmlns:a16="http://schemas.microsoft.com/office/drawing/2014/main" id="{30B138E5-2EF9-0295-D8F4-E8D48458898D}"/>
              </a:ext>
            </a:extLst>
          </p:cNvPr>
          <p:cNvSpPr>
            <a:spLocks noGrp="1" noChangeArrowheads="1"/>
          </p:cNvSpPr>
          <p:nvPr>
            <p:ph type="dt" sz="half" idx="10"/>
          </p:nvPr>
        </p:nvSpPr>
        <p:spPr>
          <a:xfrm>
            <a:off x="1320800" y="6248400"/>
            <a:ext cx="2540000" cy="457200"/>
          </a:xfrm>
        </p:spPr>
        <p:txBody>
          <a:bodyPr/>
          <a:lstStyle>
            <a:lvl1pPr>
              <a:defRPr>
                <a:solidFill>
                  <a:schemeClr val="bg2"/>
                </a:solidFill>
              </a:defRPr>
            </a:lvl1pPr>
          </a:lstStyle>
          <a:p>
            <a:pPr>
              <a:defRPr/>
            </a:pPr>
            <a:endParaRPr lang="en-US" altLang="en-US"/>
          </a:p>
        </p:txBody>
      </p:sp>
      <p:sp>
        <p:nvSpPr>
          <p:cNvPr id="13" name="Rectangle 15">
            <a:extLst>
              <a:ext uri="{FF2B5EF4-FFF2-40B4-BE49-F238E27FC236}">
                <a16:creationId xmlns:a16="http://schemas.microsoft.com/office/drawing/2014/main" id="{B7F53AAF-732F-F99E-F80B-4C8FFFCFE537}"/>
              </a:ext>
            </a:extLst>
          </p:cNvPr>
          <p:cNvSpPr>
            <a:spLocks noGrp="1" noChangeArrowheads="1"/>
          </p:cNvSpPr>
          <p:nvPr>
            <p:ph type="ftr" sz="quarter" idx="11"/>
          </p:nvPr>
        </p:nvSpPr>
        <p:spPr>
          <a:xfrm>
            <a:off x="4572000" y="6248400"/>
            <a:ext cx="3860800" cy="457200"/>
          </a:xfrm>
        </p:spPr>
        <p:txBody>
          <a:bodyPr/>
          <a:lstStyle>
            <a:lvl1pPr>
              <a:defRPr>
                <a:solidFill>
                  <a:schemeClr val="bg2"/>
                </a:solidFill>
              </a:defRPr>
            </a:lvl1pPr>
          </a:lstStyle>
          <a:p>
            <a:pPr>
              <a:defRPr/>
            </a:pPr>
            <a:endParaRPr lang="en-US" altLang="en-US"/>
          </a:p>
        </p:txBody>
      </p:sp>
      <p:sp>
        <p:nvSpPr>
          <p:cNvPr id="14" name="Rectangle 16">
            <a:extLst>
              <a:ext uri="{FF2B5EF4-FFF2-40B4-BE49-F238E27FC236}">
                <a16:creationId xmlns:a16="http://schemas.microsoft.com/office/drawing/2014/main" id="{60604BBB-70FC-1337-278E-53BF2F0A290A}"/>
              </a:ext>
            </a:extLst>
          </p:cNvPr>
          <p:cNvSpPr>
            <a:spLocks noGrp="1" noChangeArrowheads="1"/>
          </p:cNvSpPr>
          <p:nvPr>
            <p:ph type="sldNum" sz="quarter" idx="12"/>
          </p:nvPr>
        </p:nvSpPr>
        <p:spPr>
          <a:xfrm>
            <a:off x="9144000" y="6248400"/>
            <a:ext cx="2540000" cy="457200"/>
          </a:xfrm>
        </p:spPr>
        <p:txBody>
          <a:bodyPr/>
          <a:lstStyle>
            <a:lvl1pPr>
              <a:defRPr>
                <a:solidFill>
                  <a:schemeClr val="bg2"/>
                </a:solidFill>
              </a:defRPr>
            </a:lvl1pPr>
          </a:lstStyle>
          <a:p>
            <a:fld id="{9FAB31FA-582A-4334-B4EA-5BCBFDD9DF85}" type="slidenum">
              <a:rPr lang="en-US" altLang="en-US"/>
              <a:pPr/>
              <a:t>‹#›</a:t>
            </a:fld>
            <a:endParaRPr lang="en-US" altLang="en-US"/>
          </a:p>
        </p:txBody>
      </p:sp>
    </p:spTree>
    <p:extLst>
      <p:ext uri="{BB962C8B-B14F-4D97-AF65-F5344CB8AC3E}">
        <p14:creationId xmlns:p14="http://schemas.microsoft.com/office/powerpoint/2010/main" val="1074484066"/>
      </p:ext>
    </p:extLst>
  </p:cSld>
  <p:clrMapOvr>
    <a:masterClrMapping/>
  </p:clrMapOvr>
  <p:transition>
    <p:blinds/>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F166E3AF-936E-67D6-566B-33D9A345435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58F84A4B-0D18-58DB-6759-DAE1D807C55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A9CA5517-43D9-C3E0-3D4E-F44EA313FCFA}"/>
              </a:ext>
            </a:extLst>
          </p:cNvPr>
          <p:cNvSpPr>
            <a:spLocks noGrp="1" noChangeArrowheads="1"/>
          </p:cNvSpPr>
          <p:nvPr>
            <p:ph type="sldNum" sz="quarter" idx="12"/>
          </p:nvPr>
        </p:nvSpPr>
        <p:spPr>
          <a:ln/>
        </p:spPr>
        <p:txBody>
          <a:bodyPr/>
          <a:lstStyle>
            <a:lvl1pPr>
              <a:defRPr/>
            </a:lvl1pPr>
          </a:lstStyle>
          <a:p>
            <a:fld id="{08CCF4B4-A542-4041-8AA2-787D3BF52B85}" type="slidenum">
              <a:rPr lang="en-US" altLang="en-US"/>
              <a:pPr/>
              <a:t>‹#›</a:t>
            </a:fld>
            <a:endParaRPr lang="en-US" altLang="en-US"/>
          </a:p>
        </p:txBody>
      </p:sp>
    </p:spTree>
    <p:extLst>
      <p:ext uri="{BB962C8B-B14F-4D97-AF65-F5344CB8AC3E}">
        <p14:creationId xmlns:p14="http://schemas.microsoft.com/office/powerpoint/2010/main" val="873207223"/>
      </p:ext>
    </p:extLst>
  </p:cSld>
  <p:clrMapOvr>
    <a:masterClrMapping/>
  </p:clrMapOvr>
  <p:transition>
    <p:blinds/>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1">
            <a:extLst>
              <a:ext uri="{FF2B5EF4-FFF2-40B4-BE49-F238E27FC236}">
                <a16:creationId xmlns:a16="http://schemas.microsoft.com/office/drawing/2014/main" id="{108CC29C-E4BA-5129-5A97-14795FC4222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BB0F2105-3F0A-6F42-80CD-B63B6DC45A1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B0DB32C0-D148-F6C0-C254-15E783FD67F0}"/>
              </a:ext>
            </a:extLst>
          </p:cNvPr>
          <p:cNvSpPr>
            <a:spLocks noGrp="1" noChangeArrowheads="1"/>
          </p:cNvSpPr>
          <p:nvPr>
            <p:ph type="sldNum" sz="quarter" idx="12"/>
          </p:nvPr>
        </p:nvSpPr>
        <p:spPr>
          <a:ln/>
        </p:spPr>
        <p:txBody>
          <a:bodyPr/>
          <a:lstStyle>
            <a:lvl1pPr>
              <a:defRPr/>
            </a:lvl1pPr>
          </a:lstStyle>
          <a:p>
            <a:fld id="{02D654DC-F370-4110-96AA-D88BD208F3FB}" type="slidenum">
              <a:rPr lang="en-US" altLang="en-US"/>
              <a:pPr/>
              <a:t>‹#›</a:t>
            </a:fld>
            <a:endParaRPr lang="en-US" altLang="en-US"/>
          </a:p>
        </p:txBody>
      </p:sp>
    </p:spTree>
    <p:extLst>
      <p:ext uri="{BB962C8B-B14F-4D97-AF65-F5344CB8AC3E}">
        <p14:creationId xmlns:p14="http://schemas.microsoft.com/office/powerpoint/2010/main" val="1818161953"/>
      </p:ext>
    </p:extLst>
  </p:cSld>
  <p:clrMapOvr>
    <a:masterClrMapping/>
  </p:clrMapOvr>
  <p:transition>
    <p:blinds/>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7DA16430-F6A6-3A73-1BA4-4F388E01C12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186F3778-393D-7445-D92F-7D0705464E3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30FD7964-572F-F17B-D2E5-E400B68E5FB9}"/>
              </a:ext>
            </a:extLst>
          </p:cNvPr>
          <p:cNvSpPr>
            <a:spLocks noGrp="1" noChangeArrowheads="1"/>
          </p:cNvSpPr>
          <p:nvPr>
            <p:ph type="sldNum" sz="quarter" idx="12"/>
          </p:nvPr>
        </p:nvSpPr>
        <p:spPr>
          <a:ln/>
        </p:spPr>
        <p:txBody>
          <a:bodyPr/>
          <a:lstStyle>
            <a:lvl1pPr>
              <a:defRPr/>
            </a:lvl1pPr>
          </a:lstStyle>
          <a:p>
            <a:fld id="{A3485552-0F1F-43BB-A52D-8F5BCD7D6F91}" type="slidenum">
              <a:rPr lang="en-US" altLang="en-US"/>
              <a:pPr/>
              <a:t>‹#›</a:t>
            </a:fld>
            <a:endParaRPr lang="en-US" altLang="en-US"/>
          </a:p>
        </p:txBody>
      </p:sp>
    </p:spTree>
    <p:extLst>
      <p:ext uri="{BB962C8B-B14F-4D97-AF65-F5344CB8AC3E}">
        <p14:creationId xmlns:p14="http://schemas.microsoft.com/office/powerpoint/2010/main" val="177728784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3350380B-8A44-D8B2-E8D9-3AF0586B9DA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6477E0CD-E59A-6511-4E5E-746EC65C3CF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33CB9567-9420-8CAF-9E01-F2AB7E710F9B}"/>
              </a:ext>
            </a:extLst>
          </p:cNvPr>
          <p:cNvSpPr>
            <a:spLocks noGrp="1" noChangeArrowheads="1"/>
          </p:cNvSpPr>
          <p:nvPr>
            <p:ph type="sldNum" sz="quarter" idx="12"/>
          </p:nvPr>
        </p:nvSpPr>
        <p:spPr>
          <a:ln/>
        </p:spPr>
        <p:txBody>
          <a:bodyPr/>
          <a:lstStyle>
            <a:lvl1pPr>
              <a:defRPr/>
            </a:lvl1pPr>
          </a:lstStyle>
          <a:p>
            <a:fld id="{1D1F9267-FF24-4617-9F46-50891082D36A}" type="slidenum">
              <a:rPr lang="en-US" altLang="en-US"/>
              <a:pPr/>
              <a:t>‹#›</a:t>
            </a:fld>
            <a:endParaRPr lang="en-US" altLang="en-US"/>
          </a:p>
        </p:txBody>
      </p:sp>
    </p:spTree>
    <p:extLst>
      <p:ext uri="{BB962C8B-B14F-4D97-AF65-F5344CB8AC3E}">
        <p14:creationId xmlns:p14="http://schemas.microsoft.com/office/powerpoint/2010/main" val="3452859913"/>
      </p:ext>
    </p:extLst>
  </p:cSld>
  <p:clrMapOvr>
    <a:masterClrMapping/>
  </p:clrMapOvr>
  <p:transition>
    <p:blinds/>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a:extLst>
              <a:ext uri="{FF2B5EF4-FFF2-40B4-BE49-F238E27FC236}">
                <a16:creationId xmlns:a16="http://schemas.microsoft.com/office/drawing/2014/main" id="{888DBC9A-0E1E-E137-E68A-24C22E52143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2">
            <a:extLst>
              <a:ext uri="{FF2B5EF4-FFF2-40B4-BE49-F238E27FC236}">
                <a16:creationId xmlns:a16="http://schemas.microsoft.com/office/drawing/2014/main" id="{84F65C7B-DFD0-AC7B-24FE-7044D1B66EA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3">
            <a:extLst>
              <a:ext uri="{FF2B5EF4-FFF2-40B4-BE49-F238E27FC236}">
                <a16:creationId xmlns:a16="http://schemas.microsoft.com/office/drawing/2014/main" id="{EF8A8A68-BCA3-4D7A-86F1-70F23400B2D4}"/>
              </a:ext>
            </a:extLst>
          </p:cNvPr>
          <p:cNvSpPr>
            <a:spLocks noGrp="1" noChangeArrowheads="1"/>
          </p:cNvSpPr>
          <p:nvPr>
            <p:ph type="sldNum" sz="quarter" idx="12"/>
          </p:nvPr>
        </p:nvSpPr>
        <p:spPr>
          <a:ln/>
        </p:spPr>
        <p:txBody>
          <a:bodyPr/>
          <a:lstStyle>
            <a:lvl1pPr>
              <a:defRPr/>
            </a:lvl1pPr>
          </a:lstStyle>
          <a:p>
            <a:fld id="{2F6F78A7-CEC8-435E-8A32-4B1A1B1DCF7F}" type="slidenum">
              <a:rPr lang="en-US" altLang="en-US"/>
              <a:pPr/>
              <a:t>‹#›</a:t>
            </a:fld>
            <a:endParaRPr lang="en-US" altLang="en-US"/>
          </a:p>
        </p:txBody>
      </p:sp>
    </p:spTree>
    <p:extLst>
      <p:ext uri="{BB962C8B-B14F-4D97-AF65-F5344CB8AC3E}">
        <p14:creationId xmlns:p14="http://schemas.microsoft.com/office/powerpoint/2010/main" val="3058127173"/>
      </p:ext>
    </p:extLst>
  </p:cSld>
  <p:clrMapOvr>
    <a:masterClrMapping/>
  </p:clrMapOvr>
  <p:transition>
    <p:blinds/>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a:extLst>
              <a:ext uri="{FF2B5EF4-FFF2-40B4-BE49-F238E27FC236}">
                <a16:creationId xmlns:a16="http://schemas.microsoft.com/office/drawing/2014/main" id="{64C648B6-F35A-3E90-ADD6-5E9832A6CBD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2">
            <a:extLst>
              <a:ext uri="{FF2B5EF4-FFF2-40B4-BE49-F238E27FC236}">
                <a16:creationId xmlns:a16="http://schemas.microsoft.com/office/drawing/2014/main" id="{AAB59CA7-95FE-FA59-EF37-8C0DF24FD7A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18160055-ECE0-BA50-3E4C-3526B1961632}"/>
              </a:ext>
            </a:extLst>
          </p:cNvPr>
          <p:cNvSpPr>
            <a:spLocks noGrp="1" noChangeArrowheads="1"/>
          </p:cNvSpPr>
          <p:nvPr>
            <p:ph type="sldNum" sz="quarter" idx="12"/>
          </p:nvPr>
        </p:nvSpPr>
        <p:spPr>
          <a:ln/>
        </p:spPr>
        <p:txBody>
          <a:bodyPr/>
          <a:lstStyle>
            <a:lvl1pPr>
              <a:defRPr/>
            </a:lvl1pPr>
          </a:lstStyle>
          <a:p>
            <a:fld id="{644CF597-ADFC-4B7A-90B3-11F07A85A8BB}" type="slidenum">
              <a:rPr lang="en-US" altLang="en-US"/>
              <a:pPr/>
              <a:t>‹#›</a:t>
            </a:fld>
            <a:endParaRPr lang="en-US" altLang="en-US"/>
          </a:p>
        </p:txBody>
      </p:sp>
    </p:spTree>
    <p:extLst>
      <p:ext uri="{BB962C8B-B14F-4D97-AF65-F5344CB8AC3E}">
        <p14:creationId xmlns:p14="http://schemas.microsoft.com/office/powerpoint/2010/main" val="2120731912"/>
      </p:ext>
    </p:extLst>
  </p:cSld>
  <p:clrMapOvr>
    <a:masterClrMapping/>
  </p:clrMapOvr>
  <p:transition>
    <p:blinds/>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BCB67364-F912-262E-433C-8666A417EE9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2">
            <a:extLst>
              <a:ext uri="{FF2B5EF4-FFF2-40B4-BE49-F238E27FC236}">
                <a16:creationId xmlns:a16="http://schemas.microsoft.com/office/drawing/2014/main" id="{7ACB3CD0-1D81-8806-5212-A17CA06AD54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9CF57392-FD83-7835-848E-C600C5679864}"/>
              </a:ext>
            </a:extLst>
          </p:cNvPr>
          <p:cNvSpPr>
            <a:spLocks noGrp="1" noChangeArrowheads="1"/>
          </p:cNvSpPr>
          <p:nvPr>
            <p:ph type="sldNum" sz="quarter" idx="12"/>
          </p:nvPr>
        </p:nvSpPr>
        <p:spPr>
          <a:ln/>
        </p:spPr>
        <p:txBody>
          <a:bodyPr/>
          <a:lstStyle>
            <a:lvl1pPr>
              <a:defRPr/>
            </a:lvl1pPr>
          </a:lstStyle>
          <a:p>
            <a:fld id="{B399BC89-036B-4724-BD0B-1C19F2374F45}" type="slidenum">
              <a:rPr lang="en-US" altLang="en-US"/>
              <a:pPr/>
              <a:t>‹#›</a:t>
            </a:fld>
            <a:endParaRPr lang="en-US" altLang="en-US"/>
          </a:p>
        </p:txBody>
      </p:sp>
    </p:spTree>
    <p:extLst>
      <p:ext uri="{BB962C8B-B14F-4D97-AF65-F5344CB8AC3E}">
        <p14:creationId xmlns:p14="http://schemas.microsoft.com/office/powerpoint/2010/main" val="2988814281"/>
      </p:ext>
    </p:extLst>
  </p:cSld>
  <p:clrMapOvr>
    <a:masterClrMapping/>
  </p:clrMapOvr>
  <p:transition>
    <p:blinds/>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1">
            <a:extLst>
              <a:ext uri="{FF2B5EF4-FFF2-40B4-BE49-F238E27FC236}">
                <a16:creationId xmlns:a16="http://schemas.microsoft.com/office/drawing/2014/main" id="{67439D85-25ED-5496-6C71-1A6DCD805A2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6FA84AD5-E38F-21E0-373C-3A54617FBFA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EB9025BD-727C-1B02-6EF2-804D3FFB13E4}"/>
              </a:ext>
            </a:extLst>
          </p:cNvPr>
          <p:cNvSpPr>
            <a:spLocks noGrp="1" noChangeArrowheads="1"/>
          </p:cNvSpPr>
          <p:nvPr>
            <p:ph type="sldNum" sz="quarter" idx="12"/>
          </p:nvPr>
        </p:nvSpPr>
        <p:spPr>
          <a:ln/>
        </p:spPr>
        <p:txBody>
          <a:bodyPr/>
          <a:lstStyle>
            <a:lvl1pPr>
              <a:defRPr/>
            </a:lvl1pPr>
          </a:lstStyle>
          <a:p>
            <a:fld id="{459EBFF0-0427-4F84-9BA0-059B9C61482F}" type="slidenum">
              <a:rPr lang="en-US" altLang="en-US"/>
              <a:pPr/>
              <a:t>‹#›</a:t>
            </a:fld>
            <a:endParaRPr lang="en-US" altLang="en-US"/>
          </a:p>
        </p:txBody>
      </p:sp>
    </p:spTree>
    <p:extLst>
      <p:ext uri="{BB962C8B-B14F-4D97-AF65-F5344CB8AC3E}">
        <p14:creationId xmlns:p14="http://schemas.microsoft.com/office/powerpoint/2010/main" val="1233058241"/>
      </p:ext>
    </p:extLst>
  </p:cSld>
  <p:clrMapOvr>
    <a:masterClrMapping/>
  </p:clrMapOvr>
  <p:transition>
    <p:blinds/>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1">
            <a:extLst>
              <a:ext uri="{FF2B5EF4-FFF2-40B4-BE49-F238E27FC236}">
                <a16:creationId xmlns:a16="http://schemas.microsoft.com/office/drawing/2014/main" id="{1671509E-4295-90C7-F40C-19426C39943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5C4BC17C-015C-4E34-2120-EDED4E91B00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BF7F7768-0FD9-DE1D-90E6-6C821DD90AA6}"/>
              </a:ext>
            </a:extLst>
          </p:cNvPr>
          <p:cNvSpPr>
            <a:spLocks noGrp="1" noChangeArrowheads="1"/>
          </p:cNvSpPr>
          <p:nvPr>
            <p:ph type="sldNum" sz="quarter" idx="12"/>
          </p:nvPr>
        </p:nvSpPr>
        <p:spPr>
          <a:ln/>
        </p:spPr>
        <p:txBody>
          <a:bodyPr/>
          <a:lstStyle>
            <a:lvl1pPr>
              <a:defRPr/>
            </a:lvl1pPr>
          </a:lstStyle>
          <a:p>
            <a:fld id="{96956B3C-ACE3-4CF3-9F8B-4329C0F1A63A}" type="slidenum">
              <a:rPr lang="en-US" altLang="en-US"/>
              <a:pPr/>
              <a:t>‹#›</a:t>
            </a:fld>
            <a:endParaRPr lang="en-US" altLang="en-US"/>
          </a:p>
        </p:txBody>
      </p:sp>
    </p:spTree>
    <p:extLst>
      <p:ext uri="{BB962C8B-B14F-4D97-AF65-F5344CB8AC3E}">
        <p14:creationId xmlns:p14="http://schemas.microsoft.com/office/powerpoint/2010/main" val="856719240"/>
      </p:ext>
    </p:extLst>
  </p:cSld>
  <p:clrMapOvr>
    <a:masterClrMapping/>
  </p:clrMapOvr>
  <p:transition>
    <p:blinds/>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A355FBC8-58B8-A033-1967-412AFCAD89E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99266A24-BFB2-9C62-5A8F-0EF1A77202B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9A8F9774-F6A7-5C79-49DD-9BE1E1010473}"/>
              </a:ext>
            </a:extLst>
          </p:cNvPr>
          <p:cNvSpPr>
            <a:spLocks noGrp="1" noChangeArrowheads="1"/>
          </p:cNvSpPr>
          <p:nvPr>
            <p:ph type="sldNum" sz="quarter" idx="12"/>
          </p:nvPr>
        </p:nvSpPr>
        <p:spPr>
          <a:ln/>
        </p:spPr>
        <p:txBody>
          <a:bodyPr/>
          <a:lstStyle>
            <a:lvl1pPr>
              <a:defRPr/>
            </a:lvl1pPr>
          </a:lstStyle>
          <a:p>
            <a:fld id="{06985B1B-5F9F-4259-8854-EF4AE71E5D35}" type="slidenum">
              <a:rPr lang="en-US" altLang="en-US"/>
              <a:pPr/>
              <a:t>‹#›</a:t>
            </a:fld>
            <a:endParaRPr lang="en-US" altLang="en-US"/>
          </a:p>
        </p:txBody>
      </p:sp>
    </p:spTree>
    <p:extLst>
      <p:ext uri="{BB962C8B-B14F-4D97-AF65-F5344CB8AC3E}">
        <p14:creationId xmlns:p14="http://schemas.microsoft.com/office/powerpoint/2010/main" val="1811944149"/>
      </p:ext>
    </p:extLst>
  </p:cSld>
  <p:clrMapOvr>
    <a:masterClrMapping/>
  </p:clrMapOvr>
  <p:transition>
    <p:blinds/>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97634529-9F9B-A509-A24C-4011ABA55A4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22563CFE-B3EF-C2E9-C89B-FCAFD41A520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1F73D34A-296C-0921-733E-A75172806A40}"/>
              </a:ext>
            </a:extLst>
          </p:cNvPr>
          <p:cNvSpPr>
            <a:spLocks noGrp="1" noChangeArrowheads="1"/>
          </p:cNvSpPr>
          <p:nvPr>
            <p:ph type="sldNum" sz="quarter" idx="12"/>
          </p:nvPr>
        </p:nvSpPr>
        <p:spPr>
          <a:ln/>
        </p:spPr>
        <p:txBody>
          <a:bodyPr/>
          <a:lstStyle>
            <a:lvl1pPr>
              <a:defRPr/>
            </a:lvl1pPr>
          </a:lstStyle>
          <a:p>
            <a:fld id="{3D24BE90-4F29-4A25-8E3F-F7F5DF9AE282}" type="slidenum">
              <a:rPr lang="en-US" altLang="en-US"/>
              <a:pPr/>
              <a:t>‹#›</a:t>
            </a:fld>
            <a:endParaRPr lang="en-US" altLang="en-US"/>
          </a:p>
        </p:txBody>
      </p:sp>
    </p:spTree>
    <p:extLst>
      <p:ext uri="{BB962C8B-B14F-4D97-AF65-F5344CB8AC3E}">
        <p14:creationId xmlns:p14="http://schemas.microsoft.com/office/powerpoint/2010/main" val="1247688066"/>
      </p:ext>
    </p:extLst>
  </p:cSld>
  <p:clrMapOvr>
    <a:masterClrMapping/>
  </p:clrMapOvr>
  <p:transition>
    <p:blinds/>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534584" y="214313"/>
            <a:ext cx="10405533" cy="591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1">
            <a:extLst>
              <a:ext uri="{FF2B5EF4-FFF2-40B4-BE49-F238E27FC236}">
                <a16:creationId xmlns:a16="http://schemas.microsoft.com/office/drawing/2014/main" id="{94E06D15-D9C7-B5E6-94D2-12106ACA221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2">
            <a:extLst>
              <a:ext uri="{FF2B5EF4-FFF2-40B4-BE49-F238E27FC236}">
                <a16:creationId xmlns:a16="http://schemas.microsoft.com/office/drawing/2014/main" id="{7DFBB428-9D4C-D656-2DAC-3C3D437B666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190CBCDC-37F6-48E5-96DB-51CDBD15A7C0}"/>
              </a:ext>
            </a:extLst>
          </p:cNvPr>
          <p:cNvSpPr>
            <a:spLocks noGrp="1" noChangeArrowheads="1"/>
          </p:cNvSpPr>
          <p:nvPr>
            <p:ph type="sldNum" sz="quarter" idx="12"/>
          </p:nvPr>
        </p:nvSpPr>
        <p:spPr>
          <a:ln/>
        </p:spPr>
        <p:txBody>
          <a:bodyPr/>
          <a:lstStyle>
            <a:lvl1pPr>
              <a:defRPr/>
            </a:lvl1pPr>
          </a:lstStyle>
          <a:p>
            <a:fld id="{81508AFC-A0C2-4CAD-9868-0415EDC5B6B0}" type="slidenum">
              <a:rPr lang="en-US" altLang="en-US"/>
              <a:pPr/>
              <a:t>‹#›</a:t>
            </a:fld>
            <a:endParaRPr lang="en-US" altLang="en-US"/>
          </a:p>
        </p:txBody>
      </p:sp>
    </p:spTree>
    <p:extLst>
      <p:ext uri="{BB962C8B-B14F-4D97-AF65-F5344CB8AC3E}">
        <p14:creationId xmlns:p14="http://schemas.microsoft.com/office/powerpoint/2010/main" val="2091720319"/>
      </p:ext>
    </p:extLst>
  </p:cSld>
  <p:clrMapOvr>
    <a:masterClrMapping/>
  </p:clrMapOvr>
  <p:transition>
    <p:blinds/>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2CB40777-299B-EA99-AE62-5AFB4E47E2C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121CEA4E-0C28-3F5D-3FC2-858F24304AB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968DFC9D-CC7C-093E-EA2B-FB61D019AD1C}"/>
              </a:ext>
            </a:extLst>
          </p:cNvPr>
          <p:cNvSpPr>
            <a:spLocks noGrp="1" noChangeArrowheads="1"/>
          </p:cNvSpPr>
          <p:nvPr>
            <p:ph type="sldNum" sz="quarter" idx="12"/>
          </p:nvPr>
        </p:nvSpPr>
        <p:spPr>
          <a:ln/>
        </p:spPr>
        <p:txBody>
          <a:bodyPr/>
          <a:lstStyle>
            <a:lvl1pPr>
              <a:defRPr/>
            </a:lvl1pPr>
          </a:lstStyle>
          <a:p>
            <a:fld id="{923AD0FC-E403-4A4E-88A5-E86A82864C4B}" type="slidenum">
              <a:rPr lang="en-US" altLang="en-US"/>
              <a:pPr/>
              <a:t>‹#›</a:t>
            </a:fld>
            <a:endParaRPr lang="en-US" altLang="en-US"/>
          </a:p>
        </p:txBody>
      </p:sp>
    </p:spTree>
    <p:extLst>
      <p:ext uri="{BB962C8B-B14F-4D97-AF65-F5344CB8AC3E}">
        <p14:creationId xmlns:p14="http://schemas.microsoft.com/office/powerpoint/2010/main" val="1906635254"/>
      </p:ext>
    </p:extLst>
  </p:cSld>
  <p:clrMapOvr>
    <a:masterClrMapping/>
  </p:clrMapOvr>
  <p:transition>
    <p:blinds/>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2">
            <a:extLst>
              <a:ext uri="{FF2B5EF4-FFF2-40B4-BE49-F238E27FC236}">
                <a16:creationId xmlns:a16="http://schemas.microsoft.com/office/drawing/2014/main" id="{EB11C967-AB8A-BA7B-9B0E-C649D78CB74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50BFF520-E8B8-9E69-B700-5117B6515D5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4">
            <a:extLst>
              <a:ext uri="{FF2B5EF4-FFF2-40B4-BE49-F238E27FC236}">
                <a16:creationId xmlns:a16="http://schemas.microsoft.com/office/drawing/2014/main" id="{4BACE90A-FAA6-F1B1-20BD-C4EF749F44F2}"/>
              </a:ext>
            </a:extLst>
          </p:cNvPr>
          <p:cNvSpPr>
            <a:spLocks noGrp="1" noChangeArrowheads="1"/>
          </p:cNvSpPr>
          <p:nvPr>
            <p:ph type="sldNum" sz="quarter" idx="12"/>
          </p:nvPr>
        </p:nvSpPr>
        <p:spPr>
          <a:ln/>
        </p:spPr>
        <p:txBody>
          <a:bodyPr/>
          <a:lstStyle>
            <a:lvl1pPr>
              <a:defRPr/>
            </a:lvl1pPr>
          </a:lstStyle>
          <a:p>
            <a:fld id="{DBA694AF-1857-4D36-B099-B2FB0EF93851}" type="slidenum">
              <a:rPr lang="en-US" altLang="en-US"/>
              <a:pPr/>
              <a:t>‹#›</a:t>
            </a:fld>
            <a:endParaRPr lang="en-US" altLang="en-US"/>
          </a:p>
        </p:txBody>
      </p:sp>
    </p:spTree>
    <p:extLst>
      <p:ext uri="{BB962C8B-B14F-4D97-AF65-F5344CB8AC3E}">
        <p14:creationId xmlns:p14="http://schemas.microsoft.com/office/powerpoint/2010/main" val="400704820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Text Placeholder 2"/>
          <p:cNvSpPr>
            <a:spLocks noGrp="1"/>
          </p:cNvSpPr>
          <p:nvPr>
            <p:ph type="body"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5C38DCE9-A819-1C0C-ABB5-88DD7B13801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3B7FB739-9A98-DBC9-EB23-5E46144D3E7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6889AFAA-0CC5-D35A-19D2-0FE2A6EC0F38}"/>
              </a:ext>
            </a:extLst>
          </p:cNvPr>
          <p:cNvSpPr>
            <a:spLocks noGrp="1" noChangeArrowheads="1"/>
          </p:cNvSpPr>
          <p:nvPr>
            <p:ph type="sldNum" sz="quarter" idx="12"/>
          </p:nvPr>
        </p:nvSpPr>
        <p:spPr>
          <a:ln/>
        </p:spPr>
        <p:txBody>
          <a:bodyPr/>
          <a:lstStyle>
            <a:lvl1pPr>
              <a:defRPr/>
            </a:lvl1pPr>
          </a:lstStyle>
          <a:p>
            <a:fld id="{18117D4A-4376-481F-B214-809EC1E02CFE}" type="slidenum">
              <a:rPr lang="en-US" altLang="en-US"/>
              <a:pPr/>
              <a:t>‹#›</a:t>
            </a:fld>
            <a:endParaRPr lang="en-US" altLang="en-US"/>
          </a:p>
        </p:txBody>
      </p:sp>
    </p:spTree>
    <p:extLst>
      <p:ext uri="{BB962C8B-B14F-4D97-AF65-F5344CB8AC3E}">
        <p14:creationId xmlns:p14="http://schemas.microsoft.com/office/powerpoint/2010/main" val="2398888803"/>
      </p:ext>
    </p:extLst>
  </p:cSld>
  <p:clrMapOvr>
    <a:masterClrMapping/>
  </p:clrMapOvr>
  <p:transition>
    <p:blinds/>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Content Placeholder 2"/>
          <p:cNvSpPr>
            <a:spLocks noGrp="1"/>
          </p:cNvSpPr>
          <p:nvPr>
            <p:ph sz="quarter" idx="1"/>
          </p:nvPr>
        </p:nvSpPr>
        <p:spPr>
          <a:xfrm>
            <a:off x="1576917" y="20177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576917" y="41513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1">
            <a:extLst>
              <a:ext uri="{FF2B5EF4-FFF2-40B4-BE49-F238E27FC236}">
                <a16:creationId xmlns:a16="http://schemas.microsoft.com/office/drawing/2014/main" id="{C18022EA-1C1C-5D89-409F-D9EB27727A5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2">
            <a:extLst>
              <a:ext uri="{FF2B5EF4-FFF2-40B4-BE49-F238E27FC236}">
                <a16:creationId xmlns:a16="http://schemas.microsoft.com/office/drawing/2014/main" id="{7A1D59BA-BA88-C086-B101-1A9EEFB5CBD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D662C9D5-259A-3FA3-0E90-3AC843C293EA}"/>
              </a:ext>
            </a:extLst>
          </p:cNvPr>
          <p:cNvSpPr>
            <a:spLocks noGrp="1" noChangeArrowheads="1"/>
          </p:cNvSpPr>
          <p:nvPr>
            <p:ph type="sldNum" sz="quarter" idx="12"/>
          </p:nvPr>
        </p:nvSpPr>
        <p:spPr>
          <a:ln/>
        </p:spPr>
        <p:txBody>
          <a:bodyPr/>
          <a:lstStyle>
            <a:lvl1pPr>
              <a:defRPr/>
            </a:lvl1pPr>
          </a:lstStyle>
          <a:p>
            <a:fld id="{F42935FB-1D92-45A8-AD4B-C43D6208B24E}" type="slidenum">
              <a:rPr lang="en-US" altLang="en-US"/>
              <a:pPr/>
              <a:t>‹#›</a:t>
            </a:fld>
            <a:endParaRPr lang="en-US" altLang="en-US"/>
          </a:p>
        </p:txBody>
      </p:sp>
    </p:spTree>
    <p:extLst>
      <p:ext uri="{BB962C8B-B14F-4D97-AF65-F5344CB8AC3E}">
        <p14:creationId xmlns:p14="http://schemas.microsoft.com/office/powerpoint/2010/main" val="2891225619"/>
      </p:ext>
    </p:extLst>
  </p:cSld>
  <p:clrMapOvr>
    <a:masterClrMapping/>
  </p:clrMapOvr>
  <p:transition>
    <p:blinds/>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Content Placeholder 2"/>
          <p:cNvSpPr>
            <a:spLocks noGrp="1"/>
          </p:cNvSpPr>
          <p:nvPr>
            <p:ph sz="quarter" idx="1"/>
          </p:nvPr>
        </p:nvSpPr>
        <p:spPr>
          <a:xfrm>
            <a:off x="1576917" y="20177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576917" y="41513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1">
            <a:extLst>
              <a:ext uri="{FF2B5EF4-FFF2-40B4-BE49-F238E27FC236}">
                <a16:creationId xmlns:a16="http://schemas.microsoft.com/office/drawing/2014/main" id="{85E56096-A25F-0DB7-4E41-EC5E6FBFB62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2">
            <a:extLst>
              <a:ext uri="{FF2B5EF4-FFF2-40B4-BE49-F238E27FC236}">
                <a16:creationId xmlns:a16="http://schemas.microsoft.com/office/drawing/2014/main" id="{2043F57D-23F1-7EA5-381B-C18A074DA09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EF092B4B-FD1A-598A-531A-41217AC1D29A}"/>
              </a:ext>
            </a:extLst>
          </p:cNvPr>
          <p:cNvSpPr>
            <a:spLocks noGrp="1" noChangeArrowheads="1"/>
          </p:cNvSpPr>
          <p:nvPr>
            <p:ph type="sldNum" sz="quarter" idx="12"/>
          </p:nvPr>
        </p:nvSpPr>
        <p:spPr>
          <a:ln/>
        </p:spPr>
        <p:txBody>
          <a:bodyPr/>
          <a:lstStyle>
            <a:lvl1pPr>
              <a:defRPr/>
            </a:lvl1pPr>
          </a:lstStyle>
          <a:p>
            <a:fld id="{2C0F2B4A-2C24-4CC9-A754-43BF4F29E49E}" type="slidenum">
              <a:rPr lang="en-US" altLang="en-US"/>
              <a:pPr/>
              <a:t>‹#›</a:t>
            </a:fld>
            <a:endParaRPr lang="en-US" altLang="en-US"/>
          </a:p>
        </p:txBody>
      </p:sp>
    </p:spTree>
    <p:extLst>
      <p:ext uri="{BB962C8B-B14F-4D97-AF65-F5344CB8AC3E}">
        <p14:creationId xmlns:p14="http://schemas.microsoft.com/office/powerpoint/2010/main" val="4264216980"/>
      </p:ext>
    </p:extLst>
  </p:cSld>
  <p:clrMapOvr>
    <a:masterClrMapping/>
  </p:clrMapOvr>
  <p:transition>
    <p:blinds/>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60117" y="20177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60117" y="41513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1">
            <a:extLst>
              <a:ext uri="{FF2B5EF4-FFF2-40B4-BE49-F238E27FC236}">
                <a16:creationId xmlns:a16="http://schemas.microsoft.com/office/drawing/2014/main" id="{E2AE8912-129F-B9E2-F11C-B26872B6A45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2">
            <a:extLst>
              <a:ext uri="{FF2B5EF4-FFF2-40B4-BE49-F238E27FC236}">
                <a16:creationId xmlns:a16="http://schemas.microsoft.com/office/drawing/2014/main" id="{6422B6F8-576E-777B-78A9-654585BFF38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0B8AD887-3A12-A0C2-4A60-A10E73F7871C}"/>
              </a:ext>
            </a:extLst>
          </p:cNvPr>
          <p:cNvSpPr>
            <a:spLocks noGrp="1" noChangeArrowheads="1"/>
          </p:cNvSpPr>
          <p:nvPr>
            <p:ph type="sldNum" sz="quarter" idx="12"/>
          </p:nvPr>
        </p:nvSpPr>
        <p:spPr>
          <a:ln/>
        </p:spPr>
        <p:txBody>
          <a:bodyPr/>
          <a:lstStyle>
            <a:lvl1pPr>
              <a:defRPr/>
            </a:lvl1pPr>
          </a:lstStyle>
          <a:p>
            <a:fld id="{D8DBD148-E8E8-42E6-B8C0-A5B6F76F9E6C}" type="slidenum">
              <a:rPr lang="en-US" altLang="en-US"/>
              <a:pPr/>
              <a:t>‹#›</a:t>
            </a:fld>
            <a:endParaRPr lang="en-US" altLang="en-US"/>
          </a:p>
        </p:txBody>
      </p:sp>
    </p:spTree>
    <p:extLst>
      <p:ext uri="{BB962C8B-B14F-4D97-AF65-F5344CB8AC3E}">
        <p14:creationId xmlns:p14="http://schemas.microsoft.com/office/powerpoint/2010/main" val="1809229287"/>
      </p:ext>
    </p:extLst>
  </p:cSld>
  <p:clrMapOvr>
    <a:masterClrMapping/>
  </p:clrMapOvr>
  <p:transition>
    <p:blinds/>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SmartArt Placeholder 2"/>
          <p:cNvSpPr>
            <a:spLocks noGrp="1"/>
          </p:cNvSpPr>
          <p:nvPr>
            <p:ph type="dgm" idx="1"/>
          </p:nvPr>
        </p:nvSpPr>
        <p:spPr>
          <a:xfrm>
            <a:off x="1576917" y="2017713"/>
            <a:ext cx="10363200" cy="4114800"/>
          </a:xfrm>
        </p:spPr>
        <p:txBody>
          <a:bodyPr/>
          <a:lstStyle/>
          <a:p>
            <a:pPr lvl="0"/>
            <a:endParaRPr lang="en-US" noProof="0"/>
          </a:p>
        </p:txBody>
      </p:sp>
      <p:sp>
        <p:nvSpPr>
          <p:cNvPr id="4" name="Rectangle 11">
            <a:extLst>
              <a:ext uri="{FF2B5EF4-FFF2-40B4-BE49-F238E27FC236}">
                <a16:creationId xmlns:a16="http://schemas.microsoft.com/office/drawing/2014/main" id="{F4717CDA-4570-F72F-ADF3-71ED8BE7C74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A72C1615-DC0F-F301-185D-D240BD923CD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18BD05DF-A68C-1FEE-FED7-B4BD9DA01F31}"/>
              </a:ext>
            </a:extLst>
          </p:cNvPr>
          <p:cNvSpPr>
            <a:spLocks noGrp="1" noChangeArrowheads="1"/>
          </p:cNvSpPr>
          <p:nvPr>
            <p:ph type="sldNum" sz="quarter" idx="12"/>
          </p:nvPr>
        </p:nvSpPr>
        <p:spPr>
          <a:ln/>
        </p:spPr>
        <p:txBody>
          <a:bodyPr/>
          <a:lstStyle>
            <a:lvl1pPr>
              <a:defRPr/>
            </a:lvl1pPr>
          </a:lstStyle>
          <a:p>
            <a:fld id="{F14960CF-4C9E-4377-AEA4-6B1CE5630430}" type="slidenum">
              <a:rPr lang="en-US" altLang="en-US"/>
              <a:pPr/>
              <a:t>‹#›</a:t>
            </a:fld>
            <a:endParaRPr lang="en-US" altLang="en-US"/>
          </a:p>
        </p:txBody>
      </p:sp>
    </p:spTree>
    <p:extLst>
      <p:ext uri="{BB962C8B-B14F-4D97-AF65-F5344CB8AC3E}">
        <p14:creationId xmlns:p14="http://schemas.microsoft.com/office/powerpoint/2010/main" val="1359316554"/>
      </p:ext>
    </p:extLst>
  </p:cSld>
  <p:clrMapOvr>
    <a:masterClrMapping/>
  </p:clrMapOvr>
  <p:transition>
    <p:blinds/>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5298" name="Group 2">
            <a:extLst>
              <a:ext uri="{FF2B5EF4-FFF2-40B4-BE49-F238E27FC236}">
                <a16:creationId xmlns:a16="http://schemas.microsoft.com/office/drawing/2014/main" id="{305A2DE6-280A-350A-44D6-00B68EAF6F64}"/>
              </a:ext>
            </a:extLst>
          </p:cNvPr>
          <p:cNvGrpSpPr>
            <a:grpSpLocks/>
          </p:cNvGrpSpPr>
          <p:nvPr/>
        </p:nvGrpSpPr>
        <p:grpSpPr bwMode="auto">
          <a:xfrm>
            <a:off x="0" y="1"/>
            <a:ext cx="12192000" cy="6856413"/>
            <a:chOff x="0" y="0"/>
            <a:chExt cx="5760" cy="4319"/>
          </a:xfrm>
        </p:grpSpPr>
        <p:sp>
          <p:nvSpPr>
            <p:cNvPr id="55299" name="Freeform 3">
              <a:extLst>
                <a:ext uri="{FF2B5EF4-FFF2-40B4-BE49-F238E27FC236}">
                  <a16:creationId xmlns:a16="http://schemas.microsoft.com/office/drawing/2014/main" id="{30404720-4EBF-EF4C-0A61-65110B1763A8}"/>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5300" name="Freeform 4">
              <a:extLst>
                <a:ext uri="{FF2B5EF4-FFF2-40B4-BE49-F238E27FC236}">
                  <a16:creationId xmlns:a16="http://schemas.microsoft.com/office/drawing/2014/main" id="{5DC21542-14C8-7565-04B5-321D18D9A055}"/>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5301" name="Freeform 5">
              <a:extLst>
                <a:ext uri="{FF2B5EF4-FFF2-40B4-BE49-F238E27FC236}">
                  <a16:creationId xmlns:a16="http://schemas.microsoft.com/office/drawing/2014/main" id="{04358E7B-A822-5D22-8097-C93043D40C2E}"/>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5302" name="Freeform 6">
              <a:extLst>
                <a:ext uri="{FF2B5EF4-FFF2-40B4-BE49-F238E27FC236}">
                  <a16:creationId xmlns:a16="http://schemas.microsoft.com/office/drawing/2014/main" id="{226F5401-8C48-9ACB-335F-759694C4AAC0}"/>
                </a:ext>
              </a:extLst>
            </p:cNvPr>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5303" name="Freeform 7">
              <a:extLst>
                <a:ext uri="{FF2B5EF4-FFF2-40B4-BE49-F238E27FC236}">
                  <a16:creationId xmlns:a16="http://schemas.microsoft.com/office/drawing/2014/main" id="{9AEA7946-255F-4C9D-8A7F-4E8612B72E36}"/>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55304" name="Freeform 8">
              <a:extLst>
                <a:ext uri="{FF2B5EF4-FFF2-40B4-BE49-F238E27FC236}">
                  <a16:creationId xmlns:a16="http://schemas.microsoft.com/office/drawing/2014/main" id="{FFE9927B-6D27-C96E-2616-FA41597A6691}"/>
                </a:ext>
              </a:extLst>
            </p:cNvPr>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5305" name="Freeform 9">
              <a:extLst>
                <a:ext uri="{FF2B5EF4-FFF2-40B4-BE49-F238E27FC236}">
                  <a16:creationId xmlns:a16="http://schemas.microsoft.com/office/drawing/2014/main" id="{D256D137-7F8C-D530-2D93-107193747874}"/>
                </a:ext>
              </a:extLst>
            </p:cNvPr>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5306" name="Freeform 10">
              <a:extLst>
                <a:ext uri="{FF2B5EF4-FFF2-40B4-BE49-F238E27FC236}">
                  <a16:creationId xmlns:a16="http://schemas.microsoft.com/office/drawing/2014/main" id="{753980C8-E6BD-479D-51EA-17FA300A0B4F}"/>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5307" name="Freeform 11">
              <a:extLst>
                <a:ext uri="{FF2B5EF4-FFF2-40B4-BE49-F238E27FC236}">
                  <a16:creationId xmlns:a16="http://schemas.microsoft.com/office/drawing/2014/main" id="{F45907DE-3340-B1C4-FE85-ECE134636908}"/>
                </a:ext>
              </a:extLst>
            </p:cNvPr>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5308" name="Freeform 12">
              <a:extLst>
                <a:ext uri="{FF2B5EF4-FFF2-40B4-BE49-F238E27FC236}">
                  <a16:creationId xmlns:a16="http://schemas.microsoft.com/office/drawing/2014/main" id="{A82F8C24-E958-A1CD-4986-7B32DE0DB927}"/>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5309" name="Freeform 13">
              <a:extLst>
                <a:ext uri="{FF2B5EF4-FFF2-40B4-BE49-F238E27FC236}">
                  <a16:creationId xmlns:a16="http://schemas.microsoft.com/office/drawing/2014/main" id="{A5D53C1C-9E50-1423-6E12-F26E7B45F7B0}"/>
                </a:ext>
              </a:extLst>
            </p:cNvPr>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5310" name="Freeform 14">
              <a:extLst>
                <a:ext uri="{FF2B5EF4-FFF2-40B4-BE49-F238E27FC236}">
                  <a16:creationId xmlns:a16="http://schemas.microsoft.com/office/drawing/2014/main" id="{D6A1317A-1B6D-876A-AAAB-3F678E77828C}"/>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5311" name="Freeform 15">
              <a:extLst>
                <a:ext uri="{FF2B5EF4-FFF2-40B4-BE49-F238E27FC236}">
                  <a16:creationId xmlns:a16="http://schemas.microsoft.com/office/drawing/2014/main" id="{B3903B26-9181-146D-F578-E699AD620702}"/>
                </a:ext>
              </a:extLst>
            </p:cNvPr>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5312" name="Freeform 16">
              <a:extLst>
                <a:ext uri="{FF2B5EF4-FFF2-40B4-BE49-F238E27FC236}">
                  <a16:creationId xmlns:a16="http://schemas.microsoft.com/office/drawing/2014/main" id="{1ADCFF23-DF56-0506-0A7A-1169306251B0}"/>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5313" name="Freeform 17">
              <a:extLst>
                <a:ext uri="{FF2B5EF4-FFF2-40B4-BE49-F238E27FC236}">
                  <a16:creationId xmlns:a16="http://schemas.microsoft.com/office/drawing/2014/main" id="{D148D8A6-81A6-4956-0F8F-0F415979B663}"/>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5314" name="Freeform 18">
              <a:extLst>
                <a:ext uri="{FF2B5EF4-FFF2-40B4-BE49-F238E27FC236}">
                  <a16:creationId xmlns:a16="http://schemas.microsoft.com/office/drawing/2014/main" id="{D8169484-8112-C2C0-1352-42B7810FFEDC}"/>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5315" name="Freeform 19">
              <a:extLst>
                <a:ext uri="{FF2B5EF4-FFF2-40B4-BE49-F238E27FC236}">
                  <a16:creationId xmlns:a16="http://schemas.microsoft.com/office/drawing/2014/main" id="{43745AF6-6648-E8D4-3E68-6C871D5B178C}"/>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5316" name="Freeform 20">
              <a:extLst>
                <a:ext uri="{FF2B5EF4-FFF2-40B4-BE49-F238E27FC236}">
                  <a16:creationId xmlns:a16="http://schemas.microsoft.com/office/drawing/2014/main" id="{2D3DFE81-15B0-2909-8DE3-99DD66A0F7E8}"/>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5317" name="Freeform 21">
              <a:extLst>
                <a:ext uri="{FF2B5EF4-FFF2-40B4-BE49-F238E27FC236}">
                  <a16:creationId xmlns:a16="http://schemas.microsoft.com/office/drawing/2014/main" id="{2F853AE0-DF69-DC14-BBB8-BBE83A2039BE}"/>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5318" name="Freeform 22">
              <a:extLst>
                <a:ext uri="{FF2B5EF4-FFF2-40B4-BE49-F238E27FC236}">
                  <a16:creationId xmlns:a16="http://schemas.microsoft.com/office/drawing/2014/main" id="{25B9B7CE-65B4-643E-B43D-8E526205AF40}"/>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5319" name="Freeform 23">
              <a:extLst>
                <a:ext uri="{FF2B5EF4-FFF2-40B4-BE49-F238E27FC236}">
                  <a16:creationId xmlns:a16="http://schemas.microsoft.com/office/drawing/2014/main" id="{AFC2FF43-8C64-CB1C-28ED-B4A03D4235FB}"/>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55320" name="Freeform 24">
              <a:extLst>
                <a:ext uri="{FF2B5EF4-FFF2-40B4-BE49-F238E27FC236}">
                  <a16:creationId xmlns:a16="http://schemas.microsoft.com/office/drawing/2014/main" id="{95E53B90-AAA0-B342-438D-12FE59270B94}"/>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5321" name="Freeform 25">
              <a:extLst>
                <a:ext uri="{FF2B5EF4-FFF2-40B4-BE49-F238E27FC236}">
                  <a16:creationId xmlns:a16="http://schemas.microsoft.com/office/drawing/2014/main" id="{42C02652-E1B9-0612-B4CD-75AB1F966E1C}"/>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5322" name="Freeform 26">
              <a:extLst>
                <a:ext uri="{FF2B5EF4-FFF2-40B4-BE49-F238E27FC236}">
                  <a16:creationId xmlns:a16="http://schemas.microsoft.com/office/drawing/2014/main" id="{EFB6D072-89B6-B886-9672-B20B51C66076}"/>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5323" name="Freeform 27">
              <a:extLst>
                <a:ext uri="{FF2B5EF4-FFF2-40B4-BE49-F238E27FC236}">
                  <a16:creationId xmlns:a16="http://schemas.microsoft.com/office/drawing/2014/main" id="{C0EA44B9-33E3-A2DA-F02D-A80DF29458F9}"/>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5324" name="Freeform 28">
              <a:extLst>
                <a:ext uri="{FF2B5EF4-FFF2-40B4-BE49-F238E27FC236}">
                  <a16:creationId xmlns:a16="http://schemas.microsoft.com/office/drawing/2014/main" id="{B260916A-6DCB-5234-CBEF-3BE2C9C505FF}"/>
                </a:ext>
              </a:extLst>
            </p:cNvPr>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5325" name="Freeform 29">
              <a:extLst>
                <a:ext uri="{FF2B5EF4-FFF2-40B4-BE49-F238E27FC236}">
                  <a16:creationId xmlns:a16="http://schemas.microsoft.com/office/drawing/2014/main" id="{8F6E14BA-73BC-F992-C52B-091F6E2F24BF}"/>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5326" name="Freeform 30">
              <a:extLst>
                <a:ext uri="{FF2B5EF4-FFF2-40B4-BE49-F238E27FC236}">
                  <a16:creationId xmlns:a16="http://schemas.microsoft.com/office/drawing/2014/main" id="{241B4C4D-51EA-22C8-F4AE-6C9DAAD92116}"/>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5327" name="Freeform 31">
              <a:extLst>
                <a:ext uri="{FF2B5EF4-FFF2-40B4-BE49-F238E27FC236}">
                  <a16:creationId xmlns:a16="http://schemas.microsoft.com/office/drawing/2014/main" id="{06DE6347-79CC-8B36-398E-C149B9C257FA}"/>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5328" name="Freeform 32">
              <a:extLst>
                <a:ext uri="{FF2B5EF4-FFF2-40B4-BE49-F238E27FC236}">
                  <a16:creationId xmlns:a16="http://schemas.microsoft.com/office/drawing/2014/main" id="{5F075C67-A04C-3D8A-6E1E-0C555B3341A9}"/>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5329" name="Freeform 33">
              <a:extLst>
                <a:ext uri="{FF2B5EF4-FFF2-40B4-BE49-F238E27FC236}">
                  <a16:creationId xmlns:a16="http://schemas.microsoft.com/office/drawing/2014/main" id="{B944BEEC-0B7A-9B2C-0850-7349F46388B4}"/>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5330" name="Freeform 34">
              <a:extLst>
                <a:ext uri="{FF2B5EF4-FFF2-40B4-BE49-F238E27FC236}">
                  <a16:creationId xmlns:a16="http://schemas.microsoft.com/office/drawing/2014/main" id="{A20EFCE0-7D4D-91BD-CD22-3C4AD67C7984}"/>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5331" name="Freeform 35">
              <a:extLst>
                <a:ext uri="{FF2B5EF4-FFF2-40B4-BE49-F238E27FC236}">
                  <a16:creationId xmlns:a16="http://schemas.microsoft.com/office/drawing/2014/main" id="{E4D576BA-47C7-F76A-D6F0-8C6964089F27}"/>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5332" name="Freeform 36">
              <a:extLst>
                <a:ext uri="{FF2B5EF4-FFF2-40B4-BE49-F238E27FC236}">
                  <a16:creationId xmlns:a16="http://schemas.microsoft.com/office/drawing/2014/main" id="{83CA8520-EC46-DE4F-A6DC-6FC2C151FE79}"/>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5333" name="Freeform 37">
              <a:extLst>
                <a:ext uri="{FF2B5EF4-FFF2-40B4-BE49-F238E27FC236}">
                  <a16:creationId xmlns:a16="http://schemas.microsoft.com/office/drawing/2014/main" id="{BB47AD3A-240F-DED1-A874-F5D3ED193205}"/>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5334" name="Freeform 38">
              <a:extLst>
                <a:ext uri="{FF2B5EF4-FFF2-40B4-BE49-F238E27FC236}">
                  <a16:creationId xmlns:a16="http://schemas.microsoft.com/office/drawing/2014/main" id="{774C4D4F-D388-2D63-F692-0E1EBCD5965B}"/>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nvGrpSpPr>
            <p:cNvPr id="55335" name="Group 39">
              <a:extLst>
                <a:ext uri="{FF2B5EF4-FFF2-40B4-BE49-F238E27FC236}">
                  <a16:creationId xmlns:a16="http://schemas.microsoft.com/office/drawing/2014/main" id="{A77665FC-E201-31BC-88C9-FFB99380012F}"/>
                </a:ext>
              </a:extLst>
            </p:cNvPr>
            <p:cNvGrpSpPr>
              <a:grpSpLocks/>
            </p:cNvGrpSpPr>
            <p:nvPr userDrawn="1"/>
          </p:nvGrpSpPr>
          <p:grpSpPr bwMode="auto">
            <a:xfrm>
              <a:off x="0" y="1632"/>
              <a:ext cx="5758" cy="1858"/>
              <a:chOff x="0" y="1632"/>
              <a:chExt cx="5758" cy="1858"/>
            </a:xfrm>
          </p:grpSpPr>
          <p:sp>
            <p:nvSpPr>
              <p:cNvPr id="55336" name="Freeform 40">
                <a:extLst>
                  <a:ext uri="{FF2B5EF4-FFF2-40B4-BE49-F238E27FC236}">
                    <a16:creationId xmlns:a16="http://schemas.microsoft.com/office/drawing/2014/main" id="{0B63A684-B988-E5F1-C78F-E5AFFC102D2A}"/>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5337" name="Freeform 41">
                <a:extLst>
                  <a:ext uri="{FF2B5EF4-FFF2-40B4-BE49-F238E27FC236}">
                    <a16:creationId xmlns:a16="http://schemas.microsoft.com/office/drawing/2014/main" id="{6C3010F0-E225-B4D6-79E6-611B6D3FB798}"/>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sp>
        <p:nvSpPr>
          <p:cNvPr id="55338" name="Rectangle 42">
            <a:extLst>
              <a:ext uri="{FF2B5EF4-FFF2-40B4-BE49-F238E27FC236}">
                <a16:creationId xmlns:a16="http://schemas.microsoft.com/office/drawing/2014/main" id="{4C4A6AE6-4FE0-9EE0-C16B-58516C92CFE1}"/>
              </a:ext>
            </a:extLst>
          </p:cNvPr>
          <p:cNvSpPr>
            <a:spLocks noGrp="1" noChangeArrowheads="1"/>
          </p:cNvSpPr>
          <p:nvPr>
            <p:ph type="ctrTitle" sz="quarter"/>
          </p:nvPr>
        </p:nvSpPr>
        <p:spPr>
          <a:xfrm>
            <a:off x="609600" y="1600200"/>
            <a:ext cx="10972800" cy="1828800"/>
          </a:xfrm>
        </p:spPr>
        <p:txBody>
          <a:bodyPr/>
          <a:lstStyle>
            <a:lvl1pPr>
              <a:defRPr sz="4800"/>
            </a:lvl1pPr>
          </a:lstStyle>
          <a:p>
            <a:pPr lvl="0"/>
            <a:r>
              <a:rPr lang="en-US" altLang="en-US" noProof="0"/>
              <a:t>Click to edit Master title style</a:t>
            </a:r>
          </a:p>
        </p:txBody>
      </p:sp>
      <p:sp>
        <p:nvSpPr>
          <p:cNvPr id="55339" name="Rectangle 43">
            <a:extLst>
              <a:ext uri="{FF2B5EF4-FFF2-40B4-BE49-F238E27FC236}">
                <a16:creationId xmlns:a16="http://schemas.microsoft.com/office/drawing/2014/main" id="{789B9557-0CF8-D9B8-BFC3-7977038603C2}"/>
              </a:ext>
            </a:extLst>
          </p:cNvPr>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sz="3600"/>
            </a:lvl1pPr>
          </a:lstStyle>
          <a:p>
            <a:pPr lvl="0"/>
            <a:r>
              <a:rPr lang="en-US" altLang="en-US" noProof="0"/>
              <a:t>Click to edit Master subtitle style</a:t>
            </a:r>
          </a:p>
        </p:txBody>
      </p:sp>
      <p:sp>
        <p:nvSpPr>
          <p:cNvPr id="55340" name="Rectangle 44">
            <a:extLst>
              <a:ext uri="{FF2B5EF4-FFF2-40B4-BE49-F238E27FC236}">
                <a16:creationId xmlns:a16="http://schemas.microsoft.com/office/drawing/2014/main" id="{F69D5F26-6272-2E02-2027-5F313B9DE503}"/>
              </a:ext>
            </a:extLst>
          </p:cNvPr>
          <p:cNvSpPr>
            <a:spLocks noGrp="1" noChangeArrowheads="1"/>
          </p:cNvSpPr>
          <p:nvPr>
            <p:ph type="dt" sz="quarter" idx="2"/>
          </p:nvPr>
        </p:nvSpPr>
        <p:spPr/>
        <p:txBody>
          <a:bodyPr/>
          <a:lstStyle>
            <a:lvl1pPr>
              <a:defRPr/>
            </a:lvl1pPr>
          </a:lstStyle>
          <a:p>
            <a:endParaRPr lang="en-US" altLang="en-US"/>
          </a:p>
        </p:txBody>
      </p:sp>
      <p:sp>
        <p:nvSpPr>
          <p:cNvPr id="55341" name="Rectangle 45">
            <a:extLst>
              <a:ext uri="{FF2B5EF4-FFF2-40B4-BE49-F238E27FC236}">
                <a16:creationId xmlns:a16="http://schemas.microsoft.com/office/drawing/2014/main" id="{5009C202-2125-D838-B9D8-FF7F3C6F3DA7}"/>
              </a:ext>
            </a:extLst>
          </p:cNvPr>
          <p:cNvSpPr>
            <a:spLocks noGrp="1" noChangeArrowheads="1"/>
          </p:cNvSpPr>
          <p:nvPr>
            <p:ph type="ftr" sz="quarter" idx="3"/>
          </p:nvPr>
        </p:nvSpPr>
        <p:spPr/>
        <p:txBody>
          <a:bodyPr/>
          <a:lstStyle>
            <a:lvl1pPr>
              <a:defRPr/>
            </a:lvl1pPr>
          </a:lstStyle>
          <a:p>
            <a:endParaRPr lang="en-US" altLang="en-US"/>
          </a:p>
        </p:txBody>
      </p:sp>
      <p:sp>
        <p:nvSpPr>
          <p:cNvPr id="55342" name="Rectangle 46">
            <a:extLst>
              <a:ext uri="{FF2B5EF4-FFF2-40B4-BE49-F238E27FC236}">
                <a16:creationId xmlns:a16="http://schemas.microsoft.com/office/drawing/2014/main" id="{63585F73-7C22-17E2-1AF6-350850E0D779}"/>
              </a:ext>
            </a:extLst>
          </p:cNvPr>
          <p:cNvSpPr>
            <a:spLocks noGrp="1" noChangeArrowheads="1"/>
          </p:cNvSpPr>
          <p:nvPr>
            <p:ph type="sldNum" sz="quarter" idx="4"/>
          </p:nvPr>
        </p:nvSpPr>
        <p:spPr/>
        <p:txBody>
          <a:bodyPr/>
          <a:lstStyle>
            <a:lvl1pPr>
              <a:defRPr/>
            </a:lvl1pPr>
          </a:lstStyle>
          <a:p>
            <a:fld id="{6CAE9F8F-D11B-4CD3-9AC5-ADC70C1BCD05}" type="slidenum">
              <a:rPr lang="en-US" altLang="en-US"/>
              <a:pPr/>
              <a:t>‹#›</a:t>
            </a:fld>
            <a:endParaRPr lang="en-US" altLang="en-US"/>
          </a:p>
        </p:txBody>
      </p:sp>
    </p:spTree>
    <p:extLst>
      <p:ext uri="{BB962C8B-B14F-4D97-AF65-F5344CB8AC3E}">
        <p14:creationId xmlns:p14="http://schemas.microsoft.com/office/powerpoint/2010/main" val="54497196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D48C9-7B91-8226-5EAC-AAA5F3E160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64B656-CC6F-FA1B-E355-C18CF173B5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B1FC00-254A-A3D1-DA18-24F4F353936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9B68085-5A2B-3F5C-EF2A-58CA874AD0E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53DA608-2469-5D40-BCB6-ED5F2326FF2F}"/>
              </a:ext>
            </a:extLst>
          </p:cNvPr>
          <p:cNvSpPr>
            <a:spLocks noGrp="1"/>
          </p:cNvSpPr>
          <p:nvPr>
            <p:ph type="sldNum" sz="quarter" idx="12"/>
          </p:nvPr>
        </p:nvSpPr>
        <p:spPr/>
        <p:txBody>
          <a:bodyPr/>
          <a:lstStyle>
            <a:lvl1pPr>
              <a:defRPr/>
            </a:lvl1pPr>
          </a:lstStyle>
          <a:p>
            <a:fld id="{15107350-EF70-4921-8074-B3057878BB95}" type="slidenum">
              <a:rPr lang="en-US" altLang="en-US"/>
              <a:pPr/>
              <a:t>‹#›</a:t>
            </a:fld>
            <a:endParaRPr lang="en-US" altLang="en-US"/>
          </a:p>
        </p:txBody>
      </p:sp>
    </p:spTree>
    <p:extLst>
      <p:ext uri="{BB962C8B-B14F-4D97-AF65-F5344CB8AC3E}">
        <p14:creationId xmlns:p14="http://schemas.microsoft.com/office/powerpoint/2010/main" val="303149492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1B73C-E35B-556D-A842-D80A5EFA62E3}"/>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938F2B-5C71-CC00-F866-3A890821842C}"/>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88010A5F-37F8-F809-1353-6A1EC646C09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D887C46-7CA0-EDE1-C2A5-6DC7DA46799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6312D46-B117-D7EA-B8B6-A10F649C05AD}"/>
              </a:ext>
            </a:extLst>
          </p:cNvPr>
          <p:cNvSpPr>
            <a:spLocks noGrp="1"/>
          </p:cNvSpPr>
          <p:nvPr>
            <p:ph type="sldNum" sz="quarter" idx="12"/>
          </p:nvPr>
        </p:nvSpPr>
        <p:spPr/>
        <p:txBody>
          <a:bodyPr/>
          <a:lstStyle>
            <a:lvl1pPr>
              <a:defRPr/>
            </a:lvl1pPr>
          </a:lstStyle>
          <a:p>
            <a:fld id="{234BF2EB-0EA3-4C8A-B001-9DB17A6A824C}" type="slidenum">
              <a:rPr lang="en-US" altLang="en-US"/>
              <a:pPr/>
              <a:t>‹#›</a:t>
            </a:fld>
            <a:endParaRPr lang="en-US" altLang="en-US"/>
          </a:p>
        </p:txBody>
      </p:sp>
    </p:spTree>
    <p:extLst>
      <p:ext uri="{BB962C8B-B14F-4D97-AF65-F5344CB8AC3E}">
        <p14:creationId xmlns:p14="http://schemas.microsoft.com/office/powerpoint/2010/main" val="294836246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CCA0C-5298-098E-1A0F-0788886C9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EB84E3-4359-C357-14D8-A46F9F6AA509}"/>
              </a:ext>
            </a:extLst>
          </p:cNvPr>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762A9D-5FFF-A49B-B33F-2BF835B5A013}"/>
              </a:ext>
            </a:extLst>
          </p:cNvPr>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506AD8-C49F-D6D0-8A3A-54A13FDD297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D5FCD4D-26FE-67D3-CFCE-CE2B0F8CFC5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EBEB525-1F39-4014-1B3B-5C13E27CC840}"/>
              </a:ext>
            </a:extLst>
          </p:cNvPr>
          <p:cNvSpPr>
            <a:spLocks noGrp="1"/>
          </p:cNvSpPr>
          <p:nvPr>
            <p:ph type="sldNum" sz="quarter" idx="12"/>
          </p:nvPr>
        </p:nvSpPr>
        <p:spPr/>
        <p:txBody>
          <a:bodyPr/>
          <a:lstStyle>
            <a:lvl1pPr>
              <a:defRPr/>
            </a:lvl1pPr>
          </a:lstStyle>
          <a:p>
            <a:fld id="{6143696B-757F-405B-9470-602DD638DF09}" type="slidenum">
              <a:rPr lang="en-US" altLang="en-US"/>
              <a:pPr/>
              <a:t>‹#›</a:t>
            </a:fld>
            <a:endParaRPr lang="en-US" altLang="en-US"/>
          </a:p>
        </p:txBody>
      </p:sp>
    </p:spTree>
    <p:extLst>
      <p:ext uri="{BB962C8B-B14F-4D97-AF65-F5344CB8AC3E}">
        <p14:creationId xmlns:p14="http://schemas.microsoft.com/office/powerpoint/2010/main" val="112848245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46B4C-4CAE-046C-21CA-1784653AA2EE}"/>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3AB666-3AF5-D827-0563-8562116A58A6}"/>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9BFA39-60F4-555F-0CC6-F7815604C697}"/>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E9FA0C-ABE6-ECAF-31D3-918CDD23600D}"/>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49E877-1CC3-04A3-E096-2FF1FDAE734B}"/>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7EA87F-F274-D9D0-D771-7F6993B69AEE}"/>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DBF7D1DA-B041-404D-234E-6CD81594706D}"/>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10329E5A-E067-9550-68C3-61FDDC0DE011}"/>
              </a:ext>
            </a:extLst>
          </p:cNvPr>
          <p:cNvSpPr>
            <a:spLocks noGrp="1"/>
          </p:cNvSpPr>
          <p:nvPr>
            <p:ph type="sldNum" sz="quarter" idx="12"/>
          </p:nvPr>
        </p:nvSpPr>
        <p:spPr/>
        <p:txBody>
          <a:bodyPr/>
          <a:lstStyle>
            <a:lvl1pPr>
              <a:defRPr/>
            </a:lvl1pPr>
          </a:lstStyle>
          <a:p>
            <a:fld id="{CCEB6E7A-84E5-4EC6-AF43-4F0F3C6A5750}" type="slidenum">
              <a:rPr lang="en-US" altLang="en-US"/>
              <a:pPr/>
              <a:t>‹#›</a:t>
            </a:fld>
            <a:endParaRPr lang="en-US" altLang="en-US"/>
          </a:p>
        </p:txBody>
      </p:sp>
    </p:spTree>
    <p:extLst>
      <p:ext uri="{BB962C8B-B14F-4D97-AF65-F5344CB8AC3E}">
        <p14:creationId xmlns:p14="http://schemas.microsoft.com/office/powerpoint/2010/main" val="35803830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EF0716C6-306D-6A9D-77AE-474E81C1A89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FBE7D9AF-9479-9C89-B2AB-6F9DF5E6523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853C84E9-7670-6DDE-E38F-87E679B6F0CD}"/>
              </a:ext>
            </a:extLst>
          </p:cNvPr>
          <p:cNvSpPr>
            <a:spLocks noGrp="1" noChangeArrowheads="1"/>
          </p:cNvSpPr>
          <p:nvPr>
            <p:ph type="sldNum" sz="quarter" idx="12"/>
          </p:nvPr>
        </p:nvSpPr>
        <p:spPr>
          <a:ln/>
        </p:spPr>
        <p:txBody>
          <a:bodyPr/>
          <a:lstStyle>
            <a:lvl1pPr>
              <a:defRPr/>
            </a:lvl1pPr>
          </a:lstStyle>
          <a:p>
            <a:fld id="{7923F799-73BF-4CF2-9117-344290F4497D}" type="slidenum">
              <a:rPr lang="en-US" altLang="en-US"/>
              <a:pPr/>
              <a:t>‹#›</a:t>
            </a:fld>
            <a:endParaRPr lang="en-US" altLang="en-US"/>
          </a:p>
        </p:txBody>
      </p:sp>
    </p:spTree>
    <p:extLst>
      <p:ext uri="{BB962C8B-B14F-4D97-AF65-F5344CB8AC3E}">
        <p14:creationId xmlns:p14="http://schemas.microsoft.com/office/powerpoint/2010/main" val="122421487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1C997-55AD-C939-6E40-12E02918EC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E451DD-ABDB-23D6-3350-81340E39C3EF}"/>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BEA532FD-06A5-19D5-8CD5-4B02BB0B25D1}"/>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7F3E9DB0-042E-40B9-4394-15C3266DE9BD}"/>
              </a:ext>
            </a:extLst>
          </p:cNvPr>
          <p:cNvSpPr>
            <a:spLocks noGrp="1"/>
          </p:cNvSpPr>
          <p:nvPr>
            <p:ph type="sldNum" sz="quarter" idx="12"/>
          </p:nvPr>
        </p:nvSpPr>
        <p:spPr/>
        <p:txBody>
          <a:bodyPr/>
          <a:lstStyle>
            <a:lvl1pPr>
              <a:defRPr/>
            </a:lvl1pPr>
          </a:lstStyle>
          <a:p>
            <a:fld id="{4B59538E-C472-4B43-B9D1-75264ABAF836}" type="slidenum">
              <a:rPr lang="en-US" altLang="en-US"/>
              <a:pPr/>
              <a:t>‹#›</a:t>
            </a:fld>
            <a:endParaRPr lang="en-US" altLang="en-US"/>
          </a:p>
        </p:txBody>
      </p:sp>
    </p:spTree>
    <p:extLst>
      <p:ext uri="{BB962C8B-B14F-4D97-AF65-F5344CB8AC3E}">
        <p14:creationId xmlns:p14="http://schemas.microsoft.com/office/powerpoint/2010/main" val="102959109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D55D65-2BFA-151E-F75A-EB0D75E5B8AB}"/>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77FF60EB-12D0-5F1B-70EF-9AB78AE99396}"/>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7D249710-EDDC-E1CF-53B4-2D6FD13786CA}"/>
              </a:ext>
            </a:extLst>
          </p:cNvPr>
          <p:cNvSpPr>
            <a:spLocks noGrp="1"/>
          </p:cNvSpPr>
          <p:nvPr>
            <p:ph type="sldNum" sz="quarter" idx="12"/>
          </p:nvPr>
        </p:nvSpPr>
        <p:spPr/>
        <p:txBody>
          <a:bodyPr/>
          <a:lstStyle>
            <a:lvl1pPr>
              <a:defRPr/>
            </a:lvl1pPr>
          </a:lstStyle>
          <a:p>
            <a:fld id="{2E149247-6C4E-4D73-B5ED-7F0B74D96A59}" type="slidenum">
              <a:rPr lang="en-US" altLang="en-US"/>
              <a:pPr/>
              <a:t>‹#›</a:t>
            </a:fld>
            <a:endParaRPr lang="en-US" altLang="en-US"/>
          </a:p>
        </p:txBody>
      </p:sp>
    </p:spTree>
    <p:extLst>
      <p:ext uri="{BB962C8B-B14F-4D97-AF65-F5344CB8AC3E}">
        <p14:creationId xmlns:p14="http://schemas.microsoft.com/office/powerpoint/2010/main" val="271947005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CD6F6-0981-E23C-819E-A5814BFE30F2}"/>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08E571-ED4D-B9AA-8746-CA574177940C}"/>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A61421-6D5D-CC34-F57D-442A72A2FA17}"/>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EB5384-DB1B-4E11-AEAD-E158C26EAF8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250CC7F-F12E-65D8-9BF4-C64815AE84B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79714A6-87FA-86B2-809E-53D035E07FC6}"/>
              </a:ext>
            </a:extLst>
          </p:cNvPr>
          <p:cNvSpPr>
            <a:spLocks noGrp="1"/>
          </p:cNvSpPr>
          <p:nvPr>
            <p:ph type="sldNum" sz="quarter" idx="12"/>
          </p:nvPr>
        </p:nvSpPr>
        <p:spPr/>
        <p:txBody>
          <a:bodyPr/>
          <a:lstStyle>
            <a:lvl1pPr>
              <a:defRPr/>
            </a:lvl1pPr>
          </a:lstStyle>
          <a:p>
            <a:fld id="{2231EE68-AA18-436F-A927-6219AEB8508C}" type="slidenum">
              <a:rPr lang="en-US" altLang="en-US"/>
              <a:pPr/>
              <a:t>‹#›</a:t>
            </a:fld>
            <a:endParaRPr lang="en-US" altLang="en-US"/>
          </a:p>
        </p:txBody>
      </p:sp>
    </p:spTree>
    <p:extLst>
      <p:ext uri="{BB962C8B-B14F-4D97-AF65-F5344CB8AC3E}">
        <p14:creationId xmlns:p14="http://schemas.microsoft.com/office/powerpoint/2010/main" val="82840186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C74D9-B23A-6B45-2777-D22C1A552018}"/>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C3288E-3134-D3A6-A3EB-6480FD5C69F0}"/>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7F9A77-EA0B-D13B-4102-D75F9D71B848}"/>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1AC198-C0BB-AB8C-706A-A05BFC9BA70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7B2D1E2-5A9C-B16B-663F-D7F95D55894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66F13F0-2281-9820-1F7D-A444F28F5AE7}"/>
              </a:ext>
            </a:extLst>
          </p:cNvPr>
          <p:cNvSpPr>
            <a:spLocks noGrp="1"/>
          </p:cNvSpPr>
          <p:nvPr>
            <p:ph type="sldNum" sz="quarter" idx="12"/>
          </p:nvPr>
        </p:nvSpPr>
        <p:spPr/>
        <p:txBody>
          <a:bodyPr/>
          <a:lstStyle>
            <a:lvl1pPr>
              <a:defRPr/>
            </a:lvl1pPr>
          </a:lstStyle>
          <a:p>
            <a:fld id="{97EF0CE7-2869-4C48-AE69-78E940389DA2}" type="slidenum">
              <a:rPr lang="en-US" altLang="en-US"/>
              <a:pPr/>
              <a:t>‹#›</a:t>
            </a:fld>
            <a:endParaRPr lang="en-US" altLang="en-US"/>
          </a:p>
        </p:txBody>
      </p:sp>
    </p:spTree>
    <p:extLst>
      <p:ext uri="{BB962C8B-B14F-4D97-AF65-F5344CB8AC3E}">
        <p14:creationId xmlns:p14="http://schemas.microsoft.com/office/powerpoint/2010/main" val="408211500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78FBE-7EEE-E5DB-8AF3-D94E60DAC7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3F5C69-5BF1-0CB6-9B77-614922242D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4199BA-8840-4C2B-E993-862B4AA223E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9589D06-3401-6C22-1ECB-EAA724EA83E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3489CAB-CAB7-E3CA-F8F1-50EE9D66AF2E}"/>
              </a:ext>
            </a:extLst>
          </p:cNvPr>
          <p:cNvSpPr>
            <a:spLocks noGrp="1"/>
          </p:cNvSpPr>
          <p:nvPr>
            <p:ph type="sldNum" sz="quarter" idx="12"/>
          </p:nvPr>
        </p:nvSpPr>
        <p:spPr/>
        <p:txBody>
          <a:bodyPr/>
          <a:lstStyle>
            <a:lvl1pPr>
              <a:defRPr/>
            </a:lvl1pPr>
          </a:lstStyle>
          <a:p>
            <a:fld id="{C6721623-A973-4417-A936-D97D7BE36475}" type="slidenum">
              <a:rPr lang="en-US" altLang="en-US"/>
              <a:pPr/>
              <a:t>‹#›</a:t>
            </a:fld>
            <a:endParaRPr lang="en-US" altLang="en-US"/>
          </a:p>
        </p:txBody>
      </p:sp>
    </p:spTree>
    <p:extLst>
      <p:ext uri="{BB962C8B-B14F-4D97-AF65-F5344CB8AC3E}">
        <p14:creationId xmlns:p14="http://schemas.microsoft.com/office/powerpoint/2010/main" val="161111844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C1D621-0AE5-CBA9-0D58-FA8E40B48C17}"/>
              </a:ext>
            </a:extLst>
          </p:cNvPr>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B19BF7-B2FB-FE21-8E7E-FC4846DF0C35}"/>
              </a:ext>
            </a:extLst>
          </p:cNvPr>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D1FAC7-87EA-3925-DC27-06D385338C6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713AEDF-3190-669D-2A91-35CFF2FBC6B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FBE329B-38F2-CAE7-301C-C07B41BEC008}"/>
              </a:ext>
            </a:extLst>
          </p:cNvPr>
          <p:cNvSpPr>
            <a:spLocks noGrp="1"/>
          </p:cNvSpPr>
          <p:nvPr>
            <p:ph type="sldNum" sz="quarter" idx="12"/>
          </p:nvPr>
        </p:nvSpPr>
        <p:spPr/>
        <p:txBody>
          <a:bodyPr/>
          <a:lstStyle>
            <a:lvl1pPr>
              <a:defRPr/>
            </a:lvl1pPr>
          </a:lstStyle>
          <a:p>
            <a:fld id="{FF52B58A-EBFF-4FDC-B914-82D5E1C532A6}" type="slidenum">
              <a:rPr lang="en-US" altLang="en-US"/>
              <a:pPr/>
              <a:t>‹#›</a:t>
            </a:fld>
            <a:endParaRPr lang="en-US" altLang="en-US"/>
          </a:p>
        </p:txBody>
      </p:sp>
    </p:spTree>
    <p:extLst>
      <p:ext uri="{BB962C8B-B14F-4D97-AF65-F5344CB8AC3E}">
        <p14:creationId xmlns:p14="http://schemas.microsoft.com/office/powerpoint/2010/main" val="124404237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11E29-9434-3BCF-9EE9-8E079DAF8DB4}"/>
              </a:ext>
            </a:extLst>
          </p:cNvPr>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15E96B7-A92A-AD40-D60D-8C5F4F63108A}"/>
              </a:ext>
            </a:extLst>
          </p:cNvPr>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9B04EB-4D64-270C-9B18-5F82B0DA820B}"/>
              </a:ext>
            </a:extLst>
          </p:cNvPr>
          <p:cNvSpPr>
            <a:spLocks noGrp="1"/>
          </p:cNvSpPr>
          <p:nvPr>
            <p:ph type="body"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0BA4D0-AF01-F66A-F84C-92E0D8FCA0E7}"/>
              </a:ext>
            </a:extLst>
          </p:cNvPr>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2E59F09-986E-92C1-5075-2F46AECAFBA6}"/>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09A734D-34AA-8C0D-1F16-BE835CA6D792}"/>
              </a:ext>
            </a:extLst>
          </p:cNvPr>
          <p:cNvSpPr>
            <a:spLocks noGrp="1"/>
          </p:cNvSpPr>
          <p:nvPr>
            <p:ph type="sldNum" sz="quarter" idx="12"/>
          </p:nvPr>
        </p:nvSpPr>
        <p:spPr>
          <a:xfrm>
            <a:off x="8737600" y="6243638"/>
            <a:ext cx="2844800" cy="457200"/>
          </a:xfrm>
        </p:spPr>
        <p:txBody>
          <a:bodyPr/>
          <a:lstStyle>
            <a:lvl1pPr>
              <a:defRPr/>
            </a:lvl1pPr>
          </a:lstStyle>
          <a:p>
            <a:fld id="{A8424B6E-A16C-40E8-B94C-85C971D24D8E}" type="slidenum">
              <a:rPr lang="en-US" altLang="en-US"/>
              <a:pPr/>
              <a:t>‹#›</a:t>
            </a:fld>
            <a:endParaRPr lang="en-US" altLang="en-US"/>
          </a:p>
        </p:txBody>
      </p:sp>
    </p:spTree>
    <p:extLst>
      <p:ext uri="{BB962C8B-B14F-4D97-AF65-F5344CB8AC3E}">
        <p14:creationId xmlns:p14="http://schemas.microsoft.com/office/powerpoint/2010/main" val="354011402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BA00D-706B-8B34-8CFC-8444EC2DC7AE}"/>
              </a:ext>
            </a:extLst>
          </p:cNvPr>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C5B8CE-4EC3-8C7A-A6DA-25280F9AF5BE}"/>
              </a:ext>
            </a:extLst>
          </p:cNvPr>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E915BB-D6C7-67E6-76F6-53761AE09368}"/>
              </a:ext>
            </a:extLst>
          </p:cNvPr>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B32D87-87E9-4ECF-4067-A4852448CF35}"/>
              </a:ext>
            </a:extLst>
          </p:cNvPr>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E4A7438-5C32-29DB-3A15-CDA1F061C41E}"/>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DEC1FBE-3F06-E524-B3F5-0107510B85A5}"/>
              </a:ext>
            </a:extLst>
          </p:cNvPr>
          <p:cNvSpPr>
            <a:spLocks noGrp="1"/>
          </p:cNvSpPr>
          <p:nvPr>
            <p:ph type="sldNum" sz="quarter" idx="12"/>
          </p:nvPr>
        </p:nvSpPr>
        <p:spPr>
          <a:xfrm>
            <a:off x="8737600" y="6243638"/>
            <a:ext cx="2844800" cy="457200"/>
          </a:xfrm>
        </p:spPr>
        <p:txBody>
          <a:bodyPr/>
          <a:lstStyle>
            <a:lvl1pPr>
              <a:defRPr/>
            </a:lvl1pPr>
          </a:lstStyle>
          <a:p>
            <a:fld id="{EB75688A-94A2-48C8-8970-C45DDE476F5C}" type="slidenum">
              <a:rPr lang="en-US" altLang="en-US"/>
              <a:pPr/>
              <a:t>‹#›</a:t>
            </a:fld>
            <a:endParaRPr lang="en-US" altLang="en-US"/>
          </a:p>
        </p:txBody>
      </p:sp>
    </p:spTree>
    <p:extLst>
      <p:ext uri="{BB962C8B-B14F-4D97-AF65-F5344CB8AC3E}">
        <p14:creationId xmlns:p14="http://schemas.microsoft.com/office/powerpoint/2010/main" val="219424161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B7AEAC-7C27-4673-7509-64B7EFA9DF70}"/>
              </a:ext>
            </a:extLst>
          </p:cNvPr>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0509B2A-1819-2BFD-D77A-60F5F1613890}"/>
              </a:ext>
            </a:extLst>
          </p:cNvPr>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520335E8-2AA8-86A4-1BFA-F017D1B9E5C3}"/>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3CD5A5AD-F3C0-9FB1-F3F0-8B0F26246746}"/>
              </a:ext>
            </a:extLst>
          </p:cNvPr>
          <p:cNvSpPr>
            <a:spLocks noGrp="1"/>
          </p:cNvSpPr>
          <p:nvPr>
            <p:ph type="sldNum" sz="quarter" idx="12"/>
          </p:nvPr>
        </p:nvSpPr>
        <p:spPr>
          <a:xfrm>
            <a:off x="8737600" y="6243638"/>
            <a:ext cx="2844800" cy="457200"/>
          </a:xfrm>
        </p:spPr>
        <p:txBody>
          <a:bodyPr/>
          <a:lstStyle>
            <a:lvl1pPr>
              <a:defRPr/>
            </a:lvl1pPr>
          </a:lstStyle>
          <a:p>
            <a:fld id="{C7D06C24-7026-4984-9549-745B358A8838}" type="slidenum">
              <a:rPr lang="en-US" altLang="en-US"/>
              <a:pPr/>
              <a:t>‹#›</a:t>
            </a:fld>
            <a:endParaRPr lang="en-US" altLang="en-US"/>
          </a:p>
        </p:txBody>
      </p:sp>
    </p:spTree>
    <p:extLst>
      <p:ext uri="{BB962C8B-B14F-4D97-AF65-F5344CB8AC3E}">
        <p14:creationId xmlns:p14="http://schemas.microsoft.com/office/powerpoint/2010/main" val="186876832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30BD1-397F-8D16-A175-C72948E4BD68}"/>
              </a:ext>
            </a:extLst>
          </p:cNvPr>
          <p:cNvSpPr>
            <a:spLocks noGrp="1"/>
          </p:cNvSpPr>
          <p:nvPr>
            <p:ph type="title"/>
          </p:nvPr>
        </p:nvSpPr>
        <p:spPr>
          <a:xfrm>
            <a:off x="609600" y="277813"/>
            <a:ext cx="10972800" cy="1143000"/>
          </a:xfrm>
        </p:spPr>
        <p:txBody>
          <a:bodyPr/>
          <a:lstStyle/>
          <a:p>
            <a:r>
              <a:rPr lang="en-US"/>
              <a:t>Click to edit Master title style</a:t>
            </a:r>
          </a:p>
        </p:txBody>
      </p:sp>
      <p:sp>
        <p:nvSpPr>
          <p:cNvPr id="3" name="SmartArt Placeholder 2">
            <a:extLst>
              <a:ext uri="{FF2B5EF4-FFF2-40B4-BE49-F238E27FC236}">
                <a16:creationId xmlns:a16="http://schemas.microsoft.com/office/drawing/2014/main" id="{7E21DDF7-B198-12A2-33DA-C7C29735A1B7}"/>
              </a:ext>
            </a:extLst>
          </p:cNvPr>
          <p:cNvSpPr>
            <a:spLocks noGrp="1"/>
          </p:cNvSpPr>
          <p:nvPr>
            <p:ph type="dgm" idx="1"/>
          </p:nvPr>
        </p:nvSpPr>
        <p:spPr>
          <a:xfrm>
            <a:off x="609600" y="1600201"/>
            <a:ext cx="10972800" cy="4530725"/>
          </a:xfrm>
        </p:spPr>
        <p:txBody>
          <a:bodyPr/>
          <a:lstStyle/>
          <a:p>
            <a:endParaRPr lang="en-US"/>
          </a:p>
        </p:txBody>
      </p:sp>
      <p:sp>
        <p:nvSpPr>
          <p:cNvPr id="4" name="Date Placeholder 3">
            <a:extLst>
              <a:ext uri="{FF2B5EF4-FFF2-40B4-BE49-F238E27FC236}">
                <a16:creationId xmlns:a16="http://schemas.microsoft.com/office/drawing/2014/main" id="{7228BDF6-D20E-74DF-83AD-7FF089D3DE14}"/>
              </a:ext>
            </a:extLst>
          </p:cNvPr>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A3C3D21-1738-50D9-0E43-9C94C58A815D}"/>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52FBD68-F72C-B45D-07E2-179737F96417}"/>
              </a:ext>
            </a:extLst>
          </p:cNvPr>
          <p:cNvSpPr>
            <a:spLocks noGrp="1"/>
          </p:cNvSpPr>
          <p:nvPr>
            <p:ph type="sldNum" sz="quarter" idx="12"/>
          </p:nvPr>
        </p:nvSpPr>
        <p:spPr>
          <a:xfrm>
            <a:off x="8737600" y="6243638"/>
            <a:ext cx="2844800" cy="457200"/>
          </a:xfrm>
        </p:spPr>
        <p:txBody>
          <a:bodyPr/>
          <a:lstStyle>
            <a:lvl1pPr>
              <a:defRPr/>
            </a:lvl1pPr>
          </a:lstStyle>
          <a:p>
            <a:fld id="{009ABB97-7E20-4BDE-86C3-C84A7593A5FF}" type="slidenum">
              <a:rPr lang="en-US" altLang="en-US"/>
              <a:pPr/>
              <a:t>‹#›</a:t>
            </a:fld>
            <a:endParaRPr lang="en-US" altLang="en-US"/>
          </a:p>
        </p:txBody>
      </p:sp>
    </p:spTree>
    <p:extLst>
      <p:ext uri="{BB962C8B-B14F-4D97-AF65-F5344CB8AC3E}">
        <p14:creationId xmlns:p14="http://schemas.microsoft.com/office/powerpoint/2010/main" val="12133304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71678BC4-3696-791A-313F-301FCC283B3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A59AC556-EAD8-7A98-45D8-6A0E9B9D903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956B1EF4-DF43-9E6D-188C-4FC4C0029685}"/>
              </a:ext>
            </a:extLst>
          </p:cNvPr>
          <p:cNvSpPr>
            <a:spLocks noGrp="1" noChangeArrowheads="1"/>
          </p:cNvSpPr>
          <p:nvPr>
            <p:ph type="sldNum" sz="quarter" idx="12"/>
          </p:nvPr>
        </p:nvSpPr>
        <p:spPr>
          <a:ln/>
        </p:spPr>
        <p:txBody>
          <a:bodyPr/>
          <a:lstStyle>
            <a:lvl1pPr>
              <a:defRPr/>
            </a:lvl1pPr>
          </a:lstStyle>
          <a:p>
            <a:fld id="{CA1E3AFB-8B47-4B2B-BBC3-CF2260B1E134}" type="slidenum">
              <a:rPr lang="en-US" altLang="en-US"/>
              <a:pPr/>
              <a:t>‹#›</a:t>
            </a:fld>
            <a:endParaRPr lang="en-US" altLang="en-US"/>
          </a:p>
        </p:txBody>
      </p:sp>
    </p:spTree>
    <p:extLst>
      <p:ext uri="{BB962C8B-B14F-4D97-AF65-F5344CB8AC3E}">
        <p14:creationId xmlns:p14="http://schemas.microsoft.com/office/powerpoint/2010/main" val="252875886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98CB2-D5AA-99F8-4AC5-5B2B74AAE1D0}"/>
              </a:ext>
            </a:extLst>
          </p:cNvPr>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E49B2BD-7468-00C8-240B-D58B8BC2A73C}"/>
              </a:ext>
            </a:extLst>
          </p:cNvPr>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871F38-C5DA-EB4B-46EF-CCC7F749B637}"/>
              </a:ext>
            </a:extLst>
          </p:cNvPr>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003DD764-3812-9827-60A9-C09A2902C026}"/>
              </a:ext>
            </a:extLst>
          </p:cNvPr>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A04C9D99-6D29-1F60-DF7C-5C3915B87A08}"/>
              </a:ext>
            </a:extLst>
          </p:cNvPr>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58C601AD-C534-FE44-4180-470F055E86EF}"/>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E8DE4BEF-746A-2ADC-9892-2957BF489848}"/>
              </a:ext>
            </a:extLst>
          </p:cNvPr>
          <p:cNvSpPr>
            <a:spLocks noGrp="1"/>
          </p:cNvSpPr>
          <p:nvPr>
            <p:ph type="sldNum" sz="quarter" idx="12"/>
          </p:nvPr>
        </p:nvSpPr>
        <p:spPr>
          <a:xfrm>
            <a:off x="8737600" y="6243638"/>
            <a:ext cx="2844800" cy="457200"/>
          </a:xfrm>
        </p:spPr>
        <p:txBody>
          <a:bodyPr/>
          <a:lstStyle>
            <a:lvl1pPr>
              <a:defRPr/>
            </a:lvl1pPr>
          </a:lstStyle>
          <a:p>
            <a:fld id="{7D60D5DE-10CD-4C66-AA05-80ACB2B2553E}" type="slidenum">
              <a:rPr lang="en-US" altLang="en-US"/>
              <a:pPr/>
              <a:t>‹#›</a:t>
            </a:fld>
            <a:endParaRPr lang="en-US" altLang="en-US"/>
          </a:p>
        </p:txBody>
      </p:sp>
    </p:spTree>
    <p:extLst>
      <p:ext uri="{BB962C8B-B14F-4D97-AF65-F5344CB8AC3E}">
        <p14:creationId xmlns:p14="http://schemas.microsoft.com/office/powerpoint/2010/main" val="307512115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9B0F9-5D10-4674-F8A5-7091C8B79E87}"/>
              </a:ext>
            </a:extLst>
          </p:cNvPr>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181F04E-CC81-5327-308B-093FE014F727}"/>
              </a:ext>
            </a:extLst>
          </p:cNvPr>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0AC868-DE3D-8CE7-923C-D16AEFAC7832}"/>
              </a:ext>
            </a:extLst>
          </p:cNvPr>
          <p:cNvSpPr>
            <a:spLocks noGrp="1"/>
          </p:cNvSpPr>
          <p:nvPr>
            <p:ph sz="quarter" idx="2"/>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ED3F2C-902D-E990-E4D4-AB3F89C7D098}"/>
              </a:ext>
            </a:extLst>
          </p:cNvPr>
          <p:cNvSpPr>
            <a:spLocks noGrp="1"/>
          </p:cNvSpPr>
          <p:nvPr>
            <p:ph type="body" sz="half" idx="3"/>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B934E08-6E4E-671C-22FB-CCC8BCD74B37}"/>
              </a:ext>
            </a:extLst>
          </p:cNvPr>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FD49A376-7809-4161-7C86-2C6AFE829FAB}"/>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D62510E5-92C3-3075-574A-51FA13F072F5}"/>
              </a:ext>
            </a:extLst>
          </p:cNvPr>
          <p:cNvSpPr>
            <a:spLocks noGrp="1"/>
          </p:cNvSpPr>
          <p:nvPr>
            <p:ph type="sldNum" sz="quarter" idx="12"/>
          </p:nvPr>
        </p:nvSpPr>
        <p:spPr>
          <a:xfrm>
            <a:off x="8737600" y="6243638"/>
            <a:ext cx="2844800" cy="457200"/>
          </a:xfrm>
        </p:spPr>
        <p:txBody>
          <a:bodyPr/>
          <a:lstStyle>
            <a:lvl1pPr>
              <a:defRPr/>
            </a:lvl1pPr>
          </a:lstStyle>
          <a:p>
            <a:fld id="{1AD097AD-19A6-470D-AA5B-8837A90FAE23}" type="slidenum">
              <a:rPr lang="en-US" altLang="en-US"/>
              <a:pPr/>
              <a:t>‹#›</a:t>
            </a:fld>
            <a:endParaRPr lang="en-US" altLang="en-US"/>
          </a:p>
        </p:txBody>
      </p:sp>
    </p:spTree>
    <p:extLst>
      <p:ext uri="{BB962C8B-B14F-4D97-AF65-F5344CB8AC3E}">
        <p14:creationId xmlns:p14="http://schemas.microsoft.com/office/powerpoint/2010/main" val="222076020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Arrondir un rectangle avec un coin diagonal 6">
            <a:extLst>
              <a:ext uri="{FF2B5EF4-FFF2-40B4-BE49-F238E27FC236}">
                <a16:creationId xmlns:a16="http://schemas.microsoft.com/office/drawing/2014/main" id="{AB67F90C-48D2-E0A8-7D34-461B4FCB958F}"/>
              </a:ext>
            </a:extLst>
          </p:cNvPr>
          <p:cNvSpPr>
            <a:spLocks noChangeArrowheads="1"/>
          </p:cNvSpPr>
          <p:nvPr/>
        </p:nvSpPr>
        <p:spPr bwMode="auto">
          <a:xfrm>
            <a:off x="220134" y="146051"/>
            <a:ext cx="11751733" cy="2505075"/>
          </a:xfrm>
          <a:custGeom>
            <a:avLst/>
            <a:gdLst>
              <a:gd name="T0" fmla="*/ 8814816 w 8814816"/>
              <a:gd name="T1" fmla="*/ 1252728 h 2505456"/>
              <a:gd name="T2" fmla="*/ 4407408 w 8814816"/>
              <a:gd name="T3" fmla="*/ 2505456 h 2505456"/>
              <a:gd name="T4" fmla="*/ 0 w 8814816"/>
              <a:gd name="T5" fmla="*/ 1252728 h 2505456"/>
              <a:gd name="T6" fmla="*/ 4407408 w 8814816"/>
              <a:gd name="T7" fmla="*/ 0 h 2505456"/>
              <a:gd name="T8" fmla="*/ 0 60000 65536"/>
              <a:gd name="T9" fmla="*/ 1 60000 65536"/>
              <a:gd name="T10" fmla="*/ 2 60000 65536"/>
              <a:gd name="T11" fmla="*/ 3 60000 65536"/>
              <a:gd name="T12" fmla="*/ 86642 w 8814816"/>
              <a:gd name="T13" fmla="*/ 86642 h 2505456"/>
              <a:gd name="T14" fmla="*/ 8728174 w 8814816"/>
              <a:gd name="T15" fmla="*/ 2418814 h 2505456"/>
            </a:gdLst>
            <a:ahLst/>
            <a:cxnLst>
              <a:cxn ang="T8">
                <a:pos x="T0" y="T1"/>
              </a:cxn>
              <a:cxn ang="T9">
                <a:pos x="T2" y="T3"/>
              </a:cxn>
              <a:cxn ang="T10">
                <a:pos x="T4" y="T5"/>
              </a:cxn>
              <a:cxn ang="T11">
                <a:pos x="T6" y="T7"/>
              </a:cxn>
            </a:cxnLst>
            <a:rect l="T12" t="T13" r="T14" b="T15"/>
            <a:pathLst>
              <a:path w="8814816" h="2505456">
                <a:moveTo>
                  <a:pt x="295819" y="0"/>
                </a:moveTo>
                <a:lnTo>
                  <a:pt x="8814816" y="0"/>
                </a:lnTo>
                <a:lnTo>
                  <a:pt x="8814816" y="2209637"/>
                </a:lnTo>
                <a:cubicBezTo>
                  <a:pt x="8814816" y="2373013"/>
                  <a:pt x="8682373" y="2505455"/>
                  <a:pt x="8518997" y="2505455"/>
                </a:cubicBezTo>
                <a:lnTo>
                  <a:pt x="0" y="2505456"/>
                </a:lnTo>
                <a:lnTo>
                  <a:pt x="0" y="295819"/>
                </a:lnTo>
                <a:lnTo>
                  <a:pt x="0" y="295818"/>
                </a:lnTo>
                <a:cubicBezTo>
                  <a:pt x="0" y="132442"/>
                  <a:pt x="132442" y="0"/>
                  <a:pt x="295819" y="0"/>
                </a:cubicBezTo>
                <a:close/>
              </a:path>
            </a:pathLst>
          </a:custGeom>
          <a:solidFill>
            <a:srgbClr val="4A4C3C">
              <a:alpha val="65097"/>
            </a:srgbClr>
          </a:solidFill>
          <a:ln w="11000" cap="rnd" algn="ctr">
            <a:solidFill>
              <a:srgbClr val="9DA08F">
                <a:alpha val="87842"/>
              </a:srgbClr>
            </a:solidFill>
            <a:miter lim="800000"/>
            <a:headEnd/>
            <a:tailEnd/>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800">
              <a:solidFill>
                <a:srgbClr val="FFFFFF"/>
              </a:solidFill>
              <a:latin typeface="Rockwell" panose="02060603020205020403" pitchFamily="18" charset="0"/>
            </a:endParaRPr>
          </a:p>
        </p:txBody>
      </p:sp>
      <p:sp>
        <p:nvSpPr>
          <p:cNvPr id="8" name="Forme 7"/>
          <p:cNvSpPr>
            <a:spLocks noGrp="1"/>
          </p:cNvSpPr>
          <p:nvPr>
            <p:ph type="ctrTitle"/>
          </p:nvPr>
        </p:nvSpPr>
        <p:spPr>
          <a:xfrm>
            <a:off x="609600" y="1120776"/>
            <a:ext cx="11074400" cy="1470025"/>
          </a:xfrm>
        </p:spPr>
        <p:txBody>
          <a:bodyPr/>
          <a:lstStyle>
            <a:lvl1pPr marL="0" algn="r">
              <a:defRPr/>
            </a:lvl1pPr>
          </a:lstStyle>
          <a:p>
            <a:r>
              <a:rPr lang="fr-FR" noProof="1"/>
              <a:t>Cliquez pour modifier le style du titre</a:t>
            </a:r>
            <a:endParaRPr lang="en-US" dirty="0"/>
          </a:p>
        </p:txBody>
      </p:sp>
      <p:sp>
        <p:nvSpPr>
          <p:cNvPr id="9" name="Forme 8"/>
          <p:cNvSpPr>
            <a:spLocks noGrp="1"/>
          </p:cNvSpPr>
          <p:nvPr>
            <p:ph type="subTitle" idx="1"/>
          </p:nvPr>
        </p:nvSpPr>
        <p:spPr>
          <a:xfrm>
            <a:off x="3149600" y="2819400"/>
            <a:ext cx="8534400" cy="1752600"/>
          </a:xfrm>
        </p:spPr>
        <p:txBody>
          <a:bodyPr/>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noProof="1"/>
              <a:t>Cliquez pour modifier le style des sous-titres du masque</a:t>
            </a:r>
            <a:endParaRPr lang="en-US" dirty="0"/>
          </a:p>
        </p:txBody>
      </p:sp>
      <p:sp>
        <p:nvSpPr>
          <p:cNvPr id="3" name="Date Placeholder 2">
            <a:extLst>
              <a:ext uri="{FF2B5EF4-FFF2-40B4-BE49-F238E27FC236}">
                <a16:creationId xmlns:a16="http://schemas.microsoft.com/office/drawing/2014/main" id="{2C13FA8D-7718-72FA-C0EE-CD469050433E}"/>
              </a:ext>
            </a:extLst>
          </p:cNvPr>
          <p:cNvSpPr>
            <a:spLocks noGrp="1"/>
          </p:cNvSpPr>
          <p:nvPr>
            <p:ph type="dt" sz="half" idx="10"/>
          </p:nvPr>
        </p:nvSpPr>
        <p:spPr>
          <a:xfrm>
            <a:off x="7416801" y="6508750"/>
            <a:ext cx="4002617" cy="274638"/>
          </a:xfrm>
        </p:spPr>
        <p:txBody>
          <a:bodyPr/>
          <a:lstStyle>
            <a:lvl1pPr>
              <a:defRPr/>
            </a:lvl1pPr>
          </a:lstStyle>
          <a:p>
            <a:fld id="{7543A236-7BD2-4D20-AA0F-A8E5C6FCD9CC}" type="datetime8">
              <a:rPr lang="en-US" altLang="en-US"/>
              <a:pPr/>
              <a:t>2/17/2025 6:58 AM</a:t>
            </a:fld>
            <a:endParaRPr lang="en-US" altLang="en-US"/>
          </a:p>
        </p:txBody>
      </p:sp>
      <p:sp>
        <p:nvSpPr>
          <p:cNvPr id="4" name="Slide Number Placeholder 3">
            <a:extLst>
              <a:ext uri="{FF2B5EF4-FFF2-40B4-BE49-F238E27FC236}">
                <a16:creationId xmlns:a16="http://schemas.microsoft.com/office/drawing/2014/main" id="{CE85E191-8CD2-F2E0-2FA3-E7E48D2BA3EF}"/>
              </a:ext>
            </a:extLst>
          </p:cNvPr>
          <p:cNvSpPr>
            <a:spLocks noGrp="1"/>
          </p:cNvSpPr>
          <p:nvPr>
            <p:ph type="sldNum" sz="quarter" idx="11"/>
          </p:nvPr>
        </p:nvSpPr>
        <p:spPr>
          <a:xfrm>
            <a:off x="11518900" y="6508750"/>
            <a:ext cx="618067" cy="274638"/>
          </a:xfrm>
        </p:spPr>
        <p:txBody>
          <a:bodyPr/>
          <a:lstStyle>
            <a:lvl1pPr>
              <a:defRPr/>
            </a:lvl1pPr>
          </a:lstStyle>
          <a:p>
            <a:fld id="{1D5ED111-52EF-452E-9123-E7024F6757FB}" type="slidenum">
              <a:rPr lang="en-US" altLang="en-US"/>
              <a:pPr/>
              <a:t>‹#›</a:t>
            </a:fld>
            <a:r>
              <a:rPr lang="en-US" altLang="en-US"/>
              <a:t> </a:t>
            </a:r>
            <a:endParaRPr lang="en-US" altLang="en-US">
              <a:solidFill>
                <a:srgbClr val="8BBD8F"/>
              </a:solidFill>
            </a:endParaRPr>
          </a:p>
        </p:txBody>
      </p:sp>
      <p:sp>
        <p:nvSpPr>
          <p:cNvPr id="5" name="Rectangle 7">
            <a:extLst>
              <a:ext uri="{FF2B5EF4-FFF2-40B4-BE49-F238E27FC236}">
                <a16:creationId xmlns:a16="http://schemas.microsoft.com/office/drawing/2014/main" id="{87097728-E321-B945-2DF4-2AAB58ABCE88}"/>
              </a:ext>
            </a:extLst>
          </p:cNvPr>
          <p:cNvSpPr>
            <a:spLocks noGrp="1"/>
          </p:cNvSpPr>
          <p:nvPr>
            <p:ph type="ftr" sz="quarter" idx="12"/>
          </p:nvPr>
        </p:nvSpPr>
        <p:spPr>
          <a:xfrm>
            <a:off x="2133600" y="6508750"/>
            <a:ext cx="5209117" cy="274638"/>
          </a:xfrm>
        </p:spPr>
        <p:txBody>
          <a:bodyPr/>
          <a:lstStyle>
            <a:lvl1pPr>
              <a:defRPr/>
            </a:lvl1pPr>
          </a:lstStyle>
          <a:p>
            <a:endParaRPr lang="en-US" altLang="en-US"/>
          </a:p>
        </p:txBody>
      </p:sp>
    </p:spTree>
    <p:extLst>
      <p:ext uri="{BB962C8B-B14F-4D97-AF65-F5344CB8AC3E}">
        <p14:creationId xmlns:p14="http://schemas.microsoft.com/office/powerpoint/2010/main" val="409949553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D8B9AD-84AF-9BA0-F964-27C7271C48BB}"/>
              </a:ext>
            </a:extLst>
          </p:cNvPr>
          <p:cNvSpPr>
            <a:spLocks noChangeArrowheads="1"/>
          </p:cNvSpPr>
          <p:nvPr/>
        </p:nvSpPr>
        <p:spPr bwMode="auto">
          <a:xfrm>
            <a:off x="785284" y="1303339"/>
            <a:ext cx="10668000" cy="7937"/>
          </a:xfrm>
          <a:prstGeom prst="rect">
            <a:avLst/>
          </a:prstGeom>
          <a:solidFill>
            <a:schemeClr val="accent1"/>
          </a:solidFill>
          <a:ln>
            <a:noFill/>
          </a:ln>
          <a:effectLst>
            <a:outerShdw dist="12900" dir="5400000" algn="tl"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800">
              <a:solidFill>
                <a:srgbClr val="FFFFFF"/>
              </a:solidFill>
              <a:latin typeface="Rockwell" panose="02060603020205020403" pitchFamily="18" charset="0"/>
            </a:endParaRPr>
          </a:p>
        </p:txBody>
      </p:sp>
      <p:sp>
        <p:nvSpPr>
          <p:cNvPr id="2" name="Forme 1"/>
          <p:cNvSpPr>
            <a:spLocks noGrp="1"/>
          </p:cNvSpPr>
          <p:nvPr>
            <p:ph type="title"/>
          </p:nvPr>
        </p:nvSpPr>
        <p:spPr/>
        <p:txBody>
          <a:bodyPr/>
          <a:lstStyle/>
          <a:p>
            <a:r>
              <a:rPr lang="fr-FR"/>
              <a:t>Cliquez pour modifier le style du titre</a:t>
            </a:r>
            <a:endParaRPr lang="en-US" dirty="0"/>
          </a:p>
        </p:txBody>
      </p:sp>
      <p:sp>
        <p:nvSpPr>
          <p:cNvPr id="3" name="Forme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a:extLst>
              <a:ext uri="{FF2B5EF4-FFF2-40B4-BE49-F238E27FC236}">
                <a16:creationId xmlns:a16="http://schemas.microsoft.com/office/drawing/2014/main" id="{AA75F8C2-4A78-8AA4-72E8-456E20706765}"/>
              </a:ext>
            </a:extLst>
          </p:cNvPr>
          <p:cNvSpPr>
            <a:spLocks noGrp="1"/>
          </p:cNvSpPr>
          <p:nvPr>
            <p:ph type="dt" sz="half" idx="10"/>
          </p:nvPr>
        </p:nvSpPr>
        <p:spPr/>
        <p:txBody>
          <a:bodyPr/>
          <a:lstStyle>
            <a:lvl1pPr>
              <a:defRPr/>
            </a:lvl1pPr>
          </a:lstStyle>
          <a:p>
            <a:fld id="{66AFB8F2-B8E8-4F50-9166-8B43F9FF3400}" type="datetime8">
              <a:rPr lang="en-US" altLang="en-US"/>
              <a:pPr/>
              <a:t>2/17/2025 6:58 AM</a:t>
            </a:fld>
            <a:endParaRPr lang="en-US" altLang="en-US"/>
          </a:p>
        </p:txBody>
      </p:sp>
      <p:sp>
        <p:nvSpPr>
          <p:cNvPr id="6" name="Rectangle 8">
            <a:extLst>
              <a:ext uri="{FF2B5EF4-FFF2-40B4-BE49-F238E27FC236}">
                <a16:creationId xmlns:a16="http://schemas.microsoft.com/office/drawing/2014/main" id="{2A3542E2-BB71-EA5B-9D99-E32946107E5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9CDDDF0-ACFA-EA1D-DA4C-AD55D4021E20}"/>
              </a:ext>
            </a:extLst>
          </p:cNvPr>
          <p:cNvSpPr>
            <a:spLocks noGrp="1"/>
          </p:cNvSpPr>
          <p:nvPr>
            <p:ph type="sldNum" sz="quarter" idx="12"/>
          </p:nvPr>
        </p:nvSpPr>
        <p:spPr/>
        <p:txBody>
          <a:bodyPr/>
          <a:lstStyle>
            <a:lvl1pPr>
              <a:defRPr>
                <a:solidFill>
                  <a:srgbClr val="8BBD8F"/>
                </a:solidFill>
              </a:defRPr>
            </a:lvl1pPr>
          </a:lstStyle>
          <a:p>
            <a:fld id="{523F410C-B47E-4A54-A68C-32B64D067495}" type="slidenum">
              <a:rPr lang="en-US" altLang="en-US"/>
              <a:pPr/>
              <a:t>‹#›</a:t>
            </a:fld>
            <a:endParaRPr lang="en-US" altLang="en-US"/>
          </a:p>
        </p:txBody>
      </p:sp>
    </p:spTree>
    <p:extLst>
      <p:ext uri="{BB962C8B-B14F-4D97-AF65-F5344CB8AC3E}">
        <p14:creationId xmlns:p14="http://schemas.microsoft.com/office/powerpoint/2010/main" val="369606211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EA8999-ED21-501E-CCBB-50F4D0C8EF7C}"/>
              </a:ext>
            </a:extLst>
          </p:cNvPr>
          <p:cNvSpPr>
            <a:spLocks noChangeArrowheads="1"/>
          </p:cNvSpPr>
          <p:nvPr/>
        </p:nvSpPr>
        <p:spPr bwMode="auto">
          <a:xfrm>
            <a:off x="1333501" y="3155950"/>
            <a:ext cx="9876367" cy="7938"/>
          </a:xfrm>
          <a:prstGeom prst="rect">
            <a:avLst/>
          </a:prstGeom>
          <a:solidFill>
            <a:schemeClr val="accent1"/>
          </a:solidFill>
          <a:ln>
            <a:noFill/>
          </a:ln>
          <a:effectLst>
            <a:outerShdw dist="12900" dir="5400000" algn="tl"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800">
              <a:solidFill>
                <a:srgbClr val="FFFFFF"/>
              </a:solidFill>
              <a:latin typeface="Rockwell" panose="02060603020205020403" pitchFamily="18" charset="0"/>
            </a:endParaRPr>
          </a:p>
        </p:txBody>
      </p:sp>
      <p:sp>
        <p:nvSpPr>
          <p:cNvPr id="2" name="Forme 1"/>
          <p:cNvSpPr>
            <a:spLocks noGrp="1"/>
          </p:cNvSpPr>
          <p:nvPr>
            <p:ph type="title"/>
          </p:nvPr>
        </p:nvSpPr>
        <p:spPr>
          <a:xfrm>
            <a:off x="963168" y="1901952"/>
            <a:ext cx="10363200" cy="1362456"/>
          </a:xfrm>
        </p:spPr>
        <p:txBody>
          <a:bodyPr/>
          <a:lstStyle>
            <a:lvl1pPr algn="r">
              <a:buNone/>
              <a:defRPr sz="4000" b="1" cap="none">
                <a:solidFill>
                  <a:schemeClr val="accent1">
                    <a:tint val="95000"/>
                    <a:satMod val="200000"/>
                  </a:schemeClr>
                </a:solidFill>
              </a:defRPr>
            </a:lvl1pPr>
          </a:lstStyle>
          <a:p>
            <a:r>
              <a:rPr lang="fr-FR"/>
              <a:t>Cliquez pour modifier le style du titre</a:t>
            </a:r>
            <a:endParaRPr lang="en-US" dirty="0"/>
          </a:p>
        </p:txBody>
      </p:sp>
      <p:sp>
        <p:nvSpPr>
          <p:cNvPr id="3" name="Forme 2"/>
          <p:cNvSpPr>
            <a:spLocks noGrp="1"/>
          </p:cNvSpPr>
          <p:nvPr>
            <p:ph type="body" idx="1"/>
          </p:nvPr>
        </p:nvSpPr>
        <p:spPr>
          <a:xfrm>
            <a:off x="963084" y="3287713"/>
            <a:ext cx="10363200" cy="1509712"/>
          </a:xfrm>
        </p:spPr>
        <p:txBody>
          <a:bodyPr/>
          <a:lstStyle>
            <a:lvl1pPr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a:extLst>
              <a:ext uri="{FF2B5EF4-FFF2-40B4-BE49-F238E27FC236}">
                <a16:creationId xmlns:a16="http://schemas.microsoft.com/office/drawing/2014/main" id="{A077724C-7D7E-A35E-D37B-BAD73CBE7170}"/>
              </a:ext>
            </a:extLst>
          </p:cNvPr>
          <p:cNvSpPr>
            <a:spLocks noGrp="1"/>
          </p:cNvSpPr>
          <p:nvPr>
            <p:ph type="dt" sz="half" idx="10"/>
          </p:nvPr>
        </p:nvSpPr>
        <p:spPr>
          <a:xfrm>
            <a:off x="7416801" y="6513514"/>
            <a:ext cx="4002617" cy="274637"/>
          </a:xfrm>
        </p:spPr>
        <p:txBody>
          <a:bodyPr/>
          <a:lstStyle>
            <a:lvl1pPr>
              <a:defRPr/>
            </a:lvl1pPr>
          </a:lstStyle>
          <a:p>
            <a:fld id="{DC6087CC-2096-4FA1-A7A9-B2CE07DFC5CE}" type="datetime8">
              <a:rPr lang="en-US" altLang="en-US"/>
              <a:pPr/>
              <a:t>2/17/2025 6:58 AM</a:t>
            </a:fld>
            <a:endParaRPr lang="en-US" altLang="en-US"/>
          </a:p>
        </p:txBody>
      </p:sp>
      <p:sp>
        <p:nvSpPr>
          <p:cNvPr id="6" name="Slide Number Placeholder 5">
            <a:extLst>
              <a:ext uri="{FF2B5EF4-FFF2-40B4-BE49-F238E27FC236}">
                <a16:creationId xmlns:a16="http://schemas.microsoft.com/office/drawing/2014/main" id="{35A3C6A8-9E59-0E8F-EDCE-209F4ECE9F76}"/>
              </a:ext>
            </a:extLst>
          </p:cNvPr>
          <p:cNvSpPr>
            <a:spLocks noGrp="1"/>
          </p:cNvSpPr>
          <p:nvPr>
            <p:ph type="sldNum" sz="quarter" idx="11"/>
          </p:nvPr>
        </p:nvSpPr>
        <p:spPr>
          <a:xfrm>
            <a:off x="11518900" y="6513514"/>
            <a:ext cx="618067" cy="274637"/>
          </a:xfrm>
        </p:spPr>
        <p:txBody>
          <a:bodyPr/>
          <a:lstStyle>
            <a:lvl1pPr>
              <a:defRPr/>
            </a:lvl1pPr>
          </a:lstStyle>
          <a:p>
            <a:fld id="{B3EB1E9F-D806-4668-9EC2-C27A41D3CBE4}" type="slidenum">
              <a:rPr lang="en-US" altLang="en-US"/>
              <a:pPr/>
              <a:t>‹#›</a:t>
            </a:fld>
            <a:r>
              <a:rPr lang="en-US" altLang="en-US"/>
              <a:t> </a:t>
            </a:r>
            <a:endParaRPr lang="en-US" altLang="en-US">
              <a:solidFill>
                <a:srgbClr val="8BBD8F"/>
              </a:solidFill>
            </a:endParaRPr>
          </a:p>
        </p:txBody>
      </p:sp>
      <p:sp>
        <p:nvSpPr>
          <p:cNvPr id="7" name="Rectangle 7">
            <a:extLst>
              <a:ext uri="{FF2B5EF4-FFF2-40B4-BE49-F238E27FC236}">
                <a16:creationId xmlns:a16="http://schemas.microsoft.com/office/drawing/2014/main" id="{D41B82E4-6AFF-1348-1F11-68A6AB5B2924}"/>
              </a:ext>
            </a:extLst>
          </p:cNvPr>
          <p:cNvSpPr>
            <a:spLocks noGrp="1"/>
          </p:cNvSpPr>
          <p:nvPr>
            <p:ph type="ftr" sz="quarter" idx="12"/>
          </p:nvPr>
        </p:nvSpPr>
        <p:spPr>
          <a:xfrm>
            <a:off x="2133600" y="6513514"/>
            <a:ext cx="5209117" cy="274637"/>
          </a:xfrm>
        </p:spPr>
        <p:txBody>
          <a:bodyPr/>
          <a:lstStyle>
            <a:lvl1pPr>
              <a:defRPr/>
            </a:lvl1pPr>
          </a:lstStyle>
          <a:p>
            <a:endParaRPr lang="en-US" altLang="en-US"/>
          </a:p>
        </p:txBody>
      </p:sp>
    </p:spTree>
    <p:extLst>
      <p:ext uri="{BB962C8B-B14F-4D97-AF65-F5344CB8AC3E}">
        <p14:creationId xmlns:p14="http://schemas.microsoft.com/office/powerpoint/2010/main" val="3982173133"/>
      </p:ext>
    </p:extLst>
  </p:cSld>
  <p:clrMapOvr>
    <a:overrideClrMapping bg1="dk1" tx1="lt1" bg2="dk2" tx2="lt2" accent1="accent1" accent2="accent2" accent3="accent3" accent4="accent4" accent5="accent5" accent6="accent6" hlink="hlink" folHlink="folHlink"/>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B589E5-72C3-191B-AC3D-57FBCD2BE71A}"/>
              </a:ext>
            </a:extLst>
          </p:cNvPr>
          <p:cNvSpPr>
            <a:spLocks noChangeArrowheads="1"/>
          </p:cNvSpPr>
          <p:nvPr/>
        </p:nvSpPr>
        <p:spPr bwMode="auto">
          <a:xfrm>
            <a:off x="785284" y="1303339"/>
            <a:ext cx="10668000" cy="7937"/>
          </a:xfrm>
          <a:prstGeom prst="rect">
            <a:avLst/>
          </a:prstGeom>
          <a:solidFill>
            <a:schemeClr val="accent1"/>
          </a:solidFill>
          <a:ln>
            <a:noFill/>
          </a:ln>
          <a:effectLst>
            <a:outerShdw dist="12900" dir="5400000" algn="tl"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800">
              <a:solidFill>
                <a:srgbClr val="FFFFFF"/>
              </a:solidFill>
              <a:latin typeface="Rockwell" panose="02060603020205020403" pitchFamily="18" charset="0"/>
            </a:endParaRPr>
          </a:p>
        </p:txBody>
      </p:sp>
      <p:sp>
        <p:nvSpPr>
          <p:cNvPr id="2" name="Forme 1"/>
          <p:cNvSpPr>
            <a:spLocks noGrp="1"/>
          </p:cNvSpPr>
          <p:nvPr>
            <p:ph type="title"/>
          </p:nvPr>
        </p:nvSpPr>
        <p:spPr/>
        <p:txBody>
          <a:bodyPr/>
          <a:lstStyle/>
          <a:p>
            <a:r>
              <a:rPr lang="fr-FR"/>
              <a:t>Cliquez pour modifier le style du titre</a:t>
            </a:r>
            <a:endParaRPr lang="en-US"/>
          </a:p>
        </p:txBody>
      </p:sp>
      <p:sp>
        <p:nvSpPr>
          <p:cNvPr id="3" name="Forme 2"/>
          <p:cNvSpPr>
            <a:spLocks noGrp="1"/>
          </p:cNvSpPr>
          <p:nvPr>
            <p:ph sz="half" idx="1"/>
          </p:nvPr>
        </p:nvSpPr>
        <p:spPr>
          <a:xfrm>
            <a:off x="609600" y="1645920"/>
            <a:ext cx="5384800" cy="4526280"/>
          </a:xfrm>
        </p:spPr>
        <p:txBody>
          <a:bodyPr/>
          <a:lstStyle>
            <a:lvl1pPr>
              <a:defRPr sz="2800"/>
            </a:lvl1pPr>
            <a:lvl2pPr>
              <a:defRPr sz="2400"/>
            </a:lvl2pPr>
            <a:lvl3pPr>
              <a:defRPr sz="2000"/>
            </a:lvl3pPr>
            <a:lvl4pPr>
              <a:defRPr sz="1800"/>
            </a:lvl4pPr>
            <a:lvl5pPr>
              <a:defRPr sz="18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Forme 3"/>
          <p:cNvSpPr>
            <a:spLocks noGrp="1"/>
          </p:cNvSpPr>
          <p:nvPr>
            <p:ph sz="half" idx="2"/>
          </p:nvPr>
        </p:nvSpPr>
        <p:spPr>
          <a:xfrm>
            <a:off x="6197600" y="1645920"/>
            <a:ext cx="5384800" cy="4526280"/>
          </a:xfrm>
        </p:spPr>
        <p:txBody>
          <a:bodyPr/>
          <a:lstStyle>
            <a:lvl1pPr>
              <a:defRPr sz="2800"/>
            </a:lvl1pPr>
            <a:lvl2pPr>
              <a:defRPr sz="2400"/>
            </a:lvl2pPr>
            <a:lvl3pPr>
              <a:defRPr sz="2000"/>
            </a:lvl3pPr>
            <a:lvl4pPr>
              <a:defRPr sz="1800"/>
            </a:lvl4pPr>
            <a:lvl5pPr>
              <a:defRPr sz="18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Date Placeholder 5">
            <a:extLst>
              <a:ext uri="{FF2B5EF4-FFF2-40B4-BE49-F238E27FC236}">
                <a16:creationId xmlns:a16="http://schemas.microsoft.com/office/drawing/2014/main" id="{ECE0641A-70F1-3DB4-7A06-582299551BD8}"/>
              </a:ext>
            </a:extLst>
          </p:cNvPr>
          <p:cNvSpPr>
            <a:spLocks noGrp="1"/>
          </p:cNvSpPr>
          <p:nvPr>
            <p:ph type="dt" sz="half" idx="10"/>
          </p:nvPr>
        </p:nvSpPr>
        <p:spPr/>
        <p:txBody>
          <a:bodyPr/>
          <a:lstStyle>
            <a:lvl1pPr>
              <a:defRPr/>
            </a:lvl1pPr>
          </a:lstStyle>
          <a:p>
            <a:fld id="{FCB4FA32-CFE1-4D85-B857-A8E9C66AA0A1}" type="datetime8">
              <a:rPr lang="en-US" altLang="en-US"/>
              <a:pPr/>
              <a:t>2/17/2025 6:58 AM</a:t>
            </a:fld>
            <a:endParaRPr lang="en-US" altLang="en-US"/>
          </a:p>
        </p:txBody>
      </p:sp>
      <p:sp>
        <p:nvSpPr>
          <p:cNvPr id="7" name="Rectangle 8">
            <a:extLst>
              <a:ext uri="{FF2B5EF4-FFF2-40B4-BE49-F238E27FC236}">
                <a16:creationId xmlns:a16="http://schemas.microsoft.com/office/drawing/2014/main" id="{4D539776-1A65-9A5F-DAC3-101FE2394931}"/>
              </a:ext>
            </a:extLst>
          </p:cNvPr>
          <p:cNvSpPr>
            <a:spLocks noGrp="1"/>
          </p:cNvSpPr>
          <p:nvPr>
            <p:ph type="ftr" sz="quarter" idx="11"/>
          </p:nvPr>
        </p:nvSpPr>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9A7F80EF-C38F-0B46-4843-02878CD29411}"/>
              </a:ext>
            </a:extLst>
          </p:cNvPr>
          <p:cNvSpPr>
            <a:spLocks noGrp="1"/>
          </p:cNvSpPr>
          <p:nvPr>
            <p:ph type="sldNum" sz="quarter" idx="12"/>
          </p:nvPr>
        </p:nvSpPr>
        <p:spPr>
          <a:xfrm>
            <a:off x="11521018" y="6515100"/>
            <a:ext cx="620183" cy="273050"/>
          </a:xfrm>
        </p:spPr>
        <p:txBody>
          <a:bodyPr/>
          <a:lstStyle>
            <a:lvl1pPr>
              <a:defRPr>
                <a:solidFill>
                  <a:srgbClr val="8BBD8F"/>
                </a:solidFill>
              </a:defRPr>
            </a:lvl1pPr>
          </a:lstStyle>
          <a:p>
            <a:fld id="{1D094278-E23C-4034-A96C-001BA63CDDF8}" type="slidenum">
              <a:rPr lang="en-US" altLang="en-US"/>
              <a:pPr/>
              <a:t>‹#›</a:t>
            </a:fld>
            <a:endParaRPr lang="en-US" altLang="en-US"/>
          </a:p>
        </p:txBody>
      </p:sp>
    </p:spTree>
    <p:extLst>
      <p:ext uri="{BB962C8B-B14F-4D97-AF65-F5344CB8AC3E}">
        <p14:creationId xmlns:p14="http://schemas.microsoft.com/office/powerpoint/2010/main" val="250050614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E2CC78-EDE8-6D8D-330E-9C65786F013F}"/>
              </a:ext>
            </a:extLst>
          </p:cNvPr>
          <p:cNvSpPr>
            <a:spLocks noChangeArrowheads="1"/>
          </p:cNvSpPr>
          <p:nvPr/>
        </p:nvSpPr>
        <p:spPr bwMode="auto">
          <a:xfrm>
            <a:off x="823385" y="2100264"/>
            <a:ext cx="4997449" cy="9525"/>
          </a:xfrm>
          <a:prstGeom prst="rect">
            <a:avLst/>
          </a:prstGeom>
          <a:solidFill>
            <a:schemeClr val="accent1"/>
          </a:solidFill>
          <a:ln>
            <a:noFill/>
          </a:ln>
          <a:effectLst>
            <a:outerShdw dist="12900" dir="5400000" algn="tl"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800">
              <a:solidFill>
                <a:srgbClr val="FFFFFF"/>
              </a:solidFill>
              <a:latin typeface="Rockwell" panose="02060603020205020403" pitchFamily="18" charset="0"/>
            </a:endParaRPr>
          </a:p>
        </p:txBody>
      </p:sp>
      <p:sp>
        <p:nvSpPr>
          <p:cNvPr id="8" name="Rectangle 7">
            <a:extLst>
              <a:ext uri="{FF2B5EF4-FFF2-40B4-BE49-F238E27FC236}">
                <a16:creationId xmlns:a16="http://schemas.microsoft.com/office/drawing/2014/main" id="{90505813-4FD4-609C-9ADF-F3DD06014D38}"/>
              </a:ext>
            </a:extLst>
          </p:cNvPr>
          <p:cNvSpPr>
            <a:spLocks noChangeArrowheads="1"/>
          </p:cNvSpPr>
          <p:nvPr/>
        </p:nvSpPr>
        <p:spPr bwMode="auto">
          <a:xfrm>
            <a:off x="6400801" y="2100264"/>
            <a:ext cx="4999567" cy="9525"/>
          </a:xfrm>
          <a:prstGeom prst="rect">
            <a:avLst/>
          </a:prstGeom>
          <a:solidFill>
            <a:schemeClr val="accent1"/>
          </a:solidFill>
          <a:ln>
            <a:noFill/>
          </a:ln>
          <a:effectLst>
            <a:outerShdw dist="12900" dir="5400000" algn="tl"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800">
              <a:solidFill>
                <a:srgbClr val="FFFFFF"/>
              </a:solidFill>
              <a:latin typeface="Rockwell" panose="02060603020205020403" pitchFamily="18" charset="0"/>
            </a:endParaRPr>
          </a:p>
        </p:txBody>
      </p:sp>
      <p:sp>
        <p:nvSpPr>
          <p:cNvPr id="2" name="Forme 1"/>
          <p:cNvSpPr>
            <a:spLocks noGrp="1"/>
          </p:cNvSpPr>
          <p:nvPr>
            <p:ph type="title"/>
          </p:nvPr>
        </p:nvSpPr>
        <p:spPr>
          <a:xfrm>
            <a:off x="609600" y="273050"/>
            <a:ext cx="10972800" cy="1143000"/>
          </a:xfrm>
        </p:spPr>
        <p:txBody>
          <a:bodyPr anchor="ctr"/>
          <a:lstStyle>
            <a:lvl1pPr>
              <a:defRPr/>
            </a:lvl1pPr>
          </a:lstStyle>
          <a:p>
            <a:r>
              <a:rPr lang="fr-FR"/>
              <a:t>Cliquez pour modifier le style du titre</a:t>
            </a:r>
            <a:endParaRPr lang="en-US" dirty="0"/>
          </a:p>
        </p:txBody>
      </p:sp>
      <p:sp>
        <p:nvSpPr>
          <p:cNvPr id="3" name="Forme 2"/>
          <p:cNvSpPr>
            <a:spLocks noGrp="1"/>
          </p:cNvSpPr>
          <p:nvPr>
            <p:ph type="body" idx="1"/>
          </p:nvPr>
        </p:nvSpPr>
        <p:spPr>
          <a:xfrm>
            <a:off x="609600" y="1535113"/>
            <a:ext cx="5386917" cy="639762"/>
          </a:xfrm>
        </p:spPr>
        <p:txBody>
          <a:bodyPr anchor="b">
            <a:noAutofit/>
          </a:bodyPr>
          <a:lstStyle>
            <a:lvl1pPr marL="91440" indent="0" algn="l">
              <a:spcBef>
                <a:spcPts val="0"/>
              </a:spcBef>
              <a:buNone/>
              <a:defRPr sz="2400" b="0"/>
            </a:lvl1pPr>
            <a:lvl2pPr>
              <a:buNone/>
              <a:defRPr sz="2000" b="1"/>
            </a:lvl2pPr>
            <a:lvl3pPr>
              <a:buNone/>
              <a:defRPr sz="1800" b="1"/>
            </a:lvl3pPr>
            <a:lvl4pPr>
              <a:buNone/>
              <a:defRPr sz="1600" b="1"/>
            </a:lvl4pPr>
            <a:lvl5pPr>
              <a:buNone/>
              <a:defRPr sz="1600" b="1"/>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Forme 3"/>
          <p:cNvSpPr>
            <a:spLocks noGrp="1"/>
          </p:cNvSpPr>
          <p:nvPr>
            <p:ph type="body" sz="half" idx="2"/>
          </p:nvPr>
        </p:nvSpPr>
        <p:spPr>
          <a:xfrm>
            <a:off x="6193368" y="1535113"/>
            <a:ext cx="5389033" cy="639762"/>
          </a:xfrm>
        </p:spPr>
        <p:txBody>
          <a:bodyPr anchor="b">
            <a:noAutofit/>
          </a:bodyPr>
          <a:lstStyle>
            <a:lvl1pPr marL="91440" indent="0" algn="l">
              <a:spcBef>
                <a:spcPts val="0"/>
              </a:spcBef>
              <a:buNone/>
              <a:defRPr sz="2400" b="0"/>
            </a:lvl1pPr>
            <a:lvl2pPr>
              <a:buNone/>
              <a:defRPr sz="2000" b="1"/>
            </a:lvl2pPr>
            <a:lvl3pPr>
              <a:buNone/>
              <a:defRPr sz="1800" b="1"/>
            </a:lvl3pPr>
            <a:lvl4pPr>
              <a:buNone/>
              <a:defRPr sz="1600" b="1"/>
            </a:lvl4pPr>
            <a:lvl5pPr>
              <a:buNone/>
              <a:defRPr sz="1600" b="1"/>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Forme 4"/>
          <p:cNvSpPr>
            <a:spLocks noGrp="1"/>
          </p:cNvSpPr>
          <p:nvPr>
            <p:ph sz="quarter" idx="3"/>
          </p:nvPr>
        </p:nvSpPr>
        <p:spPr>
          <a:xfrm>
            <a:off x="609600" y="2362201"/>
            <a:ext cx="5386917" cy="3941763"/>
          </a:xfrm>
        </p:spPr>
        <p:txBody>
          <a:bodyPr/>
          <a:lstStyle>
            <a:lvl1pPr>
              <a:defRPr sz="2200"/>
            </a:lvl1pPr>
            <a:lvl2pPr>
              <a:defRPr sz="2000"/>
            </a:lvl2pPr>
            <a:lvl3pPr>
              <a:defRPr sz="1800"/>
            </a:lvl3pPr>
            <a:lvl4pPr>
              <a:defRPr sz="1600"/>
            </a:lvl4pPr>
            <a:lvl5pPr>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Forme 5"/>
          <p:cNvSpPr>
            <a:spLocks noGrp="1"/>
          </p:cNvSpPr>
          <p:nvPr>
            <p:ph sz="quarter" idx="4"/>
          </p:nvPr>
        </p:nvSpPr>
        <p:spPr>
          <a:xfrm>
            <a:off x="6193368" y="2362201"/>
            <a:ext cx="5389033" cy="3941763"/>
          </a:xfrm>
        </p:spPr>
        <p:txBody>
          <a:bodyPr/>
          <a:lstStyle>
            <a:lvl1pPr>
              <a:defRPr sz="2200"/>
            </a:lvl1pPr>
            <a:lvl2pPr>
              <a:defRPr sz="2000"/>
            </a:lvl2pPr>
            <a:lvl3pPr>
              <a:defRPr sz="1800"/>
            </a:lvl3pPr>
            <a:lvl4pPr>
              <a:defRPr sz="1600"/>
            </a:lvl4pPr>
            <a:lvl5pPr>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9" name="Date Placeholder 8">
            <a:extLst>
              <a:ext uri="{FF2B5EF4-FFF2-40B4-BE49-F238E27FC236}">
                <a16:creationId xmlns:a16="http://schemas.microsoft.com/office/drawing/2014/main" id="{D5DF85CF-8953-58CC-1DFC-DE705CE61FE9}"/>
              </a:ext>
            </a:extLst>
          </p:cNvPr>
          <p:cNvSpPr>
            <a:spLocks noGrp="1"/>
          </p:cNvSpPr>
          <p:nvPr>
            <p:ph type="dt" sz="half" idx="10"/>
          </p:nvPr>
        </p:nvSpPr>
        <p:spPr/>
        <p:txBody>
          <a:bodyPr/>
          <a:lstStyle>
            <a:lvl1pPr>
              <a:defRPr/>
            </a:lvl1pPr>
          </a:lstStyle>
          <a:p>
            <a:fld id="{3A312A2F-57FA-4065-A250-7950962705ED}" type="datetime8">
              <a:rPr lang="en-US" altLang="en-US"/>
              <a:pPr/>
              <a:t>2/17/2025 6:58 AM</a:t>
            </a:fld>
            <a:endParaRPr lang="en-US" altLang="en-US"/>
          </a:p>
        </p:txBody>
      </p:sp>
      <p:sp>
        <p:nvSpPr>
          <p:cNvPr id="10" name="Rectangle 10">
            <a:extLst>
              <a:ext uri="{FF2B5EF4-FFF2-40B4-BE49-F238E27FC236}">
                <a16:creationId xmlns:a16="http://schemas.microsoft.com/office/drawing/2014/main" id="{F608F25A-9DA5-BDDA-E4A6-88B74A65ECC8}"/>
              </a:ext>
            </a:extLst>
          </p:cNvPr>
          <p:cNvSpPr>
            <a:spLocks noGrp="1"/>
          </p:cNvSpPr>
          <p:nvPr>
            <p:ph type="ftr" sz="quarter" idx="11"/>
          </p:nvPr>
        </p:nvSpPr>
        <p:spPr/>
        <p:txBody>
          <a:bodyPr/>
          <a:lstStyle>
            <a:lvl1pPr>
              <a:defRPr/>
            </a:lvl1pPr>
          </a:lstStyle>
          <a:p>
            <a:endParaRPr lang="en-US" altLang="en-US"/>
          </a:p>
        </p:txBody>
      </p:sp>
      <p:sp>
        <p:nvSpPr>
          <p:cNvPr id="11" name="Slide Number Placeholder 10">
            <a:extLst>
              <a:ext uri="{FF2B5EF4-FFF2-40B4-BE49-F238E27FC236}">
                <a16:creationId xmlns:a16="http://schemas.microsoft.com/office/drawing/2014/main" id="{7CD58E5B-43AA-DFB1-D5E9-92457D157025}"/>
              </a:ext>
            </a:extLst>
          </p:cNvPr>
          <p:cNvSpPr>
            <a:spLocks noGrp="1"/>
          </p:cNvSpPr>
          <p:nvPr>
            <p:ph type="sldNum" sz="quarter" idx="12"/>
          </p:nvPr>
        </p:nvSpPr>
        <p:spPr>
          <a:xfrm>
            <a:off x="11521018" y="6515100"/>
            <a:ext cx="620183" cy="273050"/>
          </a:xfrm>
        </p:spPr>
        <p:txBody>
          <a:bodyPr/>
          <a:lstStyle>
            <a:lvl1pPr>
              <a:defRPr>
                <a:solidFill>
                  <a:srgbClr val="8BBD8F"/>
                </a:solidFill>
              </a:defRPr>
            </a:lvl1pPr>
          </a:lstStyle>
          <a:p>
            <a:fld id="{E47F0C49-F3E7-4116-95B8-9DBAA34A4515}" type="slidenum">
              <a:rPr lang="en-US" altLang="en-US"/>
              <a:pPr/>
              <a:t>‹#›</a:t>
            </a:fld>
            <a:endParaRPr lang="en-US" altLang="en-US"/>
          </a:p>
        </p:txBody>
      </p:sp>
    </p:spTree>
    <p:extLst>
      <p:ext uri="{BB962C8B-B14F-4D97-AF65-F5344CB8AC3E}">
        <p14:creationId xmlns:p14="http://schemas.microsoft.com/office/powerpoint/2010/main" val="226713998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138987-B0EF-FBFA-3D32-F6F64DDFE758}"/>
              </a:ext>
            </a:extLst>
          </p:cNvPr>
          <p:cNvSpPr>
            <a:spLocks noChangeArrowheads="1"/>
          </p:cNvSpPr>
          <p:nvPr/>
        </p:nvSpPr>
        <p:spPr bwMode="auto">
          <a:xfrm>
            <a:off x="785284" y="1303339"/>
            <a:ext cx="10668000" cy="7937"/>
          </a:xfrm>
          <a:prstGeom prst="rect">
            <a:avLst/>
          </a:prstGeom>
          <a:solidFill>
            <a:schemeClr val="accent1"/>
          </a:solidFill>
          <a:ln>
            <a:noFill/>
          </a:ln>
          <a:effectLst>
            <a:outerShdw dist="12900" dir="5400000" algn="tl"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800">
              <a:solidFill>
                <a:srgbClr val="FFFFFF"/>
              </a:solidFill>
              <a:latin typeface="Rockwell" panose="02060603020205020403" pitchFamily="18" charset="0"/>
            </a:endParaRPr>
          </a:p>
        </p:txBody>
      </p:sp>
      <p:sp>
        <p:nvSpPr>
          <p:cNvPr id="2" name="Forme 1"/>
          <p:cNvSpPr>
            <a:spLocks noGrp="1"/>
          </p:cNvSpPr>
          <p:nvPr>
            <p:ph type="title"/>
          </p:nvPr>
        </p:nvSpPr>
        <p:spPr>
          <a:xfrm>
            <a:off x="609600" y="274320"/>
            <a:ext cx="10972800" cy="1143000"/>
          </a:xfrm>
        </p:spPr>
        <p:txBody>
          <a:bodyPr/>
          <a:lstStyle/>
          <a:p>
            <a:r>
              <a:rPr lang="fr-FR"/>
              <a:t>Cliquez pour modifier le style du titre</a:t>
            </a:r>
            <a:endParaRPr lang="en-US" dirty="0"/>
          </a:p>
        </p:txBody>
      </p:sp>
      <p:sp>
        <p:nvSpPr>
          <p:cNvPr id="4" name="Date Placeholder 3">
            <a:extLst>
              <a:ext uri="{FF2B5EF4-FFF2-40B4-BE49-F238E27FC236}">
                <a16:creationId xmlns:a16="http://schemas.microsoft.com/office/drawing/2014/main" id="{CEED6DFB-F473-9535-BBE3-6478E19AACE5}"/>
              </a:ext>
            </a:extLst>
          </p:cNvPr>
          <p:cNvSpPr>
            <a:spLocks noGrp="1"/>
          </p:cNvSpPr>
          <p:nvPr>
            <p:ph type="dt" sz="half" idx="10"/>
          </p:nvPr>
        </p:nvSpPr>
        <p:spPr/>
        <p:txBody>
          <a:bodyPr/>
          <a:lstStyle>
            <a:lvl1pPr>
              <a:defRPr/>
            </a:lvl1pPr>
          </a:lstStyle>
          <a:p>
            <a:fld id="{A3311647-F29F-4415-9200-9068C79D530E}" type="datetime8">
              <a:rPr lang="en-US" altLang="en-US"/>
              <a:pPr/>
              <a:t>2/17/2025 6:58 AM</a:t>
            </a:fld>
            <a:endParaRPr lang="en-US" altLang="en-US"/>
          </a:p>
        </p:txBody>
      </p:sp>
      <p:sp>
        <p:nvSpPr>
          <p:cNvPr id="5" name="Rectangle 8">
            <a:extLst>
              <a:ext uri="{FF2B5EF4-FFF2-40B4-BE49-F238E27FC236}">
                <a16:creationId xmlns:a16="http://schemas.microsoft.com/office/drawing/2014/main" id="{E43B4533-AF38-DF5B-1152-BC430176404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A3AFD9A-18B3-CAD5-C527-082E2ABDB238}"/>
              </a:ext>
            </a:extLst>
          </p:cNvPr>
          <p:cNvSpPr>
            <a:spLocks noGrp="1"/>
          </p:cNvSpPr>
          <p:nvPr>
            <p:ph type="sldNum" sz="quarter" idx="12"/>
          </p:nvPr>
        </p:nvSpPr>
        <p:spPr/>
        <p:txBody>
          <a:bodyPr/>
          <a:lstStyle>
            <a:lvl1pPr>
              <a:defRPr>
                <a:solidFill>
                  <a:srgbClr val="8BBD8F"/>
                </a:solidFill>
              </a:defRPr>
            </a:lvl1pPr>
          </a:lstStyle>
          <a:p>
            <a:fld id="{AF947DBB-7E9C-45EF-8580-ECC5701CF77E}" type="slidenum">
              <a:rPr lang="en-US" altLang="en-US"/>
              <a:pPr/>
              <a:t>‹#›</a:t>
            </a:fld>
            <a:endParaRPr lang="en-US" altLang="en-US"/>
          </a:p>
        </p:txBody>
      </p:sp>
    </p:spTree>
    <p:extLst>
      <p:ext uri="{BB962C8B-B14F-4D97-AF65-F5344CB8AC3E}">
        <p14:creationId xmlns:p14="http://schemas.microsoft.com/office/powerpoint/2010/main" val="151351222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A1568D-5E19-A99D-F0A9-3479458F9182}"/>
              </a:ext>
            </a:extLst>
          </p:cNvPr>
          <p:cNvSpPr>
            <a:spLocks noGrp="1"/>
          </p:cNvSpPr>
          <p:nvPr>
            <p:ph type="dt" sz="half" idx="10"/>
          </p:nvPr>
        </p:nvSpPr>
        <p:spPr/>
        <p:txBody>
          <a:bodyPr/>
          <a:lstStyle>
            <a:lvl1pPr>
              <a:defRPr/>
            </a:lvl1pPr>
          </a:lstStyle>
          <a:p>
            <a:fld id="{0EF8E12F-F3A4-49ED-8382-348C55EF5496}" type="datetime8">
              <a:rPr lang="en-US" altLang="en-US"/>
              <a:pPr/>
              <a:t>2/17/2025 6:58 AM</a:t>
            </a:fld>
            <a:endParaRPr lang="en-US" altLang="en-US"/>
          </a:p>
        </p:txBody>
      </p:sp>
      <p:sp>
        <p:nvSpPr>
          <p:cNvPr id="3" name="Rectangle 5">
            <a:extLst>
              <a:ext uri="{FF2B5EF4-FFF2-40B4-BE49-F238E27FC236}">
                <a16:creationId xmlns:a16="http://schemas.microsoft.com/office/drawing/2014/main" id="{E9C63779-5D1F-F16A-3ADB-6B8A76E48199}"/>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1E3C751-D15C-44D5-706B-CA65E266DF6A}"/>
              </a:ext>
            </a:extLst>
          </p:cNvPr>
          <p:cNvSpPr>
            <a:spLocks noGrp="1"/>
          </p:cNvSpPr>
          <p:nvPr>
            <p:ph type="sldNum" sz="quarter" idx="12"/>
          </p:nvPr>
        </p:nvSpPr>
        <p:spPr/>
        <p:txBody>
          <a:bodyPr/>
          <a:lstStyle>
            <a:lvl1pPr>
              <a:defRPr>
                <a:solidFill>
                  <a:srgbClr val="8BBD8F"/>
                </a:solidFill>
              </a:defRPr>
            </a:lvl1pPr>
          </a:lstStyle>
          <a:p>
            <a:fld id="{53748763-2091-433D-823D-3B34DDAA39F8}" type="slidenum">
              <a:rPr lang="en-US" altLang="en-US"/>
              <a:pPr/>
              <a:t>‹#›</a:t>
            </a:fld>
            <a:endParaRPr lang="en-US" altLang="en-US"/>
          </a:p>
        </p:txBody>
      </p:sp>
    </p:spTree>
    <p:extLst>
      <p:ext uri="{BB962C8B-B14F-4D97-AF65-F5344CB8AC3E}">
        <p14:creationId xmlns:p14="http://schemas.microsoft.com/office/powerpoint/2010/main" val="318648071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114832-323F-1308-491C-EE30518C2612}"/>
              </a:ext>
            </a:extLst>
          </p:cNvPr>
          <p:cNvSpPr>
            <a:spLocks noChangeArrowheads="1"/>
          </p:cNvSpPr>
          <p:nvPr/>
        </p:nvSpPr>
        <p:spPr bwMode="auto">
          <a:xfrm>
            <a:off x="6743700" y="996951"/>
            <a:ext cx="4997451" cy="9525"/>
          </a:xfrm>
          <a:prstGeom prst="rect">
            <a:avLst/>
          </a:prstGeom>
          <a:solidFill>
            <a:schemeClr val="accent1"/>
          </a:solidFill>
          <a:ln>
            <a:noFill/>
          </a:ln>
          <a:effectLst>
            <a:outerShdw dist="12900" dir="5400000" algn="tl"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800">
              <a:solidFill>
                <a:srgbClr val="FFFFFF"/>
              </a:solidFill>
              <a:latin typeface="Rockwell" panose="02060603020205020403" pitchFamily="18" charset="0"/>
            </a:endParaRPr>
          </a:p>
        </p:txBody>
      </p:sp>
      <p:sp>
        <p:nvSpPr>
          <p:cNvPr id="2" name="Forme 1"/>
          <p:cNvSpPr>
            <a:spLocks noGrp="1"/>
          </p:cNvSpPr>
          <p:nvPr>
            <p:ph type="title"/>
          </p:nvPr>
        </p:nvSpPr>
        <p:spPr>
          <a:xfrm>
            <a:off x="6617515" y="304800"/>
            <a:ext cx="5242560" cy="762000"/>
          </a:xfrm>
        </p:spPr>
        <p:txBody>
          <a:bodyPr/>
          <a:lstStyle>
            <a:lvl1pPr marL="0" algn="r">
              <a:buNone/>
              <a:defRPr sz="2000" b="1"/>
            </a:lvl1pPr>
          </a:lstStyle>
          <a:p>
            <a:r>
              <a:rPr lang="fr-FR"/>
              <a:t>Cliquez pour modifier le style du titre</a:t>
            </a:r>
            <a:endParaRPr lang="en-US" dirty="0"/>
          </a:p>
        </p:txBody>
      </p:sp>
      <p:sp>
        <p:nvSpPr>
          <p:cNvPr id="3" name="Forme 2"/>
          <p:cNvSpPr>
            <a:spLocks noGrp="1"/>
          </p:cNvSpPr>
          <p:nvPr>
            <p:ph type="body" idx="1"/>
          </p:nvPr>
        </p:nvSpPr>
        <p:spPr>
          <a:xfrm>
            <a:off x="6617515" y="1107560"/>
            <a:ext cx="524256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Forme 3"/>
          <p:cNvSpPr>
            <a:spLocks noGrp="1"/>
          </p:cNvSpPr>
          <p:nvPr>
            <p:ph sz="half" idx="2"/>
          </p:nvPr>
        </p:nvSpPr>
        <p:spPr>
          <a:xfrm>
            <a:off x="304800" y="2209800"/>
            <a:ext cx="11555275" cy="3977640"/>
          </a:xfrm>
        </p:spPr>
        <p:txBody>
          <a:bodyPr/>
          <a:lstStyle>
            <a:lvl1pPr marL="0">
              <a:defRPr sz="3200"/>
            </a:lvl1pPr>
            <a:lvl2pPr marL="594360">
              <a:defRPr sz="2800"/>
            </a:lvl2pPr>
            <a:lvl3pPr marL="822960">
              <a:defRPr sz="2400"/>
            </a:lvl3pPr>
            <a:lvl4pPr marL="1051560">
              <a:defRPr sz="2000"/>
            </a:lvl4pPr>
            <a:lvl5pPr marL="1261872">
              <a:defRPr sz="20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Date Placeholder 5">
            <a:extLst>
              <a:ext uri="{FF2B5EF4-FFF2-40B4-BE49-F238E27FC236}">
                <a16:creationId xmlns:a16="http://schemas.microsoft.com/office/drawing/2014/main" id="{FD57B585-B4D4-591B-3504-6BB0E345F9D6}"/>
              </a:ext>
            </a:extLst>
          </p:cNvPr>
          <p:cNvSpPr>
            <a:spLocks noGrp="1"/>
          </p:cNvSpPr>
          <p:nvPr>
            <p:ph type="dt" sz="half" idx="10"/>
          </p:nvPr>
        </p:nvSpPr>
        <p:spPr>
          <a:xfrm>
            <a:off x="7416801" y="6513514"/>
            <a:ext cx="4002617" cy="274637"/>
          </a:xfrm>
        </p:spPr>
        <p:txBody>
          <a:bodyPr/>
          <a:lstStyle>
            <a:lvl1pPr>
              <a:defRPr/>
            </a:lvl1pPr>
          </a:lstStyle>
          <a:p>
            <a:fld id="{FC5CEA75-4003-406D-9BA0-B03AF0917561}" type="datetime8">
              <a:rPr lang="en-US" altLang="en-US"/>
              <a:pPr/>
              <a:t>2/17/2025 6:58 AM</a:t>
            </a:fld>
            <a:endParaRPr lang="en-US" altLang="en-US"/>
          </a:p>
        </p:txBody>
      </p:sp>
      <p:sp>
        <p:nvSpPr>
          <p:cNvPr id="7" name="Slide Number Placeholder 6">
            <a:extLst>
              <a:ext uri="{FF2B5EF4-FFF2-40B4-BE49-F238E27FC236}">
                <a16:creationId xmlns:a16="http://schemas.microsoft.com/office/drawing/2014/main" id="{8E4B3875-D9BF-3DA0-1FCB-088F2457DDB1}"/>
              </a:ext>
            </a:extLst>
          </p:cNvPr>
          <p:cNvSpPr>
            <a:spLocks noGrp="1"/>
          </p:cNvSpPr>
          <p:nvPr>
            <p:ph type="sldNum" sz="quarter" idx="11"/>
          </p:nvPr>
        </p:nvSpPr>
        <p:spPr>
          <a:xfrm>
            <a:off x="11518900" y="6513514"/>
            <a:ext cx="618067" cy="274637"/>
          </a:xfrm>
        </p:spPr>
        <p:txBody>
          <a:bodyPr/>
          <a:lstStyle>
            <a:lvl1pPr>
              <a:defRPr/>
            </a:lvl1pPr>
          </a:lstStyle>
          <a:p>
            <a:fld id="{7544F57E-3C62-4C52-BA20-ACDDE648AE54}" type="slidenum">
              <a:rPr lang="en-US" altLang="en-US"/>
              <a:pPr/>
              <a:t>‹#›</a:t>
            </a:fld>
            <a:r>
              <a:rPr lang="en-US" altLang="en-US"/>
              <a:t> </a:t>
            </a:r>
            <a:endParaRPr lang="en-US" altLang="en-US">
              <a:solidFill>
                <a:srgbClr val="8BBD8F"/>
              </a:solidFill>
            </a:endParaRPr>
          </a:p>
        </p:txBody>
      </p:sp>
      <p:sp>
        <p:nvSpPr>
          <p:cNvPr id="8" name="Footer Placeholder 7">
            <a:extLst>
              <a:ext uri="{FF2B5EF4-FFF2-40B4-BE49-F238E27FC236}">
                <a16:creationId xmlns:a16="http://schemas.microsoft.com/office/drawing/2014/main" id="{254C8DE7-3912-13CA-504B-91ACCA79B6F0}"/>
              </a:ext>
            </a:extLst>
          </p:cNvPr>
          <p:cNvSpPr>
            <a:spLocks noGrp="1"/>
          </p:cNvSpPr>
          <p:nvPr>
            <p:ph type="ftr" sz="quarter" idx="12"/>
          </p:nvPr>
        </p:nvSpPr>
        <p:spPr>
          <a:xfrm>
            <a:off x="2133600" y="6513514"/>
            <a:ext cx="5209117" cy="274637"/>
          </a:xfrm>
        </p:spPr>
        <p:txBody>
          <a:bodyPr/>
          <a:lstStyle>
            <a:lvl1pPr>
              <a:defRPr/>
            </a:lvl1pPr>
          </a:lstStyle>
          <a:p>
            <a:endParaRPr lang="en-US" altLang="en-US"/>
          </a:p>
        </p:txBody>
      </p:sp>
    </p:spTree>
    <p:extLst>
      <p:ext uri="{BB962C8B-B14F-4D97-AF65-F5344CB8AC3E}">
        <p14:creationId xmlns:p14="http://schemas.microsoft.com/office/powerpoint/2010/main" val="3983335634"/>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a:extLst>
              <a:ext uri="{FF2B5EF4-FFF2-40B4-BE49-F238E27FC236}">
                <a16:creationId xmlns:a16="http://schemas.microsoft.com/office/drawing/2014/main" id="{B87DBDA6-BAAD-125B-853B-449FB7183DC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D56711EA-9297-EB10-94A7-37CBE8BE1A1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4">
            <a:extLst>
              <a:ext uri="{FF2B5EF4-FFF2-40B4-BE49-F238E27FC236}">
                <a16:creationId xmlns:a16="http://schemas.microsoft.com/office/drawing/2014/main" id="{677F3C7D-A247-D6E9-2753-026F48D58E21}"/>
              </a:ext>
            </a:extLst>
          </p:cNvPr>
          <p:cNvSpPr>
            <a:spLocks noGrp="1" noChangeArrowheads="1"/>
          </p:cNvSpPr>
          <p:nvPr>
            <p:ph type="sldNum" sz="quarter" idx="12"/>
          </p:nvPr>
        </p:nvSpPr>
        <p:spPr>
          <a:ln/>
        </p:spPr>
        <p:txBody>
          <a:bodyPr/>
          <a:lstStyle>
            <a:lvl1pPr>
              <a:defRPr/>
            </a:lvl1pPr>
          </a:lstStyle>
          <a:p>
            <a:fld id="{433CD7D9-005E-4A58-8063-96696B634609}" type="slidenum">
              <a:rPr lang="en-US" altLang="en-US"/>
              <a:pPr/>
              <a:t>‹#›</a:t>
            </a:fld>
            <a:endParaRPr lang="en-US" altLang="en-US"/>
          </a:p>
        </p:txBody>
      </p:sp>
    </p:spTree>
    <p:extLst>
      <p:ext uri="{BB962C8B-B14F-4D97-AF65-F5344CB8AC3E}">
        <p14:creationId xmlns:p14="http://schemas.microsoft.com/office/powerpoint/2010/main" val="306948372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Forme 1"/>
          <p:cNvSpPr>
            <a:spLocks noGrp="1"/>
          </p:cNvSpPr>
          <p:nvPr>
            <p:ph type="title"/>
          </p:nvPr>
        </p:nvSpPr>
        <p:spPr>
          <a:xfrm>
            <a:off x="4368800" y="4866648"/>
            <a:ext cx="7315200" cy="522288"/>
          </a:xfrm>
        </p:spPr>
        <p:txBody>
          <a:bodyPr/>
          <a:lstStyle>
            <a:lvl1pPr marL="0" algn="r">
              <a:buNone/>
              <a:defRPr sz="2000" b="1"/>
            </a:lvl1pPr>
          </a:lstStyle>
          <a:p>
            <a:r>
              <a:rPr lang="fr-FR"/>
              <a:t>Cliquez pour modifier le style du titre</a:t>
            </a:r>
            <a:endParaRPr lang="en-US" dirty="0"/>
          </a:p>
        </p:txBody>
      </p:sp>
      <p:sp>
        <p:nvSpPr>
          <p:cNvPr id="4" name="Forme 3"/>
          <p:cNvSpPr>
            <a:spLocks noGrp="1"/>
          </p:cNvSpPr>
          <p:nvPr>
            <p:ph type="body" sz="half" idx="2"/>
          </p:nvPr>
        </p:nvSpPr>
        <p:spPr>
          <a:xfrm>
            <a:off x="4368800" y="5388937"/>
            <a:ext cx="7315200" cy="912255"/>
          </a:xfrm>
        </p:spPr>
        <p:txBody>
          <a:bodyPr/>
          <a:lstStyle>
            <a:lvl1pPr marL="0" indent="0" algn="r">
              <a:spcBef>
                <a:spcPts val="0"/>
              </a:spcBef>
              <a:buNone/>
              <a:defRPr sz="1400"/>
            </a:lvl1pPr>
            <a:lvl2pPr>
              <a:defRPr sz="1200"/>
            </a:lvl2pPr>
            <a:lvl3pPr>
              <a:defRPr sz="1000"/>
            </a:lvl3pPr>
            <a:lvl4pPr>
              <a:defRPr sz="900"/>
            </a:lvl4pPr>
            <a:lvl5pPr>
              <a:defRPr sz="9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3" name="Arrondir un rectangle avec un coin diagonal 12"/>
          <p:cNvSpPr>
            <a:spLocks noGrp="1"/>
          </p:cNvSpPr>
          <p:nvPr>
            <p:ph type="pic" idx="1"/>
          </p:nvPr>
        </p:nvSpPr>
        <p:spPr>
          <a:xfrm>
            <a:off x="406400" y="249864"/>
            <a:ext cx="11379200" cy="4343400"/>
          </a:xfrm>
          <a:prstGeom prst="round2DiagRect">
            <a:avLst>
              <a:gd name="adj1" fmla="val 14912"/>
              <a:gd name="adj2" fmla="val 0"/>
            </a:avLst>
          </a:prstGeom>
          <a:solidFill>
            <a:schemeClr val="bg2">
              <a:shade val="50000"/>
              <a:alpha val="65000"/>
            </a:schemeClr>
          </a:solidFill>
          <a:ln w="11000" cap="rnd" cmpd="sng" algn="ctr">
            <a:solidFill>
              <a:schemeClr val="bg2">
                <a:tint val="78000"/>
                <a:satMod val="180000"/>
                <a:alpha val="88000"/>
              </a:schemeClr>
            </a:solid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a:buNone/>
              <a:defRPr sz="3200"/>
            </a:lvl1pPr>
          </a:lstStyle>
          <a:p>
            <a:pPr lvl="0"/>
            <a:r>
              <a:rPr lang="fr-FR" noProof="0"/>
              <a:t>Cliquez sur l'icône pour ajouter une image</a:t>
            </a:r>
            <a:endParaRPr lang="en-US" noProof="0" dirty="0"/>
          </a:p>
        </p:txBody>
      </p:sp>
      <p:sp>
        <p:nvSpPr>
          <p:cNvPr id="3" name="Date Placeholder 2">
            <a:extLst>
              <a:ext uri="{FF2B5EF4-FFF2-40B4-BE49-F238E27FC236}">
                <a16:creationId xmlns:a16="http://schemas.microsoft.com/office/drawing/2014/main" id="{0FEAA978-8B96-4852-FD79-2328129F425E}"/>
              </a:ext>
            </a:extLst>
          </p:cNvPr>
          <p:cNvSpPr>
            <a:spLocks noGrp="1"/>
          </p:cNvSpPr>
          <p:nvPr>
            <p:ph type="dt" sz="half" idx="10"/>
          </p:nvPr>
        </p:nvSpPr>
        <p:spPr>
          <a:xfrm>
            <a:off x="7416801" y="6508750"/>
            <a:ext cx="4002617" cy="274638"/>
          </a:xfrm>
        </p:spPr>
        <p:txBody>
          <a:bodyPr/>
          <a:lstStyle>
            <a:lvl1pPr>
              <a:defRPr/>
            </a:lvl1pPr>
          </a:lstStyle>
          <a:p>
            <a:fld id="{868638A4-0CB2-45E9-843D-463A87621A48}" type="datetime8">
              <a:rPr lang="en-US" altLang="en-US"/>
              <a:pPr/>
              <a:t>2/17/2025 6:58 AM</a:t>
            </a:fld>
            <a:endParaRPr lang="en-US" altLang="en-US"/>
          </a:p>
        </p:txBody>
      </p:sp>
      <p:sp>
        <p:nvSpPr>
          <p:cNvPr id="5" name="Slide Number Placeholder 4">
            <a:extLst>
              <a:ext uri="{FF2B5EF4-FFF2-40B4-BE49-F238E27FC236}">
                <a16:creationId xmlns:a16="http://schemas.microsoft.com/office/drawing/2014/main" id="{2ABBB8B1-3217-2C46-539C-5471F965CD4C}"/>
              </a:ext>
            </a:extLst>
          </p:cNvPr>
          <p:cNvSpPr>
            <a:spLocks noGrp="1"/>
          </p:cNvSpPr>
          <p:nvPr>
            <p:ph type="sldNum" sz="quarter" idx="11"/>
          </p:nvPr>
        </p:nvSpPr>
        <p:spPr>
          <a:xfrm>
            <a:off x="11518900" y="6508750"/>
            <a:ext cx="618067" cy="274638"/>
          </a:xfrm>
        </p:spPr>
        <p:txBody>
          <a:bodyPr/>
          <a:lstStyle>
            <a:lvl1pPr>
              <a:defRPr/>
            </a:lvl1pPr>
          </a:lstStyle>
          <a:p>
            <a:fld id="{50D9B41D-657D-41D0-9A19-83854348FB49}" type="slidenum">
              <a:rPr lang="en-US" altLang="en-US"/>
              <a:pPr/>
              <a:t>‹#›</a:t>
            </a:fld>
            <a:r>
              <a:rPr lang="en-US" altLang="en-US"/>
              <a:t> </a:t>
            </a:r>
            <a:endParaRPr lang="en-US" altLang="en-US">
              <a:solidFill>
                <a:srgbClr val="8BBD8F"/>
              </a:solidFill>
            </a:endParaRPr>
          </a:p>
        </p:txBody>
      </p:sp>
      <p:sp>
        <p:nvSpPr>
          <p:cNvPr id="6" name="Footer Placeholder 5">
            <a:extLst>
              <a:ext uri="{FF2B5EF4-FFF2-40B4-BE49-F238E27FC236}">
                <a16:creationId xmlns:a16="http://schemas.microsoft.com/office/drawing/2014/main" id="{CAC70370-3967-EED8-08E1-90BF61516F6C}"/>
              </a:ext>
            </a:extLst>
          </p:cNvPr>
          <p:cNvSpPr>
            <a:spLocks noGrp="1"/>
          </p:cNvSpPr>
          <p:nvPr>
            <p:ph type="ftr" sz="quarter" idx="12"/>
          </p:nvPr>
        </p:nvSpPr>
        <p:spPr>
          <a:xfrm>
            <a:off x="2133600" y="6508750"/>
            <a:ext cx="5209117" cy="274638"/>
          </a:xfrm>
        </p:spPr>
        <p:txBody>
          <a:bodyPr/>
          <a:lstStyle>
            <a:lvl1pPr>
              <a:defRPr/>
            </a:lvl1pPr>
          </a:lstStyle>
          <a:p>
            <a:endParaRPr lang="en-US" altLang="en-US"/>
          </a:p>
        </p:txBody>
      </p:sp>
    </p:spTree>
    <p:extLst>
      <p:ext uri="{BB962C8B-B14F-4D97-AF65-F5344CB8AC3E}">
        <p14:creationId xmlns:p14="http://schemas.microsoft.com/office/powerpoint/2010/main" val="403805532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FC43DE6A-292C-074E-8459-CB36A20A914F}"/>
              </a:ext>
            </a:extLst>
          </p:cNvPr>
          <p:cNvGrpSpPr>
            <a:grpSpLocks/>
          </p:cNvGrpSpPr>
          <p:nvPr/>
        </p:nvGrpSpPr>
        <p:grpSpPr bwMode="auto">
          <a:xfrm>
            <a:off x="425451" y="1752601"/>
            <a:ext cx="11766549" cy="5129213"/>
            <a:chOff x="201" y="1104"/>
            <a:chExt cx="5559" cy="3231"/>
          </a:xfrm>
        </p:grpSpPr>
        <p:sp>
          <p:nvSpPr>
            <p:cNvPr id="3" name="Freeform 3">
              <a:extLst>
                <a:ext uri="{FF2B5EF4-FFF2-40B4-BE49-F238E27FC236}">
                  <a16:creationId xmlns:a16="http://schemas.microsoft.com/office/drawing/2014/main" id="{49E8A6EE-20CD-CB5E-0A3F-2FD17AB6B2D2}"/>
                </a:ext>
              </a:extLst>
            </p:cNvPr>
            <p:cNvSpPr>
              <a:spLocks/>
            </p:cNvSpPr>
            <p:nvPr/>
          </p:nvSpPr>
          <p:spPr bwMode="ltGray">
            <a:xfrm>
              <a:off x="210" y="1104"/>
              <a:ext cx="5550" cy="3216"/>
            </a:xfrm>
            <a:custGeom>
              <a:avLst/>
              <a:gdLst>
                <a:gd name="T0" fmla="*/ 335 w 5550"/>
                <a:gd name="T1" fmla="*/ 0 h 3216"/>
                <a:gd name="T2" fmla="*/ 333 w 5550"/>
                <a:gd name="T3" fmla="*/ 1290 h 3216"/>
                <a:gd name="T4" fmla="*/ 0 w 5550"/>
                <a:gd name="T5" fmla="*/ 1290 h 3216"/>
                <a:gd name="T6" fmla="*/ 6 w 5550"/>
                <a:gd name="T7" fmla="*/ 3210 h 3216"/>
                <a:gd name="T8" fmla="*/ 5550 w 5550"/>
                <a:gd name="T9" fmla="*/ 3216 h 3216"/>
                <a:gd name="T10" fmla="*/ 5550 w 5550"/>
                <a:gd name="T11" fmla="*/ 0 h 3216"/>
                <a:gd name="T12" fmla="*/ 335 w 5550"/>
                <a:gd name="T13" fmla="*/ 0 h 3216"/>
                <a:gd name="T14" fmla="*/ 335 w 5550"/>
                <a:gd name="T15" fmla="*/ 0 h 32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50" h="3216">
                  <a:moveTo>
                    <a:pt x="335" y="0"/>
                  </a:moveTo>
                  <a:lnTo>
                    <a:pt x="333" y="1290"/>
                  </a:lnTo>
                  <a:lnTo>
                    <a:pt x="0" y="1290"/>
                  </a:lnTo>
                  <a:lnTo>
                    <a:pt x="6" y="3210"/>
                  </a:lnTo>
                  <a:lnTo>
                    <a:pt x="5550" y="3216"/>
                  </a:lnTo>
                  <a:lnTo>
                    <a:pt x="5550" y="0"/>
                  </a:lnTo>
                  <a:lnTo>
                    <a:pt x="335" y="0"/>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 name="Freeform 4">
              <a:extLst>
                <a:ext uri="{FF2B5EF4-FFF2-40B4-BE49-F238E27FC236}">
                  <a16:creationId xmlns:a16="http://schemas.microsoft.com/office/drawing/2014/main" id="{432A9540-76D5-DD25-208D-FAB9C8F11A9F}"/>
                </a:ext>
              </a:extLst>
            </p:cNvPr>
            <p:cNvSpPr>
              <a:spLocks/>
            </p:cNvSpPr>
            <p:nvPr/>
          </p:nvSpPr>
          <p:spPr bwMode="ltGray">
            <a:xfrm>
              <a:off x="528" y="2400"/>
              <a:ext cx="5232" cy="1920"/>
            </a:xfrm>
            <a:custGeom>
              <a:avLst/>
              <a:gdLst>
                <a:gd name="T0" fmla="*/ 0 w 4897"/>
                <a:gd name="T1" fmla="*/ 0 h 2182"/>
                <a:gd name="T2" fmla="*/ 0 w 4897"/>
                <a:gd name="T3" fmla="*/ 1920 h 2182"/>
                <a:gd name="T4" fmla="*/ 5232 w 4897"/>
                <a:gd name="T5" fmla="*/ 1920 h 2182"/>
                <a:gd name="T6" fmla="*/ 5232 w 4897"/>
                <a:gd name="T7" fmla="*/ 0 h 2182"/>
                <a:gd name="T8" fmla="*/ 0 w 4897"/>
                <a:gd name="T9" fmla="*/ 0 h 2182"/>
                <a:gd name="T10" fmla="*/ 0 w 4897"/>
                <a:gd name="T11" fmla="*/ 0 h 2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7" h="2182">
                  <a:moveTo>
                    <a:pt x="0" y="0"/>
                  </a:moveTo>
                  <a:lnTo>
                    <a:pt x="0" y="2182"/>
                  </a:lnTo>
                  <a:lnTo>
                    <a:pt x="4897" y="2182"/>
                  </a:lnTo>
                  <a:lnTo>
                    <a:pt x="4897" y="0"/>
                  </a:lnTo>
                  <a:lnTo>
                    <a:pt x="0" y="0"/>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 name="Freeform 5">
              <a:extLst>
                <a:ext uri="{FF2B5EF4-FFF2-40B4-BE49-F238E27FC236}">
                  <a16:creationId xmlns:a16="http://schemas.microsoft.com/office/drawing/2014/main" id="{F7B562E6-4B43-7C1D-14F5-3F9CA519400F}"/>
                </a:ext>
              </a:extLst>
            </p:cNvPr>
            <p:cNvSpPr>
              <a:spLocks/>
            </p:cNvSpPr>
            <p:nvPr/>
          </p:nvSpPr>
          <p:spPr bwMode="ltGray">
            <a:xfrm>
              <a:off x="201" y="2377"/>
              <a:ext cx="3455"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p>
          </p:txBody>
        </p:sp>
        <p:sp>
          <p:nvSpPr>
            <p:cNvPr id="6" name="Freeform 6">
              <a:extLst>
                <a:ext uri="{FF2B5EF4-FFF2-40B4-BE49-F238E27FC236}">
                  <a16:creationId xmlns:a16="http://schemas.microsoft.com/office/drawing/2014/main" id="{82664C46-2AFC-3752-A08C-F17B6E13AB81}"/>
                </a:ext>
              </a:extLst>
            </p:cNvPr>
            <p:cNvSpPr>
              <a:spLocks/>
            </p:cNvSpPr>
            <p:nvPr/>
          </p:nvSpPr>
          <p:spPr bwMode="ltGray">
            <a:xfrm>
              <a:off x="528" y="1104"/>
              <a:ext cx="4894"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p>
          </p:txBody>
        </p:sp>
        <p:sp>
          <p:nvSpPr>
            <p:cNvPr id="7" name="Freeform 7">
              <a:extLst>
                <a:ext uri="{FF2B5EF4-FFF2-40B4-BE49-F238E27FC236}">
                  <a16:creationId xmlns:a16="http://schemas.microsoft.com/office/drawing/2014/main" id="{C826B458-D978-BD3E-880F-C76A92A12B2A}"/>
                </a:ext>
              </a:extLst>
            </p:cNvPr>
            <p:cNvSpPr>
              <a:spLocks/>
            </p:cNvSpPr>
            <p:nvPr/>
          </p:nvSpPr>
          <p:spPr bwMode="ltGray">
            <a:xfrm>
              <a:off x="201" y="2377"/>
              <a:ext cx="30" cy="1958"/>
            </a:xfrm>
            <a:custGeom>
              <a:avLst/>
              <a:gdLst>
                <a:gd name="T0" fmla="*/ 0 w 30"/>
                <a:gd name="T1" fmla="*/ 0 h 1416"/>
                <a:gd name="T2" fmla="*/ 0 w 30"/>
                <a:gd name="T3" fmla="*/ 1416 h 1416"/>
                <a:gd name="T4" fmla="*/ 29 w 30"/>
                <a:gd name="T5" fmla="*/ 1416 h 1416"/>
                <a:gd name="T6" fmla="*/ 30 w 30"/>
                <a:gd name="T7" fmla="*/ 27 h 1416"/>
                <a:gd name="T8" fmla="*/ 0 w 30"/>
                <a:gd name="T9" fmla="*/ 0 h 1416"/>
                <a:gd name="T10" fmla="*/ 0 w 30"/>
                <a:gd name="T11" fmla="*/ 0 h 1416"/>
              </a:gdLst>
              <a:ahLst/>
              <a:cxnLst>
                <a:cxn ang="0">
                  <a:pos x="T0" y="T1"/>
                </a:cxn>
                <a:cxn ang="0">
                  <a:pos x="T2" y="T3"/>
                </a:cxn>
                <a:cxn ang="0">
                  <a:pos x="T4" y="T5"/>
                </a:cxn>
                <a:cxn ang="0">
                  <a:pos x="T6" y="T7"/>
                </a:cxn>
                <a:cxn ang="0">
                  <a:pos x="T8" y="T9"/>
                </a:cxn>
                <a:cxn ang="0">
                  <a:pos x="T10" y="T11"/>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p>
          </p:txBody>
        </p:sp>
        <p:sp>
          <p:nvSpPr>
            <p:cNvPr id="8" name="Freeform 8">
              <a:extLst>
                <a:ext uri="{FF2B5EF4-FFF2-40B4-BE49-F238E27FC236}">
                  <a16:creationId xmlns:a16="http://schemas.microsoft.com/office/drawing/2014/main" id="{F540907C-2A24-0DE1-6D12-10D6BA10ECFF}"/>
                </a:ext>
              </a:extLst>
            </p:cNvPr>
            <p:cNvSpPr>
              <a:spLocks/>
            </p:cNvSpPr>
            <p:nvPr/>
          </p:nvSpPr>
          <p:spPr bwMode="ltGray">
            <a:xfrm>
              <a:off x="528" y="1104"/>
              <a:ext cx="29" cy="3225"/>
            </a:xfrm>
            <a:custGeom>
              <a:avLst/>
              <a:gdLst>
                <a:gd name="T0" fmla="*/ 0 w 29"/>
                <a:gd name="T1" fmla="*/ 0 h 2161"/>
                <a:gd name="T2" fmla="*/ 0 w 29"/>
                <a:gd name="T3" fmla="*/ 2161 h 2161"/>
                <a:gd name="T4" fmla="*/ 29 w 29"/>
                <a:gd name="T5" fmla="*/ 2161 h 2161"/>
                <a:gd name="T6" fmla="*/ 27 w 29"/>
                <a:gd name="T7" fmla="*/ 27 h 2161"/>
                <a:gd name="T8" fmla="*/ 0 w 29"/>
                <a:gd name="T9" fmla="*/ 0 h 2161"/>
                <a:gd name="T10" fmla="*/ 0 w 29"/>
                <a:gd name="T11" fmla="*/ 0 h 2161"/>
              </a:gdLst>
              <a:ahLst/>
              <a:cxnLst>
                <a:cxn ang="0">
                  <a:pos x="T0" y="T1"/>
                </a:cxn>
                <a:cxn ang="0">
                  <a:pos x="T2" y="T3"/>
                </a:cxn>
                <a:cxn ang="0">
                  <a:pos x="T4" y="T5"/>
                </a:cxn>
                <a:cxn ang="0">
                  <a:pos x="T6" y="T7"/>
                </a:cxn>
                <a:cxn ang="0">
                  <a:pos x="T8" y="T9"/>
                </a:cxn>
                <a:cxn ang="0">
                  <a:pos x="T10" y="T11"/>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p>
          </p:txBody>
        </p:sp>
      </p:grpSp>
      <p:sp>
        <p:nvSpPr>
          <p:cNvPr id="25609" name="Rectangle 9"/>
          <p:cNvSpPr>
            <a:spLocks noGrp="1" noChangeArrowheads="1"/>
          </p:cNvSpPr>
          <p:nvPr>
            <p:ph type="ctrTitle" sz="quarter"/>
          </p:nvPr>
        </p:nvSpPr>
        <p:spPr>
          <a:xfrm>
            <a:off x="1320800" y="1905001"/>
            <a:ext cx="10363200" cy="1736725"/>
          </a:xfrm>
        </p:spPr>
        <p:txBody>
          <a:bodyPr anchor="t"/>
          <a:lstStyle>
            <a:lvl1pPr>
              <a:defRPr sz="5400"/>
            </a:lvl1pPr>
          </a:lstStyle>
          <a:p>
            <a:pPr lvl="0"/>
            <a:r>
              <a:rPr lang="en-US" altLang="en-US" noProof="0"/>
              <a:t>Click to edit Master title style</a:t>
            </a:r>
          </a:p>
        </p:txBody>
      </p:sp>
      <p:sp>
        <p:nvSpPr>
          <p:cNvPr id="25610" name="Rectangle 10"/>
          <p:cNvSpPr>
            <a:spLocks noGrp="1" noChangeArrowheads="1"/>
          </p:cNvSpPr>
          <p:nvPr>
            <p:ph type="subTitle" sz="quarter" idx="1"/>
          </p:nvPr>
        </p:nvSpPr>
        <p:spPr>
          <a:xfrm>
            <a:off x="1320800" y="3962400"/>
            <a:ext cx="9042400" cy="1752600"/>
          </a:xfrm>
        </p:spPr>
        <p:txBody>
          <a:bodyPr/>
          <a:lstStyle>
            <a:lvl1pPr marL="0" indent="0">
              <a:buFont typeface="Wingdings" panose="05000000000000000000" pitchFamily="2" charset="2"/>
              <a:buNone/>
              <a:defRPr/>
            </a:lvl1pPr>
          </a:lstStyle>
          <a:p>
            <a:pPr lvl="0"/>
            <a:r>
              <a:rPr lang="en-US" altLang="en-US" noProof="0"/>
              <a:t>Click to edit Master subtitle style</a:t>
            </a:r>
          </a:p>
        </p:txBody>
      </p:sp>
      <p:sp>
        <p:nvSpPr>
          <p:cNvPr id="9" name="Rectangle 11">
            <a:extLst>
              <a:ext uri="{FF2B5EF4-FFF2-40B4-BE49-F238E27FC236}">
                <a16:creationId xmlns:a16="http://schemas.microsoft.com/office/drawing/2014/main" id="{DCE773BA-F1E7-99C2-F272-27114607FE73}"/>
              </a:ext>
            </a:extLst>
          </p:cNvPr>
          <p:cNvSpPr>
            <a:spLocks noGrp="1" noChangeArrowheads="1"/>
          </p:cNvSpPr>
          <p:nvPr>
            <p:ph type="dt" sz="quarter" idx="10"/>
          </p:nvPr>
        </p:nvSpPr>
        <p:spPr>
          <a:xfrm>
            <a:off x="1320801" y="6245225"/>
            <a:ext cx="2535767" cy="476250"/>
          </a:xfrm>
        </p:spPr>
        <p:txBody>
          <a:bodyPr/>
          <a:lstStyle>
            <a:lvl1pPr>
              <a:defRPr/>
            </a:lvl1pPr>
          </a:lstStyle>
          <a:p>
            <a:pPr>
              <a:defRPr/>
            </a:pPr>
            <a:endParaRPr lang="en-US" altLang="en-US"/>
          </a:p>
        </p:txBody>
      </p:sp>
      <p:sp>
        <p:nvSpPr>
          <p:cNvPr id="10" name="Rectangle 12">
            <a:extLst>
              <a:ext uri="{FF2B5EF4-FFF2-40B4-BE49-F238E27FC236}">
                <a16:creationId xmlns:a16="http://schemas.microsoft.com/office/drawing/2014/main" id="{360310D4-D5FB-CDEB-FAA1-7E34E3BEAEF1}"/>
              </a:ext>
            </a:extLst>
          </p:cNvPr>
          <p:cNvSpPr>
            <a:spLocks noGrp="1" noChangeArrowheads="1"/>
          </p:cNvSpPr>
          <p:nvPr>
            <p:ph type="ftr" sz="quarter" idx="11"/>
          </p:nvPr>
        </p:nvSpPr>
        <p:spPr>
          <a:xfrm>
            <a:off x="4624917" y="6245225"/>
            <a:ext cx="3860800" cy="476250"/>
          </a:xfrm>
        </p:spPr>
        <p:txBody>
          <a:bodyPr/>
          <a:lstStyle>
            <a:lvl1pPr>
              <a:defRPr/>
            </a:lvl1pPr>
          </a:lstStyle>
          <a:p>
            <a:pPr>
              <a:defRPr/>
            </a:pPr>
            <a:endParaRPr lang="en-US" altLang="en-US"/>
          </a:p>
        </p:txBody>
      </p:sp>
      <p:sp>
        <p:nvSpPr>
          <p:cNvPr id="11" name="Rectangle 13">
            <a:extLst>
              <a:ext uri="{FF2B5EF4-FFF2-40B4-BE49-F238E27FC236}">
                <a16:creationId xmlns:a16="http://schemas.microsoft.com/office/drawing/2014/main" id="{5E4B05E5-6E0F-1903-4788-12C37321DDC1}"/>
              </a:ext>
            </a:extLst>
          </p:cNvPr>
          <p:cNvSpPr>
            <a:spLocks noGrp="1" noChangeArrowheads="1"/>
          </p:cNvSpPr>
          <p:nvPr>
            <p:ph type="sldNum" sz="quarter" idx="12"/>
          </p:nvPr>
        </p:nvSpPr>
        <p:spPr/>
        <p:txBody>
          <a:bodyPr/>
          <a:lstStyle>
            <a:lvl1pPr>
              <a:defRPr/>
            </a:lvl1pPr>
          </a:lstStyle>
          <a:p>
            <a:fld id="{5438132B-287E-48E6-B642-6BB80B4D71B6}" type="slidenum">
              <a:rPr lang="en-US" altLang="en-US"/>
              <a:pPr/>
              <a:t>‹#›</a:t>
            </a:fld>
            <a:endParaRPr lang="en-US" altLang="en-US"/>
          </a:p>
        </p:txBody>
      </p:sp>
    </p:spTree>
    <p:extLst>
      <p:ext uri="{BB962C8B-B14F-4D97-AF65-F5344CB8AC3E}">
        <p14:creationId xmlns:p14="http://schemas.microsoft.com/office/powerpoint/2010/main" val="325418440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B114A2A8-132C-3401-F02E-324FB31DA67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E059A842-FCBC-0E7B-E2EE-F52ACE7AE4B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31C1A410-8654-6CC4-3ACA-8F13F04901BF}"/>
              </a:ext>
            </a:extLst>
          </p:cNvPr>
          <p:cNvSpPr>
            <a:spLocks noGrp="1" noChangeArrowheads="1"/>
          </p:cNvSpPr>
          <p:nvPr>
            <p:ph type="sldNum" sz="quarter" idx="12"/>
          </p:nvPr>
        </p:nvSpPr>
        <p:spPr>
          <a:ln/>
        </p:spPr>
        <p:txBody>
          <a:bodyPr/>
          <a:lstStyle>
            <a:lvl1pPr>
              <a:defRPr/>
            </a:lvl1pPr>
          </a:lstStyle>
          <a:p>
            <a:fld id="{833DD7DA-7834-46A0-95D2-C2FEA80158B9}" type="slidenum">
              <a:rPr lang="en-US" altLang="en-US"/>
              <a:pPr/>
              <a:t>‹#›</a:t>
            </a:fld>
            <a:endParaRPr lang="en-US" altLang="en-US"/>
          </a:p>
        </p:txBody>
      </p:sp>
    </p:spTree>
    <p:extLst>
      <p:ext uri="{BB962C8B-B14F-4D97-AF65-F5344CB8AC3E}">
        <p14:creationId xmlns:p14="http://schemas.microsoft.com/office/powerpoint/2010/main" val="349686809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1">
            <a:extLst>
              <a:ext uri="{FF2B5EF4-FFF2-40B4-BE49-F238E27FC236}">
                <a16:creationId xmlns:a16="http://schemas.microsoft.com/office/drawing/2014/main" id="{021174DD-C7D0-FCDF-0ACA-9372CEBEAB2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0F0A9E5B-19EB-A844-E75F-1FFBDBB2EA5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44F357F3-6983-5ABE-338C-3632F22DB5DF}"/>
              </a:ext>
            </a:extLst>
          </p:cNvPr>
          <p:cNvSpPr>
            <a:spLocks noGrp="1" noChangeArrowheads="1"/>
          </p:cNvSpPr>
          <p:nvPr>
            <p:ph type="sldNum" sz="quarter" idx="12"/>
          </p:nvPr>
        </p:nvSpPr>
        <p:spPr>
          <a:ln/>
        </p:spPr>
        <p:txBody>
          <a:bodyPr/>
          <a:lstStyle>
            <a:lvl1pPr>
              <a:defRPr/>
            </a:lvl1pPr>
          </a:lstStyle>
          <a:p>
            <a:fld id="{55BA1E26-D7AF-407E-A25E-285CDD68FFEE}" type="slidenum">
              <a:rPr lang="en-US" altLang="en-US"/>
              <a:pPr/>
              <a:t>‹#›</a:t>
            </a:fld>
            <a:endParaRPr lang="en-US" altLang="en-US"/>
          </a:p>
        </p:txBody>
      </p:sp>
    </p:spTree>
    <p:extLst>
      <p:ext uri="{BB962C8B-B14F-4D97-AF65-F5344CB8AC3E}">
        <p14:creationId xmlns:p14="http://schemas.microsoft.com/office/powerpoint/2010/main" val="269409972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1" y="1905000"/>
            <a:ext cx="5236633"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57434" y="1905000"/>
            <a:ext cx="5236633"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B8BB4BF5-D48D-FD17-0BE8-E7E8CF76140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F3DA0313-702F-3016-F726-0606F48B057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9EE9A498-65D9-1483-6E97-7CA72F085857}"/>
              </a:ext>
            </a:extLst>
          </p:cNvPr>
          <p:cNvSpPr>
            <a:spLocks noGrp="1" noChangeArrowheads="1"/>
          </p:cNvSpPr>
          <p:nvPr>
            <p:ph type="sldNum" sz="quarter" idx="12"/>
          </p:nvPr>
        </p:nvSpPr>
        <p:spPr>
          <a:ln/>
        </p:spPr>
        <p:txBody>
          <a:bodyPr/>
          <a:lstStyle>
            <a:lvl1pPr>
              <a:defRPr/>
            </a:lvl1pPr>
          </a:lstStyle>
          <a:p>
            <a:fld id="{415BB2CE-559C-46E4-8244-B76D50983AD5}" type="slidenum">
              <a:rPr lang="en-US" altLang="en-US"/>
              <a:pPr/>
              <a:t>‹#›</a:t>
            </a:fld>
            <a:endParaRPr lang="en-US" altLang="en-US"/>
          </a:p>
        </p:txBody>
      </p:sp>
    </p:spTree>
    <p:extLst>
      <p:ext uri="{BB962C8B-B14F-4D97-AF65-F5344CB8AC3E}">
        <p14:creationId xmlns:p14="http://schemas.microsoft.com/office/powerpoint/2010/main" val="37439936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a:extLst>
              <a:ext uri="{FF2B5EF4-FFF2-40B4-BE49-F238E27FC236}">
                <a16:creationId xmlns:a16="http://schemas.microsoft.com/office/drawing/2014/main" id="{CFAB79AD-6E87-2764-683C-957777936D9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2">
            <a:extLst>
              <a:ext uri="{FF2B5EF4-FFF2-40B4-BE49-F238E27FC236}">
                <a16:creationId xmlns:a16="http://schemas.microsoft.com/office/drawing/2014/main" id="{83132BAB-7D88-53B3-AF1A-D71AFEF4F02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3">
            <a:extLst>
              <a:ext uri="{FF2B5EF4-FFF2-40B4-BE49-F238E27FC236}">
                <a16:creationId xmlns:a16="http://schemas.microsoft.com/office/drawing/2014/main" id="{8CED85BD-B938-9848-5D07-0CE6495BFACB}"/>
              </a:ext>
            </a:extLst>
          </p:cNvPr>
          <p:cNvSpPr>
            <a:spLocks noGrp="1" noChangeArrowheads="1"/>
          </p:cNvSpPr>
          <p:nvPr>
            <p:ph type="sldNum" sz="quarter" idx="12"/>
          </p:nvPr>
        </p:nvSpPr>
        <p:spPr>
          <a:ln/>
        </p:spPr>
        <p:txBody>
          <a:bodyPr/>
          <a:lstStyle>
            <a:lvl1pPr>
              <a:defRPr/>
            </a:lvl1pPr>
          </a:lstStyle>
          <a:p>
            <a:fld id="{D1DAC0C9-E801-438B-A1E9-7AABE0FABB22}" type="slidenum">
              <a:rPr lang="en-US" altLang="en-US"/>
              <a:pPr/>
              <a:t>‹#›</a:t>
            </a:fld>
            <a:endParaRPr lang="en-US" altLang="en-US"/>
          </a:p>
        </p:txBody>
      </p:sp>
    </p:spTree>
    <p:extLst>
      <p:ext uri="{BB962C8B-B14F-4D97-AF65-F5344CB8AC3E}">
        <p14:creationId xmlns:p14="http://schemas.microsoft.com/office/powerpoint/2010/main" val="103151625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a:extLst>
              <a:ext uri="{FF2B5EF4-FFF2-40B4-BE49-F238E27FC236}">
                <a16:creationId xmlns:a16="http://schemas.microsoft.com/office/drawing/2014/main" id="{7F438F9B-112A-4BDB-C6F0-94F0D2BB563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2">
            <a:extLst>
              <a:ext uri="{FF2B5EF4-FFF2-40B4-BE49-F238E27FC236}">
                <a16:creationId xmlns:a16="http://schemas.microsoft.com/office/drawing/2014/main" id="{F9EF3187-E4E2-BCDF-9011-C04DA8C16B5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8A166198-85C0-3DF3-5C7D-6448EB48572F}"/>
              </a:ext>
            </a:extLst>
          </p:cNvPr>
          <p:cNvSpPr>
            <a:spLocks noGrp="1" noChangeArrowheads="1"/>
          </p:cNvSpPr>
          <p:nvPr>
            <p:ph type="sldNum" sz="quarter" idx="12"/>
          </p:nvPr>
        </p:nvSpPr>
        <p:spPr>
          <a:ln/>
        </p:spPr>
        <p:txBody>
          <a:bodyPr/>
          <a:lstStyle>
            <a:lvl1pPr>
              <a:defRPr/>
            </a:lvl1pPr>
          </a:lstStyle>
          <a:p>
            <a:fld id="{1DD5143B-9C5F-4102-9159-1CAE495E3C15}" type="slidenum">
              <a:rPr lang="en-US" altLang="en-US"/>
              <a:pPr/>
              <a:t>‹#›</a:t>
            </a:fld>
            <a:endParaRPr lang="en-US" altLang="en-US"/>
          </a:p>
        </p:txBody>
      </p:sp>
    </p:spTree>
    <p:extLst>
      <p:ext uri="{BB962C8B-B14F-4D97-AF65-F5344CB8AC3E}">
        <p14:creationId xmlns:p14="http://schemas.microsoft.com/office/powerpoint/2010/main" val="5616733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E5BE40DC-42AF-D072-E704-72909680D29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2">
            <a:extLst>
              <a:ext uri="{FF2B5EF4-FFF2-40B4-BE49-F238E27FC236}">
                <a16:creationId xmlns:a16="http://schemas.microsoft.com/office/drawing/2014/main" id="{9A02DC1C-570A-E288-FF56-BC74B8501E0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503B39B7-9D37-8D2A-3FBA-EAFF7B97DC13}"/>
              </a:ext>
            </a:extLst>
          </p:cNvPr>
          <p:cNvSpPr>
            <a:spLocks noGrp="1" noChangeArrowheads="1"/>
          </p:cNvSpPr>
          <p:nvPr>
            <p:ph type="sldNum" sz="quarter" idx="12"/>
          </p:nvPr>
        </p:nvSpPr>
        <p:spPr>
          <a:ln/>
        </p:spPr>
        <p:txBody>
          <a:bodyPr/>
          <a:lstStyle>
            <a:lvl1pPr>
              <a:defRPr/>
            </a:lvl1pPr>
          </a:lstStyle>
          <a:p>
            <a:fld id="{3C9B40D6-DFDD-4F87-9662-9BBC9BC5929A}" type="slidenum">
              <a:rPr lang="en-US" altLang="en-US"/>
              <a:pPr/>
              <a:t>‹#›</a:t>
            </a:fld>
            <a:endParaRPr lang="en-US" altLang="en-US"/>
          </a:p>
        </p:txBody>
      </p:sp>
    </p:spTree>
    <p:extLst>
      <p:ext uri="{BB962C8B-B14F-4D97-AF65-F5344CB8AC3E}">
        <p14:creationId xmlns:p14="http://schemas.microsoft.com/office/powerpoint/2010/main" val="362018183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1">
            <a:extLst>
              <a:ext uri="{FF2B5EF4-FFF2-40B4-BE49-F238E27FC236}">
                <a16:creationId xmlns:a16="http://schemas.microsoft.com/office/drawing/2014/main" id="{5C71D6CC-5171-E32A-D02A-290826EB84A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9F6D4640-B56C-4E8E-A75B-03D8A275CA4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2BC6C143-9111-CA41-9ADB-4C388C0ED87F}"/>
              </a:ext>
            </a:extLst>
          </p:cNvPr>
          <p:cNvSpPr>
            <a:spLocks noGrp="1" noChangeArrowheads="1"/>
          </p:cNvSpPr>
          <p:nvPr>
            <p:ph type="sldNum" sz="quarter" idx="12"/>
          </p:nvPr>
        </p:nvSpPr>
        <p:spPr>
          <a:ln/>
        </p:spPr>
        <p:txBody>
          <a:bodyPr/>
          <a:lstStyle>
            <a:lvl1pPr>
              <a:defRPr/>
            </a:lvl1pPr>
          </a:lstStyle>
          <a:p>
            <a:fld id="{6BCD8C28-3695-4C7D-BE68-3AAB6117E620}" type="slidenum">
              <a:rPr lang="en-US" altLang="en-US"/>
              <a:pPr/>
              <a:t>‹#›</a:t>
            </a:fld>
            <a:endParaRPr lang="en-US" altLang="en-US"/>
          </a:p>
        </p:txBody>
      </p:sp>
    </p:spTree>
    <p:extLst>
      <p:ext uri="{BB962C8B-B14F-4D97-AF65-F5344CB8AC3E}">
        <p14:creationId xmlns:p14="http://schemas.microsoft.com/office/powerpoint/2010/main" val="155697054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1">
            <a:extLst>
              <a:ext uri="{FF2B5EF4-FFF2-40B4-BE49-F238E27FC236}">
                <a16:creationId xmlns:a16="http://schemas.microsoft.com/office/drawing/2014/main" id="{314BFF06-8C72-68BD-6891-00C238BD827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CCAAB96A-BAB1-10BD-7B5C-8C4F7FF261A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889E9F39-5F67-A75D-7D33-2396877133FE}"/>
              </a:ext>
            </a:extLst>
          </p:cNvPr>
          <p:cNvSpPr>
            <a:spLocks noGrp="1" noChangeArrowheads="1"/>
          </p:cNvSpPr>
          <p:nvPr>
            <p:ph type="sldNum" sz="quarter" idx="12"/>
          </p:nvPr>
        </p:nvSpPr>
        <p:spPr>
          <a:ln/>
        </p:spPr>
        <p:txBody>
          <a:bodyPr/>
          <a:lstStyle>
            <a:lvl1pPr>
              <a:defRPr/>
            </a:lvl1pPr>
          </a:lstStyle>
          <a:p>
            <a:fld id="{617FE86C-1CCE-4F36-9D65-C3325CDAEDBF}" type="slidenum">
              <a:rPr lang="en-US" altLang="en-US"/>
              <a:pPr/>
              <a:t>‹#›</a:t>
            </a:fld>
            <a:endParaRPr lang="en-US" altLang="en-US"/>
          </a:p>
        </p:txBody>
      </p:sp>
    </p:spTree>
    <p:extLst>
      <p:ext uri="{BB962C8B-B14F-4D97-AF65-F5344CB8AC3E}">
        <p14:creationId xmlns:p14="http://schemas.microsoft.com/office/powerpoint/2010/main" val="26904259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F8598A49-7A0E-E791-DC31-3C9B2E424771}"/>
              </a:ext>
            </a:extLst>
          </p:cNvPr>
          <p:cNvGrpSpPr>
            <a:grpSpLocks/>
          </p:cNvGrpSpPr>
          <p:nvPr/>
        </p:nvGrpSpPr>
        <p:grpSpPr bwMode="auto">
          <a:xfrm>
            <a:off x="0" y="1"/>
            <a:ext cx="12192000" cy="6856413"/>
            <a:chOff x="0" y="0"/>
            <a:chExt cx="5760" cy="4319"/>
          </a:xfrm>
        </p:grpSpPr>
        <p:sp>
          <p:nvSpPr>
            <p:cNvPr id="3" name="Freeform 3">
              <a:extLst>
                <a:ext uri="{FF2B5EF4-FFF2-40B4-BE49-F238E27FC236}">
                  <a16:creationId xmlns:a16="http://schemas.microsoft.com/office/drawing/2014/main" id="{827C74F1-AF8A-045A-9F0C-E267C2970205}"/>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4" name="Freeform 4">
              <a:extLst>
                <a:ext uri="{FF2B5EF4-FFF2-40B4-BE49-F238E27FC236}">
                  <a16:creationId xmlns:a16="http://schemas.microsoft.com/office/drawing/2014/main" id="{3A434090-E466-3E66-F706-EAC7AFAF4D22}"/>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 name="Freeform 5">
              <a:extLst>
                <a:ext uri="{FF2B5EF4-FFF2-40B4-BE49-F238E27FC236}">
                  <a16:creationId xmlns:a16="http://schemas.microsoft.com/office/drawing/2014/main" id="{D1521615-5240-9E6D-D5D0-1EE88C1318A9}"/>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6" name="Freeform 6">
              <a:extLst>
                <a:ext uri="{FF2B5EF4-FFF2-40B4-BE49-F238E27FC236}">
                  <a16:creationId xmlns:a16="http://schemas.microsoft.com/office/drawing/2014/main" id="{59836A60-2826-C691-9F26-25004D519C46}"/>
                </a:ext>
              </a:extLst>
            </p:cNvPr>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 name="Freeform 7">
              <a:extLst>
                <a:ext uri="{FF2B5EF4-FFF2-40B4-BE49-F238E27FC236}">
                  <a16:creationId xmlns:a16="http://schemas.microsoft.com/office/drawing/2014/main" id="{473160CA-3FFC-B7E7-882E-0D805011450B}"/>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8" name="Freeform 8">
              <a:extLst>
                <a:ext uri="{FF2B5EF4-FFF2-40B4-BE49-F238E27FC236}">
                  <a16:creationId xmlns:a16="http://schemas.microsoft.com/office/drawing/2014/main" id="{4AC6EC95-4C71-AE82-A349-6F8CFE6AA329}"/>
                </a:ext>
              </a:extLst>
            </p:cNvPr>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 name="Freeform 9">
              <a:extLst>
                <a:ext uri="{FF2B5EF4-FFF2-40B4-BE49-F238E27FC236}">
                  <a16:creationId xmlns:a16="http://schemas.microsoft.com/office/drawing/2014/main" id="{D066D97D-B7D4-D0EE-9738-3B09DCF15A53}"/>
                </a:ext>
              </a:extLst>
            </p:cNvPr>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 name="Freeform 10">
              <a:extLst>
                <a:ext uri="{FF2B5EF4-FFF2-40B4-BE49-F238E27FC236}">
                  <a16:creationId xmlns:a16="http://schemas.microsoft.com/office/drawing/2014/main" id="{7E8B1580-23C6-BEA0-AD2F-5A348C62668F}"/>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1" name="Freeform 11">
              <a:extLst>
                <a:ext uri="{FF2B5EF4-FFF2-40B4-BE49-F238E27FC236}">
                  <a16:creationId xmlns:a16="http://schemas.microsoft.com/office/drawing/2014/main" id="{370FB818-30A7-E9CB-A06A-AC32D1E55131}"/>
                </a:ext>
              </a:extLst>
            </p:cNvPr>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 name="Freeform 12">
              <a:extLst>
                <a:ext uri="{FF2B5EF4-FFF2-40B4-BE49-F238E27FC236}">
                  <a16:creationId xmlns:a16="http://schemas.microsoft.com/office/drawing/2014/main" id="{F04AB46B-EF4F-1E44-89A6-B2A14E948CEB}"/>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3" name="Freeform 13">
              <a:extLst>
                <a:ext uri="{FF2B5EF4-FFF2-40B4-BE49-F238E27FC236}">
                  <a16:creationId xmlns:a16="http://schemas.microsoft.com/office/drawing/2014/main" id="{51729E99-C836-28C8-59B5-E578CE255B7B}"/>
                </a:ext>
              </a:extLst>
            </p:cNvPr>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 name="Freeform 14">
              <a:extLst>
                <a:ext uri="{FF2B5EF4-FFF2-40B4-BE49-F238E27FC236}">
                  <a16:creationId xmlns:a16="http://schemas.microsoft.com/office/drawing/2014/main" id="{2038E29D-B735-0358-721B-7C4060AC38AE}"/>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5" name="Freeform 15">
              <a:extLst>
                <a:ext uri="{FF2B5EF4-FFF2-40B4-BE49-F238E27FC236}">
                  <a16:creationId xmlns:a16="http://schemas.microsoft.com/office/drawing/2014/main" id="{FA2B2EA5-F6C4-128C-FE75-C590FFDE99EC}"/>
                </a:ext>
              </a:extLst>
            </p:cNvPr>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6" name="Freeform 16">
              <a:extLst>
                <a:ext uri="{FF2B5EF4-FFF2-40B4-BE49-F238E27FC236}">
                  <a16:creationId xmlns:a16="http://schemas.microsoft.com/office/drawing/2014/main" id="{10D1366F-A898-A84F-A72A-1D8FC783AA6C}"/>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7" name="Freeform 17">
              <a:extLst>
                <a:ext uri="{FF2B5EF4-FFF2-40B4-BE49-F238E27FC236}">
                  <a16:creationId xmlns:a16="http://schemas.microsoft.com/office/drawing/2014/main" id="{861D4C34-D502-8356-B29B-8C7D200E0AA6}"/>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8" name="Freeform 18">
              <a:extLst>
                <a:ext uri="{FF2B5EF4-FFF2-40B4-BE49-F238E27FC236}">
                  <a16:creationId xmlns:a16="http://schemas.microsoft.com/office/drawing/2014/main" id="{E735E205-5A7F-613D-5D29-9FA73D3DF9AE}"/>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9" name="Freeform 19">
              <a:extLst>
                <a:ext uri="{FF2B5EF4-FFF2-40B4-BE49-F238E27FC236}">
                  <a16:creationId xmlns:a16="http://schemas.microsoft.com/office/drawing/2014/main" id="{AF5A28D8-B7F9-F01A-824C-B31BECF84729}"/>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 name="Freeform 20">
              <a:extLst>
                <a:ext uri="{FF2B5EF4-FFF2-40B4-BE49-F238E27FC236}">
                  <a16:creationId xmlns:a16="http://schemas.microsoft.com/office/drawing/2014/main" id="{11582121-E257-A1F1-FB2E-183D9BCBF881}"/>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1" name="Freeform 21">
              <a:extLst>
                <a:ext uri="{FF2B5EF4-FFF2-40B4-BE49-F238E27FC236}">
                  <a16:creationId xmlns:a16="http://schemas.microsoft.com/office/drawing/2014/main" id="{7C90BC90-0951-D1EF-10DB-CBD8CB0A0EFC}"/>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2" name="Freeform 22">
              <a:extLst>
                <a:ext uri="{FF2B5EF4-FFF2-40B4-BE49-F238E27FC236}">
                  <a16:creationId xmlns:a16="http://schemas.microsoft.com/office/drawing/2014/main" id="{EAFA566C-0D7D-36E2-2C7C-C9A96F932FE3}"/>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3" name="Freeform 23">
              <a:extLst>
                <a:ext uri="{FF2B5EF4-FFF2-40B4-BE49-F238E27FC236}">
                  <a16:creationId xmlns:a16="http://schemas.microsoft.com/office/drawing/2014/main" id="{8252F2FA-71A2-1075-E621-07751CBD6DB9}"/>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24" name="Freeform 24">
              <a:extLst>
                <a:ext uri="{FF2B5EF4-FFF2-40B4-BE49-F238E27FC236}">
                  <a16:creationId xmlns:a16="http://schemas.microsoft.com/office/drawing/2014/main" id="{2F3F79DF-21C3-42F3-E0E6-B68C6104F817}"/>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5" name="Freeform 25">
              <a:extLst>
                <a:ext uri="{FF2B5EF4-FFF2-40B4-BE49-F238E27FC236}">
                  <a16:creationId xmlns:a16="http://schemas.microsoft.com/office/drawing/2014/main" id="{75BEF1E3-51CA-8662-DEDF-5FFFA541C3F3}"/>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6" name="Freeform 26">
              <a:extLst>
                <a:ext uri="{FF2B5EF4-FFF2-40B4-BE49-F238E27FC236}">
                  <a16:creationId xmlns:a16="http://schemas.microsoft.com/office/drawing/2014/main" id="{14D50933-7B13-B769-92B4-2CEE9BB8D482}"/>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7" name="Freeform 27">
              <a:extLst>
                <a:ext uri="{FF2B5EF4-FFF2-40B4-BE49-F238E27FC236}">
                  <a16:creationId xmlns:a16="http://schemas.microsoft.com/office/drawing/2014/main" id="{ADCA98A1-D53B-15B5-6DF5-D389B6D40F15}"/>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8" name="Freeform 28">
              <a:extLst>
                <a:ext uri="{FF2B5EF4-FFF2-40B4-BE49-F238E27FC236}">
                  <a16:creationId xmlns:a16="http://schemas.microsoft.com/office/drawing/2014/main" id="{7E8C041C-EB83-ED96-E203-8E78E3B7E518}"/>
                </a:ext>
              </a:extLst>
            </p:cNvPr>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 name="Freeform 29">
              <a:extLst>
                <a:ext uri="{FF2B5EF4-FFF2-40B4-BE49-F238E27FC236}">
                  <a16:creationId xmlns:a16="http://schemas.microsoft.com/office/drawing/2014/main" id="{CA689074-A212-CE51-0F45-AE773675FDCC}"/>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0" name="Freeform 30">
              <a:extLst>
                <a:ext uri="{FF2B5EF4-FFF2-40B4-BE49-F238E27FC236}">
                  <a16:creationId xmlns:a16="http://schemas.microsoft.com/office/drawing/2014/main" id="{BD6FEC3E-902F-312B-3E67-17BDBF7EB1F6}"/>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1" name="Freeform 31">
              <a:extLst>
                <a:ext uri="{FF2B5EF4-FFF2-40B4-BE49-F238E27FC236}">
                  <a16:creationId xmlns:a16="http://schemas.microsoft.com/office/drawing/2014/main" id="{885D43DA-9978-9129-E8B6-316EC804E14D}"/>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2" name="Freeform 32">
              <a:extLst>
                <a:ext uri="{FF2B5EF4-FFF2-40B4-BE49-F238E27FC236}">
                  <a16:creationId xmlns:a16="http://schemas.microsoft.com/office/drawing/2014/main" id="{62A678D0-431B-0EB9-0F3E-8A12BE865D9F}"/>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3" name="Freeform 33">
              <a:extLst>
                <a:ext uri="{FF2B5EF4-FFF2-40B4-BE49-F238E27FC236}">
                  <a16:creationId xmlns:a16="http://schemas.microsoft.com/office/drawing/2014/main" id="{C50388FD-5E8D-0D71-05F5-E9A9BA3C82EE}"/>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4" name="Freeform 34">
              <a:extLst>
                <a:ext uri="{FF2B5EF4-FFF2-40B4-BE49-F238E27FC236}">
                  <a16:creationId xmlns:a16="http://schemas.microsoft.com/office/drawing/2014/main" id="{6E753987-DB14-41F9-2E30-2A41DB023630}"/>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5" name="Freeform 35">
              <a:extLst>
                <a:ext uri="{FF2B5EF4-FFF2-40B4-BE49-F238E27FC236}">
                  <a16:creationId xmlns:a16="http://schemas.microsoft.com/office/drawing/2014/main" id="{1C020D0A-56E8-EE63-809C-57642B290593}"/>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6" name="Freeform 36">
              <a:extLst>
                <a:ext uri="{FF2B5EF4-FFF2-40B4-BE49-F238E27FC236}">
                  <a16:creationId xmlns:a16="http://schemas.microsoft.com/office/drawing/2014/main" id="{F0B644B7-2796-A395-CFCD-7A48603A0E06}"/>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7" name="Freeform 37">
              <a:extLst>
                <a:ext uri="{FF2B5EF4-FFF2-40B4-BE49-F238E27FC236}">
                  <a16:creationId xmlns:a16="http://schemas.microsoft.com/office/drawing/2014/main" id="{2F704150-369B-B094-DCD6-B08FCEC21421}"/>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8" name="Freeform 38">
              <a:extLst>
                <a:ext uri="{FF2B5EF4-FFF2-40B4-BE49-F238E27FC236}">
                  <a16:creationId xmlns:a16="http://schemas.microsoft.com/office/drawing/2014/main" id="{B0863741-8914-60DE-8534-2C99AFFF1158}"/>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nvGrpSpPr>
            <p:cNvPr id="39" name="Group 39">
              <a:extLst>
                <a:ext uri="{FF2B5EF4-FFF2-40B4-BE49-F238E27FC236}">
                  <a16:creationId xmlns:a16="http://schemas.microsoft.com/office/drawing/2014/main" id="{07844323-3BF6-B263-6917-4CC3EE23B160}"/>
                </a:ext>
              </a:extLst>
            </p:cNvPr>
            <p:cNvGrpSpPr>
              <a:grpSpLocks/>
            </p:cNvGrpSpPr>
            <p:nvPr userDrawn="1"/>
          </p:nvGrpSpPr>
          <p:grpSpPr bwMode="auto">
            <a:xfrm>
              <a:off x="0" y="1632"/>
              <a:ext cx="5758" cy="1858"/>
              <a:chOff x="0" y="1632"/>
              <a:chExt cx="5758" cy="1858"/>
            </a:xfrm>
          </p:grpSpPr>
          <p:sp>
            <p:nvSpPr>
              <p:cNvPr id="40" name="Freeform 40">
                <a:extLst>
                  <a:ext uri="{FF2B5EF4-FFF2-40B4-BE49-F238E27FC236}">
                    <a16:creationId xmlns:a16="http://schemas.microsoft.com/office/drawing/2014/main" id="{28349C26-D5F7-5B99-B659-24B774815829}"/>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41" name="Freeform 41">
                <a:extLst>
                  <a:ext uri="{FF2B5EF4-FFF2-40B4-BE49-F238E27FC236}">
                    <a16:creationId xmlns:a16="http://schemas.microsoft.com/office/drawing/2014/main" id="{F8543BBB-0356-53D3-0819-7259769F93E8}"/>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grpSp>
      <p:sp>
        <p:nvSpPr>
          <p:cNvPr id="55338" name="Rectangle 42"/>
          <p:cNvSpPr>
            <a:spLocks noGrp="1" noChangeArrowheads="1"/>
          </p:cNvSpPr>
          <p:nvPr>
            <p:ph type="ctrTitle" sz="quarter"/>
          </p:nvPr>
        </p:nvSpPr>
        <p:spPr>
          <a:xfrm>
            <a:off x="609600" y="1600200"/>
            <a:ext cx="10972800" cy="1828800"/>
          </a:xfrm>
        </p:spPr>
        <p:txBody>
          <a:bodyPr/>
          <a:lstStyle>
            <a:lvl1pPr>
              <a:defRPr sz="4800"/>
            </a:lvl1pPr>
          </a:lstStyle>
          <a:p>
            <a:pPr lvl="0"/>
            <a:r>
              <a:rPr lang="en-US" altLang="en-US" noProof="0"/>
              <a:t>Click to edit Master title style</a:t>
            </a:r>
          </a:p>
        </p:txBody>
      </p:sp>
      <p:sp>
        <p:nvSpPr>
          <p:cNvPr id="55339"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sz="3600"/>
            </a:lvl1pPr>
          </a:lstStyle>
          <a:p>
            <a:pPr lvl="0"/>
            <a:r>
              <a:rPr lang="en-US" altLang="en-US" noProof="0"/>
              <a:t>Click to edit Master subtitle style</a:t>
            </a:r>
          </a:p>
        </p:txBody>
      </p:sp>
      <p:sp>
        <p:nvSpPr>
          <p:cNvPr id="42" name="Rectangle 44">
            <a:extLst>
              <a:ext uri="{FF2B5EF4-FFF2-40B4-BE49-F238E27FC236}">
                <a16:creationId xmlns:a16="http://schemas.microsoft.com/office/drawing/2014/main" id="{1D71D2D4-342F-F5BA-D838-86E424708CB5}"/>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43" name="Rectangle 45">
            <a:extLst>
              <a:ext uri="{FF2B5EF4-FFF2-40B4-BE49-F238E27FC236}">
                <a16:creationId xmlns:a16="http://schemas.microsoft.com/office/drawing/2014/main" id="{62A41354-4BF5-4923-0899-C067A72A5996}"/>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4" name="Rectangle 46">
            <a:extLst>
              <a:ext uri="{FF2B5EF4-FFF2-40B4-BE49-F238E27FC236}">
                <a16:creationId xmlns:a16="http://schemas.microsoft.com/office/drawing/2014/main" id="{40F30BF3-3E70-BC52-51B9-AC3E504C6BBD}"/>
              </a:ext>
            </a:extLst>
          </p:cNvPr>
          <p:cNvSpPr>
            <a:spLocks noGrp="1" noChangeArrowheads="1"/>
          </p:cNvSpPr>
          <p:nvPr>
            <p:ph type="sldNum" sz="quarter" idx="12"/>
          </p:nvPr>
        </p:nvSpPr>
        <p:spPr/>
        <p:txBody>
          <a:bodyPr/>
          <a:lstStyle>
            <a:lvl1pPr>
              <a:defRPr/>
            </a:lvl1pPr>
          </a:lstStyle>
          <a:p>
            <a:fld id="{8D6801D5-5C51-43E2-AD60-A8DE7D380BAA}" type="slidenum">
              <a:rPr lang="en-US" altLang="en-US"/>
              <a:pPr/>
              <a:t>‹#›</a:t>
            </a:fld>
            <a:endParaRPr lang="en-US" altLang="en-US"/>
          </a:p>
        </p:txBody>
      </p:sp>
    </p:spTree>
    <p:extLst>
      <p:ext uri="{BB962C8B-B14F-4D97-AF65-F5344CB8AC3E}">
        <p14:creationId xmlns:p14="http://schemas.microsoft.com/office/powerpoint/2010/main" val="58868531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DA37F2DA-8ACB-5410-BFC4-F5E7BFBDC82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7D842CF7-C0BE-BFB1-33CF-D88FAA8CF6D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59533722-3986-F447-19DF-5A555DC90C1F}"/>
              </a:ext>
            </a:extLst>
          </p:cNvPr>
          <p:cNvSpPr>
            <a:spLocks noGrp="1" noChangeArrowheads="1"/>
          </p:cNvSpPr>
          <p:nvPr>
            <p:ph type="sldNum" sz="quarter" idx="12"/>
          </p:nvPr>
        </p:nvSpPr>
        <p:spPr>
          <a:ln/>
        </p:spPr>
        <p:txBody>
          <a:bodyPr/>
          <a:lstStyle>
            <a:lvl1pPr>
              <a:defRPr/>
            </a:lvl1pPr>
          </a:lstStyle>
          <a:p>
            <a:fld id="{3146E228-AA78-4E0A-9208-6E49074E9599}" type="slidenum">
              <a:rPr lang="en-US" altLang="en-US"/>
              <a:pPr/>
              <a:t>‹#›</a:t>
            </a:fld>
            <a:endParaRPr lang="en-US" altLang="en-US"/>
          </a:p>
        </p:txBody>
      </p:sp>
    </p:spTree>
    <p:extLst>
      <p:ext uri="{BB962C8B-B14F-4D97-AF65-F5344CB8AC3E}">
        <p14:creationId xmlns:p14="http://schemas.microsoft.com/office/powerpoint/2010/main" val="256707091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7951" y="244476"/>
            <a:ext cx="27961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44476"/>
            <a:ext cx="8185151"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E0B0F934-2442-695F-F5DE-95D8A651F3A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E0D5293E-92A0-8C72-1067-E87373F6081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E5C42217-812A-1472-F884-97CBC35F4F94}"/>
              </a:ext>
            </a:extLst>
          </p:cNvPr>
          <p:cNvSpPr>
            <a:spLocks noGrp="1" noChangeArrowheads="1"/>
          </p:cNvSpPr>
          <p:nvPr>
            <p:ph type="sldNum" sz="quarter" idx="12"/>
          </p:nvPr>
        </p:nvSpPr>
        <p:spPr>
          <a:ln/>
        </p:spPr>
        <p:txBody>
          <a:bodyPr/>
          <a:lstStyle>
            <a:lvl1pPr>
              <a:defRPr/>
            </a:lvl1pPr>
          </a:lstStyle>
          <a:p>
            <a:fld id="{1E16EF1B-3DA2-4087-AED2-DFC934AAD401}" type="slidenum">
              <a:rPr lang="en-US" altLang="en-US"/>
              <a:pPr/>
              <a:t>‹#›</a:t>
            </a:fld>
            <a:endParaRPr lang="en-US" altLang="en-US"/>
          </a:p>
        </p:txBody>
      </p:sp>
    </p:spTree>
    <p:extLst>
      <p:ext uri="{BB962C8B-B14F-4D97-AF65-F5344CB8AC3E}">
        <p14:creationId xmlns:p14="http://schemas.microsoft.com/office/powerpoint/2010/main" val="290776479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1">
            <a:extLst>
              <a:ext uri="{FF2B5EF4-FFF2-40B4-BE49-F238E27FC236}">
                <a16:creationId xmlns:a16="http://schemas.microsoft.com/office/drawing/2014/main" id="{6B6A3F10-EBAC-C9C7-2075-59AE467CE7E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2">
            <a:extLst>
              <a:ext uri="{FF2B5EF4-FFF2-40B4-BE49-F238E27FC236}">
                <a16:creationId xmlns:a16="http://schemas.microsoft.com/office/drawing/2014/main" id="{79CB60A1-71A2-689F-29D9-B3FAA3243BB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9FD0EF59-3B1D-824F-3D79-C945EB0CDE1F}"/>
              </a:ext>
            </a:extLst>
          </p:cNvPr>
          <p:cNvSpPr>
            <a:spLocks noGrp="1" noChangeArrowheads="1"/>
          </p:cNvSpPr>
          <p:nvPr>
            <p:ph type="sldNum" sz="quarter" idx="12"/>
          </p:nvPr>
        </p:nvSpPr>
        <p:spPr>
          <a:ln/>
        </p:spPr>
        <p:txBody>
          <a:bodyPr/>
          <a:lstStyle>
            <a:lvl1pPr>
              <a:defRPr/>
            </a:lvl1pPr>
          </a:lstStyle>
          <a:p>
            <a:fld id="{5E853C50-817A-4E20-8684-464892B13988}" type="slidenum">
              <a:rPr lang="en-US" altLang="en-US"/>
              <a:pPr/>
              <a:t>‹#›</a:t>
            </a:fld>
            <a:endParaRPr lang="en-US" altLang="en-US"/>
          </a:p>
        </p:txBody>
      </p:sp>
    </p:spTree>
    <p:extLst>
      <p:ext uri="{BB962C8B-B14F-4D97-AF65-F5344CB8AC3E}">
        <p14:creationId xmlns:p14="http://schemas.microsoft.com/office/powerpoint/2010/main" val="158667054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44476"/>
            <a:ext cx="11180233" cy="1431925"/>
          </a:xfrm>
        </p:spPr>
        <p:txBody>
          <a:bodyPr/>
          <a:lstStyle/>
          <a:p>
            <a:r>
              <a:rPr lang="en-US"/>
              <a:t>Click to edit Master title style</a:t>
            </a:r>
          </a:p>
        </p:txBody>
      </p:sp>
      <p:sp>
        <p:nvSpPr>
          <p:cNvPr id="3" name="Text Placeholder 2"/>
          <p:cNvSpPr>
            <a:spLocks noGrp="1"/>
          </p:cNvSpPr>
          <p:nvPr>
            <p:ph type="body" sz="half" idx="1"/>
          </p:nvPr>
        </p:nvSpPr>
        <p:spPr>
          <a:xfrm>
            <a:off x="1117601" y="1905000"/>
            <a:ext cx="5236633"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57434" y="1905000"/>
            <a:ext cx="5236633"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7FE53FDC-59D1-0471-837F-EAFD2528093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3CE51D4C-9876-34E2-1F09-E38B7477DD0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ACDD5C2F-A294-8B48-4C27-B6755CAE6EBD}"/>
              </a:ext>
            </a:extLst>
          </p:cNvPr>
          <p:cNvSpPr>
            <a:spLocks noGrp="1" noChangeArrowheads="1"/>
          </p:cNvSpPr>
          <p:nvPr>
            <p:ph type="sldNum" sz="quarter" idx="12"/>
          </p:nvPr>
        </p:nvSpPr>
        <p:spPr>
          <a:ln/>
        </p:spPr>
        <p:txBody>
          <a:bodyPr/>
          <a:lstStyle>
            <a:lvl1pPr>
              <a:defRPr/>
            </a:lvl1pPr>
          </a:lstStyle>
          <a:p>
            <a:fld id="{0F3406E9-B027-4394-9A88-DDB9C85C9703}" type="slidenum">
              <a:rPr lang="en-US" altLang="en-US"/>
              <a:pPr/>
              <a:t>‹#›</a:t>
            </a:fld>
            <a:endParaRPr lang="en-US" altLang="en-US"/>
          </a:p>
        </p:txBody>
      </p:sp>
    </p:spTree>
    <p:extLst>
      <p:ext uri="{BB962C8B-B14F-4D97-AF65-F5344CB8AC3E}">
        <p14:creationId xmlns:p14="http://schemas.microsoft.com/office/powerpoint/2010/main" val="233510683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44476"/>
            <a:ext cx="11180233" cy="1431925"/>
          </a:xfrm>
        </p:spPr>
        <p:txBody>
          <a:bodyPr/>
          <a:lstStyle/>
          <a:p>
            <a:r>
              <a:rPr lang="en-US"/>
              <a:t>Click to edit Master title style</a:t>
            </a:r>
          </a:p>
        </p:txBody>
      </p:sp>
      <p:sp>
        <p:nvSpPr>
          <p:cNvPr id="3" name="Content Placeholder 2"/>
          <p:cNvSpPr>
            <a:spLocks noGrp="1"/>
          </p:cNvSpPr>
          <p:nvPr>
            <p:ph sz="half" idx="1"/>
          </p:nvPr>
        </p:nvSpPr>
        <p:spPr>
          <a:xfrm>
            <a:off x="1117601" y="1905000"/>
            <a:ext cx="5236633"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57434" y="1905000"/>
            <a:ext cx="5236633"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18617883-AF2D-79F0-4CA5-390B728AC3E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0C993BFE-84F5-0B87-8EFA-E70F73C36E8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8DFF9267-C8AF-DF87-8170-78143F81589C}"/>
              </a:ext>
            </a:extLst>
          </p:cNvPr>
          <p:cNvSpPr>
            <a:spLocks noGrp="1" noChangeArrowheads="1"/>
          </p:cNvSpPr>
          <p:nvPr>
            <p:ph type="sldNum" sz="quarter" idx="12"/>
          </p:nvPr>
        </p:nvSpPr>
        <p:spPr>
          <a:ln/>
        </p:spPr>
        <p:txBody>
          <a:bodyPr/>
          <a:lstStyle>
            <a:lvl1pPr>
              <a:defRPr/>
            </a:lvl1pPr>
          </a:lstStyle>
          <a:p>
            <a:fld id="{C9DC4AA4-DEF2-4F1E-87FB-CC01084832E8}" type="slidenum">
              <a:rPr lang="en-US" altLang="en-US"/>
              <a:pPr/>
              <a:t>‹#›</a:t>
            </a:fld>
            <a:endParaRPr lang="en-US" altLang="en-US"/>
          </a:p>
        </p:txBody>
      </p:sp>
    </p:spTree>
    <p:extLst>
      <p:ext uri="{BB962C8B-B14F-4D97-AF65-F5344CB8AC3E}">
        <p14:creationId xmlns:p14="http://schemas.microsoft.com/office/powerpoint/2010/main" val="175009121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44476"/>
            <a:ext cx="11180233" cy="1431925"/>
          </a:xfrm>
        </p:spPr>
        <p:txBody>
          <a:bodyPr/>
          <a:lstStyle/>
          <a:p>
            <a:r>
              <a:rPr lang="en-US"/>
              <a:t>Click to edit Master title style</a:t>
            </a:r>
          </a:p>
        </p:txBody>
      </p:sp>
      <p:sp>
        <p:nvSpPr>
          <p:cNvPr id="3" name="Content Placeholder 2"/>
          <p:cNvSpPr>
            <a:spLocks noGrp="1"/>
          </p:cNvSpPr>
          <p:nvPr>
            <p:ph sz="quarter" idx="1"/>
          </p:nvPr>
        </p:nvSpPr>
        <p:spPr>
          <a:xfrm>
            <a:off x="1117601" y="1905000"/>
            <a:ext cx="5236633" cy="2019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117601" y="4076700"/>
            <a:ext cx="5236633" cy="2019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557434" y="1905000"/>
            <a:ext cx="5236633"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1">
            <a:extLst>
              <a:ext uri="{FF2B5EF4-FFF2-40B4-BE49-F238E27FC236}">
                <a16:creationId xmlns:a16="http://schemas.microsoft.com/office/drawing/2014/main" id="{A7729428-1F51-6600-B7D6-7902C3BF7E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2">
            <a:extLst>
              <a:ext uri="{FF2B5EF4-FFF2-40B4-BE49-F238E27FC236}">
                <a16:creationId xmlns:a16="http://schemas.microsoft.com/office/drawing/2014/main" id="{1464EA96-CD69-6D09-7593-2479A19099E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C9FA50BD-96E0-6730-69FF-222B131ACC44}"/>
              </a:ext>
            </a:extLst>
          </p:cNvPr>
          <p:cNvSpPr>
            <a:spLocks noGrp="1" noChangeArrowheads="1"/>
          </p:cNvSpPr>
          <p:nvPr>
            <p:ph type="sldNum" sz="quarter" idx="12"/>
          </p:nvPr>
        </p:nvSpPr>
        <p:spPr>
          <a:ln/>
        </p:spPr>
        <p:txBody>
          <a:bodyPr/>
          <a:lstStyle>
            <a:lvl1pPr>
              <a:defRPr/>
            </a:lvl1pPr>
          </a:lstStyle>
          <a:p>
            <a:fld id="{26B64CEB-C21B-4AB6-92DD-8135DDA81F3C}" type="slidenum">
              <a:rPr lang="en-US" altLang="en-US"/>
              <a:pPr/>
              <a:t>‹#›</a:t>
            </a:fld>
            <a:endParaRPr lang="en-US" altLang="en-US"/>
          </a:p>
        </p:txBody>
      </p:sp>
    </p:spTree>
    <p:extLst>
      <p:ext uri="{BB962C8B-B14F-4D97-AF65-F5344CB8AC3E}">
        <p14:creationId xmlns:p14="http://schemas.microsoft.com/office/powerpoint/2010/main" val="328793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44476"/>
            <a:ext cx="11180233" cy="1431925"/>
          </a:xfrm>
        </p:spPr>
        <p:txBody>
          <a:bodyPr/>
          <a:lstStyle/>
          <a:p>
            <a:r>
              <a:rPr lang="en-US"/>
              <a:t>Click to edit Master title style</a:t>
            </a:r>
          </a:p>
        </p:txBody>
      </p:sp>
      <p:sp>
        <p:nvSpPr>
          <p:cNvPr id="3" name="Content Placeholder 2"/>
          <p:cNvSpPr>
            <a:spLocks noGrp="1"/>
          </p:cNvSpPr>
          <p:nvPr>
            <p:ph sz="half" idx="1"/>
          </p:nvPr>
        </p:nvSpPr>
        <p:spPr>
          <a:xfrm>
            <a:off x="1117601" y="1905000"/>
            <a:ext cx="5236633"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57434" y="1905000"/>
            <a:ext cx="5236633" cy="2019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57434" y="4076700"/>
            <a:ext cx="5236633" cy="2019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1">
            <a:extLst>
              <a:ext uri="{FF2B5EF4-FFF2-40B4-BE49-F238E27FC236}">
                <a16:creationId xmlns:a16="http://schemas.microsoft.com/office/drawing/2014/main" id="{AA0010AA-D9FA-F87A-8A08-A9239010932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2">
            <a:extLst>
              <a:ext uri="{FF2B5EF4-FFF2-40B4-BE49-F238E27FC236}">
                <a16:creationId xmlns:a16="http://schemas.microsoft.com/office/drawing/2014/main" id="{0C1D7543-5149-21C6-D372-33668D33277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D34B244C-2F75-3EEB-4AB7-A3BF237EEA8C}"/>
              </a:ext>
            </a:extLst>
          </p:cNvPr>
          <p:cNvSpPr>
            <a:spLocks noGrp="1" noChangeArrowheads="1"/>
          </p:cNvSpPr>
          <p:nvPr>
            <p:ph type="sldNum" sz="quarter" idx="12"/>
          </p:nvPr>
        </p:nvSpPr>
        <p:spPr>
          <a:ln/>
        </p:spPr>
        <p:txBody>
          <a:bodyPr/>
          <a:lstStyle>
            <a:lvl1pPr>
              <a:defRPr/>
            </a:lvl1pPr>
          </a:lstStyle>
          <a:p>
            <a:fld id="{C0E85416-88F3-4DDC-8D54-0C8B2A4C7E9C}" type="slidenum">
              <a:rPr lang="en-US" altLang="en-US"/>
              <a:pPr/>
              <a:t>‹#›</a:t>
            </a:fld>
            <a:endParaRPr lang="en-US" altLang="en-US"/>
          </a:p>
        </p:txBody>
      </p:sp>
    </p:spTree>
    <p:extLst>
      <p:ext uri="{BB962C8B-B14F-4D97-AF65-F5344CB8AC3E}">
        <p14:creationId xmlns:p14="http://schemas.microsoft.com/office/powerpoint/2010/main" val="423018218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dirty="0"/>
              <a:t>2/17/2025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25704661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dirty="0"/>
              <a:t>2/17/2025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49886011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5059C3-6A89-4494-99FF-5A4D6FFD50EB}" type="datetimeFigureOut">
              <a:rPr lang="en-US" dirty="0"/>
              <a:t>2/17/2025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9666276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66870FFA-955B-A40D-314A-010D916B498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D28DF93D-90E5-FAFB-6E5A-A96D965EF8F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C5F2C598-ACDD-9F96-515F-7EB26FD1CC20}"/>
              </a:ext>
            </a:extLst>
          </p:cNvPr>
          <p:cNvSpPr>
            <a:spLocks noGrp="1" noChangeArrowheads="1"/>
          </p:cNvSpPr>
          <p:nvPr>
            <p:ph type="sldNum" sz="quarter" idx="12"/>
          </p:nvPr>
        </p:nvSpPr>
        <p:spPr>
          <a:ln/>
        </p:spPr>
        <p:txBody>
          <a:bodyPr/>
          <a:lstStyle>
            <a:lvl1pPr>
              <a:defRPr/>
            </a:lvl1pPr>
          </a:lstStyle>
          <a:p>
            <a:fld id="{5F11606C-A614-4445-ABF9-8791AB715C95}" type="slidenum">
              <a:rPr lang="en-US" altLang="en-US"/>
              <a:pPr/>
              <a:t>‹#›</a:t>
            </a:fld>
            <a:endParaRPr lang="en-US" altLang="en-US"/>
          </a:p>
        </p:txBody>
      </p:sp>
    </p:spTree>
    <p:extLst>
      <p:ext uri="{BB962C8B-B14F-4D97-AF65-F5344CB8AC3E}">
        <p14:creationId xmlns:p14="http://schemas.microsoft.com/office/powerpoint/2010/main" val="187158796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dirty="0"/>
              <a:t>2/17/2025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27837240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dirty="0"/>
              <a:t>2/17/2025</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27678096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dirty="0"/>
              <a:t>2/17/2025</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67801184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dirty="0"/>
              <a:t>2/17/2025</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202752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D525BB-DA17-4BA0-B3C8-3AC3ABC827E6}" type="datetimeFigureOut">
              <a:rPr lang="en-US" dirty="0"/>
              <a:t>2/17/2025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07251067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6C4C9A-3960-41CF-A4E9-2A8FB932454B}" type="datetimeFigureOut">
              <a:rPr lang="en-US" dirty="0"/>
              <a:t>2/17/2025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51939327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dirty="0"/>
              <a:t>2/17/2025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25500638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dirty="0"/>
              <a:t>2/17/2025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71781274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26AA88B-A980-4B75-99A9-D44660F85E74}" type="datetimeFigureOut">
              <a:rPr lang="en-US" smtClean="0"/>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85DBA4-0F9F-43BF-9279-310D536A825B}" type="slidenum">
              <a:rPr lang="en-US" smtClean="0"/>
              <a:t>‹#›</a:t>
            </a:fld>
            <a:endParaRPr lang="en-US"/>
          </a:p>
        </p:txBody>
      </p:sp>
    </p:spTree>
    <p:extLst>
      <p:ext uri="{BB962C8B-B14F-4D97-AF65-F5344CB8AC3E}">
        <p14:creationId xmlns:p14="http://schemas.microsoft.com/office/powerpoint/2010/main" val="282308727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6AA88B-A980-4B75-99A9-D44660F85E74}" type="datetimeFigureOut">
              <a:rPr lang="en-US" smtClean="0"/>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85DBA4-0F9F-43BF-9279-310D536A825B}" type="slidenum">
              <a:rPr lang="en-US" smtClean="0"/>
              <a:t>‹#›</a:t>
            </a:fld>
            <a:endParaRPr lang="en-US"/>
          </a:p>
        </p:txBody>
      </p:sp>
    </p:spTree>
    <p:extLst>
      <p:ext uri="{BB962C8B-B14F-4D97-AF65-F5344CB8AC3E}">
        <p14:creationId xmlns:p14="http://schemas.microsoft.com/office/powerpoint/2010/main" val="18054028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4">
            <a:extLst>
              <a:ext uri="{FF2B5EF4-FFF2-40B4-BE49-F238E27FC236}">
                <a16:creationId xmlns:a16="http://schemas.microsoft.com/office/drawing/2014/main" id="{9EF66CA3-7A79-AE58-D161-2B5AB2FB3A3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AE5C859D-5EF1-292A-7B5D-2A01DDF5042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E4E00EFC-E633-6E03-F26B-36B01FA344B2}"/>
              </a:ext>
            </a:extLst>
          </p:cNvPr>
          <p:cNvSpPr>
            <a:spLocks noGrp="1" noChangeArrowheads="1"/>
          </p:cNvSpPr>
          <p:nvPr>
            <p:ph type="sldNum" sz="quarter" idx="12"/>
          </p:nvPr>
        </p:nvSpPr>
        <p:spPr>
          <a:ln/>
        </p:spPr>
        <p:txBody>
          <a:bodyPr/>
          <a:lstStyle>
            <a:lvl1pPr>
              <a:defRPr/>
            </a:lvl1pPr>
          </a:lstStyle>
          <a:p>
            <a:fld id="{2B9D67A5-2DAB-407A-91B1-F1375EB9EB05}" type="slidenum">
              <a:rPr lang="en-US" altLang="en-US"/>
              <a:pPr/>
              <a:t>‹#›</a:t>
            </a:fld>
            <a:endParaRPr lang="en-US" altLang="en-US"/>
          </a:p>
        </p:txBody>
      </p:sp>
    </p:spTree>
    <p:extLst>
      <p:ext uri="{BB962C8B-B14F-4D97-AF65-F5344CB8AC3E}">
        <p14:creationId xmlns:p14="http://schemas.microsoft.com/office/powerpoint/2010/main" val="97934545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6AA88B-A980-4B75-99A9-D44660F85E74}" type="datetimeFigureOut">
              <a:rPr lang="en-US" smtClean="0"/>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85DBA4-0F9F-43BF-9279-310D536A825B}" type="slidenum">
              <a:rPr lang="en-US" smtClean="0"/>
              <a:t>‹#›</a:t>
            </a:fld>
            <a:endParaRPr lang="en-US"/>
          </a:p>
        </p:txBody>
      </p:sp>
    </p:spTree>
    <p:extLst>
      <p:ext uri="{BB962C8B-B14F-4D97-AF65-F5344CB8AC3E}">
        <p14:creationId xmlns:p14="http://schemas.microsoft.com/office/powerpoint/2010/main" val="363594704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26AA88B-A980-4B75-99A9-D44660F85E74}" type="datetimeFigureOut">
              <a:rPr lang="en-US" smtClean="0"/>
              <a:t>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85DBA4-0F9F-43BF-9279-310D536A825B}" type="slidenum">
              <a:rPr lang="en-US" smtClean="0"/>
              <a:t>‹#›</a:t>
            </a:fld>
            <a:endParaRPr lang="en-US"/>
          </a:p>
        </p:txBody>
      </p:sp>
    </p:spTree>
    <p:extLst>
      <p:ext uri="{BB962C8B-B14F-4D97-AF65-F5344CB8AC3E}">
        <p14:creationId xmlns:p14="http://schemas.microsoft.com/office/powerpoint/2010/main" val="83007488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26AA88B-A980-4B75-99A9-D44660F85E74}" type="datetimeFigureOut">
              <a:rPr lang="en-US" smtClean="0"/>
              <a:t>2/17/2025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85DBA4-0F9F-43BF-9279-310D536A825B}" type="slidenum">
              <a:rPr lang="en-US" smtClean="0"/>
              <a:t>‹#›</a:t>
            </a:fld>
            <a:endParaRPr lang="en-US"/>
          </a:p>
        </p:txBody>
      </p:sp>
    </p:spTree>
    <p:extLst>
      <p:ext uri="{BB962C8B-B14F-4D97-AF65-F5344CB8AC3E}">
        <p14:creationId xmlns:p14="http://schemas.microsoft.com/office/powerpoint/2010/main" val="85398219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26AA88B-A980-4B75-99A9-D44660F85E74}" type="datetimeFigureOut">
              <a:rPr lang="en-US" smtClean="0"/>
              <a:t>2/17/2025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85DBA4-0F9F-43BF-9279-310D536A825B}" type="slidenum">
              <a:rPr lang="en-US" smtClean="0"/>
              <a:t>‹#›</a:t>
            </a:fld>
            <a:endParaRPr lang="en-US"/>
          </a:p>
        </p:txBody>
      </p:sp>
    </p:spTree>
    <p:extLst>
      <p:ext uri="{BB962C8B-B14F-4D97-AF65-F5344CB8AC3E}">
        <p14:creationId xmlns:p14="http://schemas.microsoft.com/office/powerpoint/2010/main" val="75643974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6AA88B-A980-4B75-99A9-D44660F85E74}" type="datetimeFigureOut">
              <a:rPr lang="en-US" smtClean="0"/>
              <a:t>2/17/2025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85DBA4-0F9F-43BF-9279-310D536A825B}" type="slidenum">
              <a:rPr lang="en-US" smtClean="0"/>
              <a:t>‹#›</a:t>
            </a:fld>
            <a:endParaRPr lang="en-US"/>
          </a:p>
        </p:txBody>
      </p:sp>
    </p:spTree>
    <p:extLst>
      <p:ext uri="{BB962C8B-B14F-4D97-AF65-F5344CB8AC3E}">
        <p14:creationId xmlns:p14="http://schemas.microsoft.com/office/powerpoint/2010/main" val="92580260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6AA88B-A980-4B75-99A9-D44660F85E74}" type="datetimeFigureOut">
              <a:rPr lang="en-US" smtClean="0"/>
              <a:t>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85DBA4-0F9F-43BF-9279-310D536A825B}" type="slidenum">
              <a:rPr lang="en-US" smtClean="0"/>
              <a:t>‹#›</a:t>
            </a:fld>
            <a:endParaRPr lang="en-US"/>
          </a:p>
        </p:txBody>
      </p:sp>
    </p:spTree>
    <p:extLst>
      <p:ext uri="{BB962C8B-B14F-4D97-AF65-F5344CB8AC3E}">
        <p14:creationId xmlns:p14="http://schemas.microsoft.com/office/powerpoint/2010/main" val="226210945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6AA88B-A980-4B75-99A9-D44660F85E74}" type="datetimeFigureOut">
              <a:rPr lang="en-US" smtClean="0"/>
              <a:t>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85DBA4-0F9F-43BF-9279-310D536A825B}" type="slidenum">
              <a:rPr lang="en-US" smtClean="0"/>
              <a:t>‹#›</a:t>
            </a:fld>
            <a:endParaRPr lang="en-US"/>
          </a:p>
        </p:txBody>
      </p:sp>
    </p:spTree>
    <p:extLst>
      <p:ext uri="{BB962C8B-B14F-4D97-AF65-F5344CB8AC3E}">
        <p14:creationId xmlns:p14="http://schemas.microsoft.com/office/powerpoint/2010/main" val="213054280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6AA88B-A980-4B75-99A9-D44660F85E74}" type="datetimeFigureOut">
              <a:rPr lang="en-US" smtClean="0"/>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85DBA4-0F9F-43BF-9279-310D536A825B}" type="slidenum">
              <a:rPr lang="en-US" smtClean="0"/>
              <a:t>‹#›</a:t>
            </a:fld>
            <a:endParaRPr lang="en-US"/>
          </a:p>
        </p:txBody>
      </p:sp>
    </p:spTree>
    <p:extLst>
      <p:ext uri="{BB962C8B-B14F-4D97-AF65-F5344CB8AC3E}">
        <p14:creationId xmlns:p14="http://schemas.microsoft.com/office/powerpoint/2010/main" val="197898506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6AA88B-A980-4B75-99A9-D44660F85E74}" type="datetimeFigureOut">
              <a:rPr lang="en-US" smtClean="0"/>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85DBA4-0F9F-43BF-9279-310D536A825B}" type="slidenum">
              <a:rPr lang="en-US" smtClean="0"/>
              <a:t>‹#›</a:t>
            </a:fld>
            <a:endParaRPr lang="en-US"/>
          </a:p>
        </p:txBody>
      </p:sp>
    </p:spTree>
    <p:extLst>
      <p:ext uri="{BB962C8B-B14F-4D97-AF65-F5344CB8AC3E}">
        <p14:creationId xmlns:p14="http://schemas.microsoft.com/office/powerpoint/2010/main" val="145379346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0BD4651-370C-411F-8B53-6ADF783C3C7B}" type="datetime1">
              <a:rPr lang="en-US" smtClean="0"/>
              <a:t>2/17/2025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5EFE3F-2E77-43F9-836C-DD898D45BA05}" type="slidenum">
              <a:rPr lang="en-US"/>
              <a:pPr>
                <a:defRPr/>
              </a:pPr>
              <a:t>‹#›</a:t>
            </a:fld>
            <a:endParaRPr lang="en-US"/>
          </a:p>
        </p:txBody>
      </p:sp>
    </p:spTree>
    <p:extLst>
      <p:ext uri="{BB962C8B-B14F-4D97-AF65-F5344CB8AC3E}">
        <p14:creationId xmlns:p14="http://schemas.microsoft.com/office/powerpoint/2010/main" val="1485436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DCA69E-243D-4004-9452-0510EEF70885}"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709815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C16D7CE4-77B3-5E65-FAFF-77A215FF007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F7E2C3B1-8B8F-2429-0E10-BE38F430B28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49203CA7-388B-D42B-C30D-126BB4C31B6F}"/>
              </a:ext>
            </a:extLst>
          </p:cNvPr>
          <p:cNvSpPr>
            <a:spLocks noGrp="1" noChangeArrowheads="1"/>
          </p:cNvSpPr>
          <p:nvPr>
            <p:ph type="sldNum" sz="quarter" idx="12"/>
          </p:nvPr>
        </p:nvSpPr>
        <p:spPr>
          <a:ln/>
        </p:spPr>
        <p:txBody>
          <a:bodyPr/>
          <a:lstStyle>
            <a:lvl1pPr>
              <a:defRPr/>
            </a:lvl1pPr>
          </a:lstStyle>
          <a:p>
            <a:fld id="{A215EB0F-40AF-41E1-A952-4045CB1251A8}" type="slidenum">
              <a:rPr lang="en-US" altLang="en-US"/>
              <a:pPr/>
              <a:t>‹#›</a:t>
            </a:fld>
            <a:endParaRPr lang="en-US" altLang="en-US"/>
          </a:p>
        </p:txBody>
      </p:sp>
    </p:spTree>
    <p:extLst>
      <p:ext uri="{BB962C8B-B14F-4D97-AF65-F5344CB8AC3E}">
        <p14:creationId xmlns:p14="http://schemas.microsoft.com/office/powerpoint/2010/main" val="383017338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3B6877B-6F2E-4C7D-8C5F-E800BB189EC6}" type="datetime1">
              <a:rPr lang="en-US" smtClean="0"/>
              <a:t>2/17/2025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54DD280-9EF3-47CE-9735-16719FC5628C}" type="slidenum">
              <a:rPr lang="en-US"/>
              <a:pPr>
                <a:defRPr/>
              </a:pPr>
              <a:t>‹#›</a:t>
            </a:fld>
            <a:endParaRPr lang="en-US"/>
          </a:p>
        </p:txBody>
      </p:sp>
    </p:spTree>
    <p:extLst>
      <p:ext uri="{BB962C8B-B14F-4D97-AF65-F5344CB8AC3E}">
        <p14:creationId xmlns:p14="http://schemas.microsoft.com/office/powerpoint/2010/main" val="192928543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495A1F8-2A1B-40C5-873E-93A845D9D147}" type="datetime1">
              <a:rPr lang="en-US" smtClean="0"/>
              <a:t>2/17/2025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1D24900-D797-4F25-92C5-C056E06881B0}" type="slidenum">
              <a:rPr lang="en-US"/>
              <a:pPr>
                <a:defRPr/>
              </a:pPr>
              <a:t>‹#›</a:t>
            </a:fld>
            <a:endParaRPr lang="en-US"/>
          </a:p>
        </p:txBody>
      </p:sp>
    </p:spTree>
    <p:extLst>
      <p:ext uri="{BB962C8B-B14F-4D97-AF65-F5344CB8AC3E}">
        <p14:creationId xmlns:p14="http://schemas.microsoft.com/office/powerpoint/2010/main" val="263692901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6EB330F-EE42-4842-9680-B067B78BC66D}" type="datetime1">
              <a:rPr lang="en-US" smtClean="0"/>
              <a:t>2/17/2025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2CB0931-3903-48AB-93B9-33503B6FB55A}" type="slidenum">
              <a:rPr lang="en-US"/>
              <a:pPr>
                <a:defRPr/>
              </a:pPr>
              <a:t>‹#›</a:t>
            </a:fld>
            <a:endParaRPr lang="en-US"/>
          </a:p>
        </p:txBody>
      </p:sp>
    </p:spTree>
    <p:extLst>
      <p:ext uri="{BB962C8B-B14F-4D97-AF65-F5344CB8AC3E}">
        <p14:creationId xmlns:p14="http://schemas.microsoft.com/office/powerpoint/2010/main" val="14143195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FC2C53A-E45E-438B-9188-E0971A806F08}" type="datetime1">
              <a:rPr lang="en-US" smtClean="0"/>
              <a:t>2/17/2025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F4BB60B-181A-4445-8C93-DB6CF415D568}" type="slidenum">
              <a:rPr lang="en-US"/>
              <a:pPr>
                <a:defRPr/>
              </a:pPr>
              <a:t>‹#›</a:t>
            </a:fld>
            <a:endParaRPr lang="en-US"/>
          </a:p>
        </p:txBody>
      </p:sp>
    </p:spTree>
    <p:extLst>
      <p:ext uri="{BB962C8B-B14F-4D97-AF65-F5344CB8AC3E}">
        <p14:creationId xmlns:p14="http://schemas.microsoft.com/office/powerpoint/2010/main" val="86876908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F09E4C3-01F8-49CA-9140-C7E738D5D373}" type="datetime1">
              <a:rPr lang="en-US" smtClean="0"/>
              <a:t>2/17/2025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067253E-A32B-47EE-9B95-5035CE4B514E}" type="slidenum">
              <a:rPr lang="en-US"/>
              <a:pPr>
                <a:defRPr/>
              </a:pPr>
              <a:t>‹#›</a:t>
            </a:fld>
            <a:endParaRPr lang="en-US"/>
          </a:p>
        </p:txBody>
      </p:sp>
    </p:spTree>
    <p:extLst>
      <p:ext uri="{BB962C8B-B14F-4D97-AF65-F5344CB8AC3E}">
        <p14:creationId xmlns:p14="http://schemas.microsoft.com/office/powerpoint/2010/main" val="106813595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09FEB53-8B06-4DA4-AA64-459F75493B81}" type="datetime1">
              <a:rPr lang="en-US" smtClean="0"/>
              <a:t>2/17/2025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53A035F-05B4-44C5-98AB-4125B5A98A03}" type="slidenum">
              <a:rPr lang="en-US"/>
              <a:pPr>
                <a:defRPr/>
              </a:pPr>
              <a:t>‹#›</a:t>
            </a:fld>
            <a:endParaRPr lang="en-US"/>
          </a:p>
        </p:txBody>
      </p:sp>
    </p:spTree>
    <p:extLst>
      <p:ext uri="{BB962C8B-B14F-4D97-AF65-F5344CB8AC3E}">
        <p14:creationId xmlns:p14="http://schemas.microsoft.com/office/powerpoint/2010/main" val="25384068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1300B3F-9E74-45D1-86EB-B641990440D7}" type="datetime1">
              <a:rPr lang="en-US" smtClean="0"/>
              <a:t>2/17/2025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BE3CDA9-2C10-4F24-809A-8EB9DC1E2C1D}" type="slidenum">
              <a:rPr lang="en-US"/>
              <a:pPr>
                <a:defRPr/>
              </a:pPr>
              <a:t>‹#›</a:t>
            </a:fld>
            <a:endParaRPr lang="en-US"/>
          </a:p>
        </p:txBody>
      </p:sp>
    </p:spTree>
    <p:extLst>
      <p:ext uri="{BB962C8B-B14F-4D97-AF65-F5344CB8AC3E}">
        <p14:creationId xmlns:p14="http://schemas.microsoft.com/office/powerpoint/2010/main" val="345561402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460C03A-CEED-47AA-9807-5E3A91DF183A}" type="datetime1">
              <a:rPr lang="en-US" smtClean="0"/>
              <a:t>2/17/2025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28C65CC-30D8-4749-A3CF-29A20096CF7F}" type="slidenum">
              <a:rPr lang="en-US"/>
              <a:pPr>
                <a:defRPr/>
              </a:pPr>
              <a:t>‹#›</a:t>
            </a:fld>
            <a:endParaRPr lang="en-US"/>
          </a:p>
        </p:txBody>
      </p:sp>
    </p:spTree>
    <p:extLst>
      <p:ext uri="{BB962C8B-B14F-4D97-AF65-F5344CB8AC3E}">
        <p14:creationId xmlns:p14="http://schemas.microsoft.com/office/powerpoint/2010/main" val="416354745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5ED80B3-7CFC-41B2-B785-56255C308EF1}" type="datetime1">
              <a:rPr lang="en-US" smtClean="0"/>
              <a:t>2/17/2025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11176A1-B6B7-4A2C-8743-CD583A4DB117}" type="slidenum">
              <a:rPr lang="en-US"/>
              <a:pPr>
                <a:defRPr/>
              </a:pPr>
              <a:t>‹#›</a:t>
            </a:fld>
            <a:endParaRPr lang="en-US"/>
          </a:p>
        </p:txBody>
      </p:sp>
    </p:spTree>
    <p:extLst>
      <p:ext uri="{BB962C8B-B14F-4D97-AF65-F5344CB8AC3E}">
        <p14:creationId xmlns:p14="http://schemas.microsoft.com/office/powerpoint/2010/main" val="423390639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54C1B6C-B347-4E8C-8675-5E012C62DC00}" type="datetime1">
              <a:rPr lang="en-US" smtClean="0"/>
              <a:t>2/17/2025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61451B-8875-443B-AA65-FAF6ABB0304E}" type="slidenum">
              <a:rPr lang="en-US"/>
              <a:pPr>
                <a:defRPr/>
              </a:pPr>
              <a:t>‹#›</a:t>
            </a:fld>
            <a:endParaRPr lang="en-US"/>
          </a:p>
        </p:txBody>
      </p:sp>
    </p:spTree>
    <p:extLst>
      <p:ext uri="{BB962C8B-B14F-4D97-AF65-F5344CB8AC3E}">
        <p14:creationId xmlns:p14="http://schemas.microsoft.com/office/powerpoint/2010/main" val="19541133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a:extLst>
              <a:ext uri="{FF2B5EF4-FFF2-40B4-BE49-F238E27FC236}">
                <a16:creationId xmlns:a16="http://schemas.microsoft.com/office/drawing/2014/main" id="{0C4FD6FE-1087-04F3-2351-81F6C920004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45">
            <a:extLst>
              <a:ext uri="{FF2B5EF4-FFF2-40B4-BE49-F238E27FC236}">
                <a16:creationId xmlns:a16="http://schemas.microsoft.com/office/drawing/2014/main" id="{BF9E3387-A9F4-CB4D-30B5-ED35FD98809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6">
            <a:extLst>
              <a:ext uri="{FF2B5EF4-FFF2-40B4-BE49-F238E27FC236}">
                <a16:creationId xmlns:a16="http://schemas.microsoft.com/office/drawing/2014/main" id="{B05CC17E-3273-7DD5-8C67-CE6DACF40CAE}"/>
              </a:ext>
            </a:extLst>
          </p:cNvPr>
          <p:cNvSpPr>
            <a:spLocks noGrp="1" noChangeArrowheads="1"/>
          </p:cNvSpPr>
          <p:nvPr>
            <p:ph type="sldNum" sz="quarter" idx="12"/>
          </p:nvPr>
        </p:nvSpPr>
        <p:spPr>
          <a:ln/>
        </p:spPr>
        <p:txBody>
          <a:bodyPr/>
          <a:lstStyle>
            <a:lvl1pPr>
              <a:defRPr/>
            </a:lvl1pPr>
          </a:lstStyle>
          <a:p>
            <a:fld id="{01EF9C4F-500C-4FB1-9A4D-696053716F87}" type="slidenum">
              <a:rPr lang="en-US" altLang="en-US"/>
              <a:pPr/>
              <a:t>‹#›</a:t>
            </a:fld>
            <a:endParaRPr lang="en-US" altLang="en-US"/>
          </a:p>
        </p:txBody>
      </p:sp>
    </p:spTree>
    <p:extLst>
      <p:ext uri="{BB962C8B-B14F-4D97-AF65-F5344CB8AC3E}">
        <p14:creationId xmlns:p14="http://schemas.microsoft.com/office/powerpoint/2010/main" val="50537157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8737600" y="6243638"/>
            <a:ext cx="2844800" cy="457200"/>
          </a:xfrm>
        </p:spPr>
        <p:txBody>
          <a:bodyPr/>
          <a:lstStyle>
            <a:lvl1pPr>
              <a:defRPr/>
            </a:lvl1pPr>
          </a:lstStyle>
          <a:p>
            <a:fld id="{D5177613-05D1-42E5-B324-425EC32D6576}" type="slidenum">
              <a:rPr lang="en-US" altLang="en-US"/>
              <a:pPr/>
              <a:t>‹#›</a:t>
            </a:fld>
            <a:endParaRPr lang="en-US" altLang="en-US"/>
          </a:p>
        </p:txBody>
      </p:sp>
    </p:spTree>
    <p:extLst>
      <p:ext uri="{BB962C8B-B14F-4D97-AF65-F5344CB8AC3E}">
        <p14:creationId xmlns:p14="http://schemas.microsoft.com/office/powerpoint/2010/main" val="213834387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7600" y="6243638"/>
            <a:ext cx="2844800" cy="457200"/>
          </a:xfrm>
        </p:spPr>
        <p:txBody>
          <a:bodyPr/>
          <a:lstStyle>
            <a:lvl1pPr>
              <a:defRPr/>
            </a:lvl1pPr>
          </a:lstStyle>
          <a:p>
            <a:fld id="{36B578F9-A6FE-4E83-9F6E-DD4E0EF0467F}" type="slidenum">
              <a:rPr lang="en-US" altLang="en-US"/>
              <a:pPr/>
              <a:t>‹#›</a:t>
            </a:fld>
            <a:endParaRPr lang="en-US" altLang="en-US"/>
          </a:p>
        </p:txBody>
      </p:sp>
    </p:spTree>
    <p:extLst>
      <p:ext uri="{BB962C8B-B14F-4D97-AF65-F5344CB8AC3E}">
        <p14:creationId xmlns:p14="http://schemas.microsoft.com/office/powerpoint/2010/main" val="89121243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8737600" y="6243638"/>
            <a:ext cx="2844800" cy="457200"/>
          </a:xfrm>
        </p:spPr>
        <p:txBody>
          <a:bodyPr/>
          <a:lstStyle>
            <a:lvl1pPr>
              <a:defRPr/>
            </a:lvl1pPr>
          </a:lstStyle>
          <a:p>
            <a:fld id="{4DB13EC9-A5AF-4F2C-AD8D-55F12CA10917}" type="slidenum">
              <a:rPr lang="en-US" altLang="en-US"/>
              <a:pPr/>
              <a:t>‹#›</a:t>
            </a:fld>
            <a:endParaRPr lang="en-US" altLang="en-US"/>
          </a:p>
        </p:txBody>
      </p:sp>
    </p:spTree>
    <p:extLst>
      <p:ext uri="{BB962C8B-B14F-4D97-AF65-F5344CB8AC3E}">
        <p14:creationId xmlns:p14="http://schemas.microsoft.com/office/powerpoint/2010/main" val="72484668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44476"/>
            <a:ext cx="11180233" cy="1431925"/>
          </a:xfrm>
        </p:spPr>
        <p:txBody>
          <a:bodyPr/>
          <a:lstStyle/>
          <a:p>
            <a:r>
              <a:rPr lang="en-US"/>
              <a:t>Click to edit Master title style</a:t>
            </a:r>
          </a:p>
        </p:txBody>
      </p:sp>
      <p:sp>
        <p:nvSpPr>
          <p:cNvPr id="3" name="Content Placeholder 2"/>
          <p:cNvSpPr>
            <a:spLocks noGrp="1"/>
          </p:cNvSpPr>
          <p:nvPr>
            <p:ph sz="half" idx="1"/>
          </p:nvPr>
        </p:nvSpPr>
        <p:spPr>
          <a:xfrm>
            <a:off x="1117601" y="1905000"/>
            <a:ext cx="5236633"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57434" y="1905000"/>
            <a:ext cx="5236633"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117601" y="6245225"/>
            <a:ext cx="2535767"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4572000" y="6245225"/>
            <a:ext cx="38608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9249834" y="6245225"/>
            <a:ext cx="2535767" cy="476250"/>
          </a:xfrm>
        </p:spPr>
        <p:txBody>
          <a:bodyPr/>
          <a:lstStyle>
            <a:lvl1pPr>
              <a:defRPr/>
            </a:lvl1pPr>
          </a:lstStyle>
          <a:p>
            <a:fld id="{8A879407-FE0C-4BD7-B634-191B184AF1A1}" type="slidenum">
              <a:rPr lang="en-US" altLang="en-US"/>
              <a:pPr/>
              <a:t>‹#›</a:t>
            </a:fld>
            <a:endParaRPr lang="en-US" altLang="en-US"/>
          </a:p>
        </p:txBody>
      </p:sp>
    </p:spTree>
    <p:extLst>
      <p:ext uri="{BB962C8B-B14F-4D97-AF65-F5344CB8AC3E}">
        <p14:creationId xmlns:p14="http://schemas.microsoft.com/office/powerpoint/2010/main" val="335948482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HD-ShadowLong.png">
            <a:extLst>
              <a:ext uri="{FF2B5EF4-FFF2-40B4-BE49-F238E27FC236}">
                <a16:creationId xmlns:a16="http://schemas.microsoft.com/office/drawing/2014/main" id="{6FA67B7B-8688-E72D-73D5-98A26C08F970}"/>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4243389"/>
            <a:ext cx="896831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HD-ShadowShort.png">
            <a:extLst>
              <a:ext uri="{FF2B5EF4-FFF2-40B4-BE49-F238E27FC236}">
                <a16:creationId xmlns:a16="http://schemas.microsoft.com/office/drawing/2014/main" id="{E492CDE8-DA11-0C29-D1B5-87E039CAF20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12251" y="4243388"/>
            <a:ext cx="3075516"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B26D6B2D-BD27-7E9D-ABF2-2E39A105682F}"/>
              </a:ext>
            </a:extLst>
          </p:cNvPr>
          <p:cNvSpPr/>
          <p:nvPr/>
        </p:nvSpPr>
        <p:spPr>
          <a:xfrm>
            <a:off x="0" y="2590800"/>
            <a:ext cx="8968317" cy="165893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a:extLst>
              <a:ext uri="{FF2B5EF4-FFF2-40B4-BE49-F238E27FC236}">
                <a16:creationId xmlns:a16="http://schemas.microsoft.com/office/drawing/2014/main" id="{71656520-4752-CB2B-B36D-75A6F88EDE72}"/>
              </a:ext>
            </a:extLst>
          </p:cNvPr>
          <p:cNvSpPr/>
          <p:nvPr/>
        </p:nvSpPr>
        <p:spPr>
          <a:xfrm>
            <a:off x="9112252" y="2590800"/>
            <a:ext cx="3077633" cy="16589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3" y="2733709"/>
            <a:ext cx="8092357" cy="1373070"/>
          </a:xfrm>
        </p:spPr>
        <p:txBody>
          <a:bodyPr anchor="b">
            <a:noAutofit/>
          </a:bodyPr>
          <a:lstStyle>
            <a:lvl1pPr algn="r">
              <a:defRPr sz="4800"/>
            </a:lvl1pPr>
          </a:lstStyle>
          <a:p>
            <a:r>
              <a:rPr lang="en-US"/>
              <a:t>Click to edit Master title style</a:t>
            </a:r>
            <a:endParaRPr lang="en-US" dirty="0"/>
          </a:p>
        </p:txBody>
      </p:sp>
      <p:sp>
        <p:nvSpPr>
          <p:cNvPr id="3" name="Subtitle 2"/>
          <p:cNvSpPr>
            <a:spLocks noGrp="1"/>
          </p:cNvSpPr>
          <p:nvPr>
            <p:ph type="subTitle" idx="1"/>
          </p:nvPr>
        </p:nvSpPr>
        <p:spPr>
          <a:xfrm>
            <a:off x="680322" y="4394041"/>
            <a:ext cx="8144135"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Date Placeholder 3">
            <a:extLst>
              <a:ext uri="{FF2B5EF4-FFF2-40B4-BE49-F238E27FC236}">
                <a16:creationId xmlns:a16="http://schemas.microsoft.com/office/drawing/2014/main" id="{409800C7-7CEC-24A3-95F6-0CD27B43ACEC}"/>
              </a:ext>
            </a:extLst>
          </p:cNvPr>
          <p:cNvSpPr>
            <a:spLocks noGrp="1"/>
          </p:cNvSpPr>
          <p:nvPr>
            <p:ph type="dt" sz="half" idx="10"/>
          </p:nvPr>
        </p:nvSpPr>
        <p:spPr>
          <a:xfrm>
            <a:off x="6074833" y="5935664"/>
            <a:ext cx="2743200" cy="365125"/>
          </a:xfrm>
        </p:spPr>
        <p:txBody>
          <a:bodyPr/>
          <a:lstStyle>
            <a:lvl1pPr>
              <a:defRPr/>
            </a:lvl1pPr>
          </a:lstStyle>
          <a:p>
            <a:pPr>
              <a:defRPr/>
            </a:pPr>
            <a:fld id="{66A4A88D-B59E-47AF-BC08-BD395981D6FC}" type="datetimeFigureOut">
              <a:rPr lang="en-US"/>
              <a:pPr>
                <a:defRPr/>
              </a:pPr>
              <a:t>2/17/2025</a:t>
            </a:fld>
            <a:endParaRPr lang="en-US" dirty="0"/>
          </a:p>
        </p:txBody>
      </p:sp>
      <p:sp>
        <p:nvSpPr>
          <p:cNvPr id="9" name="Footer Placeholder 4">
            <a:extLst>
              <a:ext uri="{FF2B5EF4-FFF2-40B4-BE49-F238E27FC236}">
                <a16:creationId xmlns:a16="http://schemas.microsoft.com/office/drawing/2014/main" id="{00994860-070C-6633-728A-C3516F7FA115}"/>
              </a:ext>
            </a:extLst>
          </p:cNvPr>
          <p:cNvSpPr>
            <a:spLocks noGrp="1"/>
          </p:cNvSpPr>
          <p:nvPr>
            <p:ph type="ftr" sz="quarter" idx="11"/>
          </p:nvPr>
        </p:nvSpPr>
        <p:spPr>
          <a:xfrm>
            <a:off x="711200" y="5935664"/>
            <a:ext cx="5361517" cy="365125"/>
          </a:xfrm>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29648928-7F02-EDEB-F40B-44A6E667C011}"/>
              </a:ext>
            </a:extLst>
          </p:cNvPr>
          <p:cNvSpPr>
            <a:spLocks noGrp="1"/>
          </p:cNvSpPr>
          <p:nvPr>
            <p:ph type="sldNum" sz="quarter" idx="12"/>
          </p:nvPr>
        </p:nvSpPr>
        <p:spPr>
          <a:xfrm>
            <a:off x="9347201" y="2749551"/>
            <a:ext cx="1826684" cy="1357313"/>
          </a:xfrm>
        </p:spPr>
        <p:txBody>
          <a:bodyPr/>
          <a:lstStyle>
            <a:lvl1pPr>
              <a:defRPr/>
            </a:lvl1pPr>
          </a:lstStyle>
          <a:p>
            <a:fld id="{03C4269D-9DED-45B0-843A-12E33382E56F}" type="slidenum">
              <a:rPr lang="en-US" altLang="en-US"/>
              <a:pPr/>
              <a:t>‹#›</a:t>
            </a:fld>
            <a:endParaRPr lang="en-US" altLang="en-US"/>
          </a:p>
        </p:txBody>
      </p:sp>
    </p:spTree>
    <p:extLst>
      <p:ext uri="{BB962C8B-B14F-4D97-AF65-F5344CB8AC3E}">
        <p14:creationId xmlns:p14="http://schemas.microsoft.com/office/powerpoint/2010/main" val="181095810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9E1A1EE3-B027-B47C-AA4B-0A42B56AA2E9}"/>
              </a:ext>
            </a:extLst>
          </p:cNvPr>
          <p:cNvGrpSpPr>
            <a:grpSpLocks/>
          </p:cNvGrpSpPr>
          <p:nvPr/>
        </p:nvGrpSpPr>
        <p:grpSpPr bwMode="auto">
          <a:xfrm>
            <a:off x="1" y="609600"/>
            <a:ext cx="12215284" cy="1676400"/>
            <a:chOff x="0" y="2895600"/>
            <a:chExt cx="9161969" cy="1677035"/>
          </a:xfrm>
        </p:grpSpPr>
        <p:pic>
          <p:nvPicPr>
            <p:cNvPr id="5" name="Picture 8" descr="HD-ShadowLong.png">
              <a:extLst>
                <a:ext uri="{FF2B5EF4-FFF2-40B4-BE49-F238E27FC236}">
                  <a16:creationId xmlns:a16="http://schemas.microsoft.com/office/drawing/2014/main" id="{DE8A7990-0C9C-BF29-0C2B-73532FBC7F6E}"/>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D-ShadowShort.png">
              <a:extLst>
                <a:ext uri="{FF2B5EF4-FFF2-40B4-BE49-F238E27FC236}">
                  <a16:creationId xmlns:a16="http://schemas.microsoft.com/office/drawing/2014/main" id="{1E3FA1E7-1921-41AA-FE95-B4F761E3184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5C49C2E-69A3-C330-4A98-AEFDB9FE2A1E}"/>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8581B279-4740-D162-CA26-D8453CC3EFE5}"/>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a:extLst>
              <a:ext uri="{FF2B5EF4-FFF2-40B4-BE49-F238E27FC236}">
                <a16:creationId xmlns:a16="http://schemas.microsoft.com/office/drawing/2014/main" id="{B89ED932-AFE8-A323-461C-5497507F3205}"/>
              </a:ext>
            </a:extLst>
          </p:cNvPr>
          <p:cNvSpPr>
            <a:spLocks noGrp="1"/>
          </p:cNvSpPr>
          <p:nvPr>
            <p:ph type="dt" sz="half" idx="10"/>
          </p:nvPr>
        </p:nvSpPr>
        <p:spPr/>
        <p:txBody>
          <a:bodyPr/>
          <a:lstStyle>
            <a:lvl1pPr>
              <a:defRPr/>
            </a:lvl1pPr>
          </a:lstStyle>
          <a:p>
            <a:pPr>
              <a:defRPr/>
            </a:pPr>
            <a:fld id="{F155D69B-F518-41EB-9CE8-7CEAEA49A256}" type="datetimeFigureOut">
              <a:rPr lang="en-US"/>
              <a:pPr>
                <a:defRPr/>
              </a:pPr>
              <a:t>2/17/2025</a:t>
            </a:fld>
            <a:endParaRPr lang="en-US" dirty="0"/>
          </a:p>
        </p:txBody>
      </p:sp>
      <p:sp>
        <p:nvSpPr>
          <p:cNvPr id="10" name="Footer Placeholder 4">
            <a:extLst>
              <a:ext uri="{FF2B5EF4-FFF2-40B4-BE49-F238E27FC236}">
                <a16:creationId xmlns:a16="http://schemas.microsoft.com/office/drawing/2014/main" id="{B7739866-F277-C8B5-FAAA-05C66EE72C68}"/>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93A66846-EBF6-F197-2C74-A48115A7177A}"/>
              </a:ext>
            </a:extLst>
          </p:cNvPr>
          <p:cNvSpPr>
            <a:spLocks noGrp="1"/>
          </p:cNvSpPr>
          <p:nvPr>
            <p:ph type="sldNum" sz="quarter" idx="12"/>
          </p:nvPr>
        </p:nvSpPr>
        <p:spPr/>
        <p:txBody>
          <a:bodyPr/>
          <a:lstStyle>
            <a:lvl1pPr>
              <a:defRPr/>
            </a:lvl1pPr>
          </a:lstStyle>
          <a:p>
            <a:fld id="{CDD59C87-6503-424F-90FE-788669127663}" type="slidenum">
              <a:rPr lang="en-US" altLang="en-US"/>
              <a:pPr/>
              <a:t>‹#›</a:t>
            </a:fld>
            <a:endParaRPr lang="en-US" altLang="en-US"/>
          </a:p>
        </p:txBody>
      </p:sp>
    </p:spTree>
    <p:extLst>
      <p:ext uri="{BB962C8B-B14F-4D97-AF65-F5344CB8AC3E}">
        <p14:creationId xmlns:p14="http://schemas.microsoft.com/office/powerpoint/2010/main" val="19714925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40B03577-9155-79EA-0712-244686BA60E8}"/>
              </a:ext>
            </a:extLst>
          </p:cNvPr>
          <p:cNvGrpSpPr>
            <a:grpSpLocks/>
          </p:cNvGrpSpPr>
          <p:nvPr/>
        </p:nvGrpSpPr>
        <p:grpSpPr bwMode="auto">
          <a:xfrm>
            <a:off x="1" y="2728913"/>
            <a:ext cx="12215284" cy="1676400"/>
            <a:chOff x="0" y="2895600"/>
            <a:chExt cx="9161969" cy="1677035"/>
          </a:xfrm>
        </p:grpSpPr>
        <p:pic>
          <p:nvPicPr>
            <p:cNvPr id="5" name="Picture 8" descr="HD-ShadowLong.png">
              <a:extLst>
                <a:ext uri="{FF2B5EF4-FFF2-40B4-BE49-F238E27FC236}">
                  <a16:creationId xmlns:a16="http://schemas.microsoft.com/office/drawing/2014/main" id="{A05B38CB-697E-3EF0-015F-E3608BD56799}"/>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D-ShadowShort.png">
              <a:extLst>
                <a:ext uri="{FF2B5EF4-FFF2-40B4-BE49-F238E27FC236}">
                  <a16:creationId xmlns:a16="http://schemas.microsoft.com/office/drawing/2014/main" id="{F3DA87A4-BBC9-1F86-08F7-37B6296026F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1C96452E-E934-E3F7-A437-4112659368F7}"/>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8ABBAF79-D225-8D23-7A73-2F301DB28FEF}"/>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852" y="2869895"/>
            <a:ext cx="9185533" cy="1090788"/>
          </a:xfrm>
        </p:spPr>
        <p:txBody>
          <a:bodyP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708852" y="4232173"/>
            <a:ext cx="9185533"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Date Placeholder 3">
            <a:extLst>
              <a:ext uri="{FF2B5EF4-FFF2-40B4-BE49-F238E27FC236}">
                <a16:creationId xmlns:a16="http://schemas.microsoft.com/office/drawing/2014/main" id="{A727B4FC-94F4-DCB8-25B4-C2E3EC175272}"/>
              </a:ext>
            </a:extLst>
          </p:cNvPr>
          <p:cNvSpPr>
            <a:spLocks noGrp="1"/>
          </p:cNvSpPr>
          <p:nvPr>
            <p:ph type="dt" sz="half" idx="10"/>
          </p:nvPr>
        </p:nvSpPr>
        <p:spPr>
          <a:xfrm>
            <a:off x="7154333" y="5935664"/>
            <a:ext cx="2743200" cy="365125"/>
          </a:xfrm>
        </p:spPr>
        <p:txBody>
          <a:bodyPr/>
          <a:lstStyle>
            <a:lvl1pPr>
              <a:defRPr/>
            </a:lvl1pPr>
          </a:lstStyle>
          <a:p>
            <a:pPr>
              <a:defRPr/>
            </a:pPr>
            <a:fld id="{296016B7-8969-49D4-82E8-0A9ACD652E52}" type="datetimeFigureOut">
              <a:rPr lang="en-US"/>
              <a:pPr>
                <a:defRPr/>
              </a:pPr>
              <a:t>2/17/2025</a:t>
            </a:fld>
            <a:endParaRPr lang="en-US" dirty="0"/>
          </a:p>
        </p:txBody>
      </p:sp>
      <p:sp>
        <p:nvSpPr>
          <p:cNvPr id="10" name="Footer Placeholder 4">
            <a:extLst>
              <a:ext uri="{FF2B5EF4-FFF2-40B4-BE49-F238E27FC236}">
                <a16:creationId xmlns:a16="http://schemas.microsoft.com/office/drawing/2014/main" id="{D3467EB5-4BF8-6953-6C75-C10D90DABE62}"/>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E97FC43C-984F-315D-7294-30EB6366A4CD}"/>
              </a:ext>
            </a:extLst>
          </p:cNvPr>
          <p:cNvSpPr>
            <a:spLocks noGrp="1"/>
          </p:cNvSpPr>
          <p:nvPr>
            <p:ph type="sldNum" sz="quarter" idx="12"/>
          </p:nvPr>
        </p:nvSpPr>
        <p:spPr>
          <a:xfrm>
            <a:off x="10475384" y="2870201"/>
            <a:ext cx="1532467" cy="1090613"/>
          </a:xfrm>
        </p:spPr>
        <p:txBody>
          <a:bodyPr/>
          <a:lstStyle>
            <a:lvl1pPr>
              <a:defRPr/>
            </a:lvl1pPr>
          </a:lstStyle>
          <a:p>
            <a:fld id="{CFD413C2-2D9D-4637-A3C8-634BB3E4C614}" type="slidenum">
              <a:rPr lang="en-US" altLang="en-US"/>
              <a:pPr/>
              <a:t>‹#›</a:t>
            </a:fld>
            <a:endParaRPr lang="en-US" altLang="en-US"/>
          </a:p>
        </p:txBody>
      </p:sp>
    </p:spTree>
    <p:extLst>
      <p:ext uri="{BB962C8B-B14F-4D97-AF65-F5344CB8AC3E}">
        <p14:creationId xmlns:p14="http://schemas.microsoft.com/office/powerpoint/2010/main" val="417187372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7">
            <a:extLst>
              <a:ext uri="{FF2B5EF4-FFF2-40B4-BE49-F238E27FC236}">
                <a16:creationId xmlns:a16="http://schemas.microsoft.com/office/drawing/2014/main" id="{D42F0057-DE50-41B1-7CEB-A8377C55928F}"/>
              </a:ext>
            </a:extLst>
          </p:cNvPr>
          <p:cNvGrpSpPr>
            <a:grpSpLocks/>
          </p:cNvGrpSpPr>
          <p:nvPr/>
        </p:nvGrpSpPr>
        <p:grpSpPr bwMode="auto">
          <a:xfrm>
            <a:off x="1" y="609600"/>
            <a:ext cx="12215284" cy="1676400"/>
            <a:chOff x="0" y="2895600"/>
            <a:chExt cx="9161969" cy="1677035"/>
          </a:xfrm>
        </p:grpSpPr>
        <p:pic>
          <p:nvPicPr>
            <p:cNvPr id="6" name="Picture 8" descr="HD-ShadowLong.png">
              <a:extLst>
                <a:ext uri="{FF2B5EF4-FFF2-40B4-BE49-F238E27FC236}">
                  <a16:creationId xmlns:a16="http://schemas.microsoft.com/office/drawing/2014/main" id="{E1BAE939-7549-4361-C0E3-2F0A51D5302F}"/>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D-ShadowShort.png">
              <a:extLst>
                <a:ext uri="{FF2B5EF4-FFF2-40B4-BE49-F238E27FC236}">
                  <a16:creationId xmlns:a16="http://schemas.microsoft.com/office/drawing/2014/main" id="{B3DEFA5C-0115-791A-8A17-E72209F2422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F5A0FAB5-9B36-9E4B-E692-F5D8AAED0988}"/>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E1DE1C7D-37DB-2C42-D931-85A8EC02B3E3}"/>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11200" y="753228"/>
            <a:ext cx="9183187" cy="108093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11201" y="2336873"/>
            <a:ext cx="4477199"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14838" y="2336873"/>
            <a:ext cx="447954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4">
            <a:extLst>
              <a:ext uri="{FF2B5EF4-FFF2-40B4-BE49-F238E27FC236}">
                <a16:creationId xmlns:a16="http://schemas.microsoft.com/office/drawing/2014/main" id="{7AB92947-29B3-4938-CDA5-BA28F80945A1}"/>
              </a:ext>
            </a:extLst>
          </p:cNvPr>
          <p:cNvSpPr>
            <a:spLocks noGrp="1"/>
          </p:cNvSpPr>
          <p:nvPr>
            <p:ph type="dt" sz="half" idx="10"/>
          </p:nvPr>
        </p:nvSpPr>
        <p:spPr/>
        <p:txBody>
          <a:bodyPr/>
          <a:lstStyle>
            <a:lvl1pPr>
              <a:defRPr/>
            </a:lvl1pPr>
          </a:lstStyle>
          <a:p>
            <a:pPr>
              <a:defRPr/>
            </a:pPr>
            <a:fld id="{F4B79AF0-6D70-4DC4-91F2-8D8C1E84A9B4}" type="datetimeFigureOut">
              <a:rPr lang="en-US"/>
              <a:pPr>
                <a:defRPr/>
              </a:pPr>
              <a:t>2/17/2025</a:t>
            </a:fld>
            <a:endParaRPr lang="en-US" dirty="0"/>
          </a:p>
        </p:txBody>
      </p:sp>
      <p:sp>
        <p:nvSpPr>
          <p:cNvPr id="11" name="Footer Placeholder 5">
            <a:extLst>
              <a:ext uri="{FF2B5EF4-FFF2-40B4-BE49-F238E27FC236}">
                <a16:creationId xmlns:a16="http://schemas.microsoft.com/office/drawing/2014/main" id="{3FD95F12-F07E-97ED-8AA1-A840A0499671}"/>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6">
            <a:extLst>
              <a:ext uri="{FF2B5EF4-FFF2-40B4-BE49-F238E27FC236}">
                <a16:creationId xmlns:a16="http://schemas.microsoft.com/office/drawing/2014/main" id="{2244AD32-20DA-E06E-03B4-B240423EBD24}"/>
              </a:ext>
            </a:extLst>
          </p:cNvPr>
          <p:cNvSpPr>
            <a:spLocks noGrp="1"/>
          </p:cNvSpPr>
          <p:nvPr>
            <p:ph type="sldNum" sz="quarter" idx="12"/>
          </p:nvPr>
        </p:nvSpPr>
        <p:spPr/>
        <p:txBody>
          <a:bodyPr/>
          <a:lstStyle>
            <a:lvl1pPr>
              <a:defRPr/>
            </a:lvl1pPr>
          </a:lstStyle>
          <a:p>
            <a:fld id="{A20A08A9-4C0F-4D19-B819-1DD47DFA1255}" type="slidenum">
              <a:rPr lang="en-US" altLang="en-US"/>
              <a:pPr/>
              <a:t>‹#›</a:t>
            </a:fld>
            <a:endParaRPr lang="en-US" altLang="en-US"/>
          </a:p>
        </p:txBody>
      </p:sp>
    </p:spTree>
    <p:extLst>
      <p:ext uri="{BB962C8B-B14F-4D97-AF65-F5344CB8AC3E}">
        <p14:creationId xmlns:p14="http://schemas.microsoft.com/office/powerpoint/2010/main" val="3065258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7">
            <a:extLst>
              <a:ext uri="{FF2B5EF4-FFF2-40B4-BE49-F238E27FC236}">
                <a16:creationId xmlns:a16="http://schemas.microsoft.com/office/drawing/2014/main" id="{D73D3FAD-5520-5D63-4066-EEC543BF72C7}"/>
              </a:ext>
            </a:extLst>
          </p:cNvPr>
          <p:cNvGrpSpPr>
            <a:grpSpLocks/>
          </p:cNvGrpSpPr>
          <p:nvPr/>
        </p:nvGrpSpPr>
        <p:grpSpPr bwMode="auto">
          <a:xfrm>
            <a:off x="1" y="609600"/>
            <a:ext cx="12215284" cy="1676400"/>
            <a:chOff x="0" y="2895600"/>
            <a:chExt cx="9161969" cy="1677035"/>
          </a:xfrm>
        </p:grpSpPr>
        <p:pic>
          <p:nvPicPr>
            <p:cNvPr id="8" name="Picture 8" descr="HD-ShadowLong.png">
              <a:extLst>
                <a:ext uri="{FF2B5EF4-FFF2-40B4-BE49-F238E27FC236}">
                  <a16:creationId xmlns:a16="http://schemas.microsoft.com/office/drawing/2014/main" id="{827C0662-A241-D21E-A352-46245C52326B}"/>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HD-ShadowShort.png">
              <a:extLst>
                <a:ext uri="{FF2B5EF4-FFF2-40B4-BE49-F238E27FC236}">
                  <a16:creationId xmlns:a16="http://schemas.microsoft.com/office/drawing/2014/main" id="{26116CDC-ABE5-C319-C472-F7A82D05F9F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AB6E8F4F-37A5-DBCA-AD95-A56F0B119F4F}"/>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811730FE-2674-50F1-5498-A60FAFD1195B}"/>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852" y="753231"/>
            <a:ext cx="9195379"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14651" y="2336875"/>
            <a:ext cx="4193440"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08852" y="3030010"/>
            <a:ext cx="4489393"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710195" y="2336873"/>
            <a:ext cx="4194036"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414839" y="3030010"/>
            <a:ext cx="4489392"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6">
            <a:extLst>
              <a:ext uri="{FF2B5EF4-FFF2-40B4-BE49-F238E27FC236}">
                <a16:creationId xmlns:a16="http://schemas.microsoft.com/office/drawing/2014/main" id="{8B6284C8-827E-1C96-DBA8-61895A79C6BE}"/>
              </a:ext>
            </a:extLst>
          </p:cNvPr>
          <p:cNvSpPr>
            <a:spLocks noGrp="1"/>
          </p:cNvSpPr>
          <p:nvPr>
            <p:ph type="dt" sz="half" idx="10"/>
          </p:nvPr>
        </p:nvSpPr>
        <p:spPr/>
        <p:txBody>
          <a:bodyPr/>
          <a:lstStyle>
            <a:lvl1pPr>
              <a:defRPr/>
            </a:lvl1pPr>
          </a:lstStyle>
          <a:p>
            <a:pPr>
              <a:defRPr/>
            </a:pPr>
            <a:fld id="{681F50A4-52D2-4FD0-ADAA-06B3A80F8293}" type="datetimeFigureOut">
              <a:rPr lang="en-US"/>
              <a:pPr>
                <a:defRPr/>
              </a:pPr>
              <a:t>2/17/2025</a:t>
            </a:fld>
            <a:endParaRPr lang="en-US" dirty="0"/>
          </a:p>
        </p:txBody>
      </p:sp>
      <p:sp>
        <p:nvSpPr>
          <p:cNvPr id="13" name="Footer Placeholder 7">
            <a:extLst>
              <a:ext uri="{FF2B5EF4-FFF2-40B4-BE49-F238E27FC236}">
                <a16:creationId xmlns:a16="http://schemas.microsoft.com/office/drawing/2014/main" id="{8CBB8018-DC48-9134-1675-6F8896107C60}"/>
              </a:ext>
            </a:extLst>
          </p:cNvPr>
          <p:cNvSpPr>
            <a:spLocks noGrp="1"/>
          </p:cNvSpPr>
          <p:nvPr>
            <p:ph type="ftr" sz="quarter" idx="11"/>
          </p:nvPr>
        </p:nvSpPr>
        <p:spPr/>
        <p:txBody>
          <a:bodyPr/>
          <a:lstStyle>
            <a:lvl1pPr>
              <a:defRPr/>
            </a:lvl1pPr>
          </a:lstStyle>
          <a:p>
            <a:pPr>
              <a:defRPr/>
            </a:pPr>
            <a:endParaRPr lang="en-US"/>
          </a:p>
        </p:txBody>
      </p:sp>
      <p:sp>
        <p:nvSpPr>
          <p:cNvPr id="14" name="Slide Number Placeholder 8">
            <a:extLst>
              <a:ext uri="{FF2B5EF4-FFF2-40B4-BE49-F238E27FC236}">
                <a16:creationId xmlns:a16="http://schemas.microsoft.com/office/drawing/2014/main" id="{A1F20EFE-179B-DD84-4517-E30E96DF9F96}"/>
              </a:ext>
            </a:extLst>
          </p:cNvPr>
          <p:cNvSpPr>
            <a:spLocks noGrp="1"/>
          </p:cNvSpPr>
          <p:nvPr>
            <p:ph type="sldNum" sz="quarter" idx="12"/>
          </p:nvPr>
        </p:nvSpPr>
        <p:spPr/>
        <p:txBody>
          <a:bodyPr/>
          <a:lstStyle>
            <a:lvl1pPr>
              <a:defRPr/>
            </a:lvl1pPr>
          </a:lstStyle>
          <a:p>
            <a:fld id="{8B111D47-090C-4C0C-957D-483944C05B2F}" type="slidenum">
              <a:rPr lang="en-US" altLang="en-US"/>
              <a:pPr/>
              <a:t>‹#›</a:t>
            </a:fld>
            <a:endParaRPr lang="en-US" altLang="en-US"/>
          </a:p>
        </p:txBody>
      </p:sp>
    </p:spTree>
    <p:extLst>
      <p:ext uri="{BB962C8B-B14F-4D97-AF65-F5344CB8AC3E}">
        <p14:creationId xmlns:p14="http://schemas.microsoft.com/office/powerpoint/2010/main" val="208454963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9AD48BA4-6AB4-283F-A290-37492E5EE5B7}"/>
              </a:ext>
            </a:extLst>
          </p:cNvPr>
          <p:cNvGrpSpPr>
            <a:grpSpLocks/>
          </p:cNvGrpSpPr>
          <p:nvPr/>
        </p:nvGrpSpPr>
        <p:grpSpPr bwMode="auto">
          <a:xfrm>
            <a:off x="1" y="609600"/>
            <a:ext cx="12215284" cy="1676400"/>
            <a:chOff x="0" y="2895600"/>
            <a:chExt cx="9161969" cy="1677035"/>
          </a:xfrm>
        </p:grpSpPr>
        <p:pic>
          <p:nvPicPr>
            <p:cNvPr id="4" name="Picture 8" descr="HD-ShadowLong.png">
              <a:extLst>
                <a:ext uri="{FF2B5EF4-FFF2-40B4-BE49-F238E27FC236}">
                  <a16:creationId xmlns:a16="http://schemas.microsoft.com/office/drawing/2014/main" id="{FF5D6A44-8C34-A4F5-6E9A-3A4BF28661E8}"/>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HD-ShadowShort.png">
              <a:extLst>
                <a:ext uri="{FF2B5EF4-FFF2-40B4-BE49-F238E27FC236}">
                  <a16:creationId xmlns:a16="http://schemas.microsoft.com/office/drawing/2014/main" id="{7A305974-FC45-2F2A-331C-1EC931A144E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533EAB9D-4885-B6B0-8422-2071CEF11CEF}"/>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a:extLst>
                <a:ext uri="{FF2B5EF4-FFF2-40B4-BE49-F238E27FC236}">
                  <a16:creationId xmlns:a16="http://schemas.microsoft.com/office/drawing/2014/main" id="{9C829E05-780F-9CAB-7BA1-F755F7A5E68E}"/>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8" name="Date Placeholder 2">
            <a:extLst>
              <a:ext uri="{FF2B5EF4-FFF2-40B4-BE49-F238E27FC236}">
                <a16:creationId xmlns:a16="http://schemas.microsoft.com/office/drawing/2014/main" id="{5F711AC0-C6E8-A766-812E-AE429D3FA2CD}"/>
              </a:ext>
            </a:extLst>
          </p:cNvPr>
          <p:cNvSpPr>
            <a:spLocks noGrp="1"/>
          </p:cNvSpPr>
          <p:nvPr>
            <p:ph type="dt" sz="half" idx="10"/>
          </p:nvPr>
        </p:nvSpPr>
        <p:spPr/>
        <p:txBody>
          <a:bodyPr/>
          <a:lstStyle>
            <a:lvl1pPr>
              <a:defRPr/>
            </a:lvl1pPr>
          </a:lstStyle>
          <a:p>
            <a:pPr>
              <a:defRPr/>
            </a:pPr>
            <a:fld id="{48361EC2-C442-4FC5-AEDB-4388AE274FFE}" type="datetimeFigureOut">
              <a:rPr lang="en-US"/>
              <a:pPr>
                <a:defRPr/>
              </a:pPr>
              <a:t>2/17/2025</a:t>
            </a:fld>
            <a:endParaRPr lang="en-US" dirty="0"/>
          </a:p>
        </p:txBody>
      </p:sp>
      <p:sp>
        <p:nvSpPr>
          <p:cNvPr id="9" name="Footer Placeholder 3">
            <a:extLst>
              <a:ext uri="{FF2B5EF4-FFF2-40B4-BE49-F238E27FC236}">
                <a16:creationId xmlns:a16="http://schemas.microsoft.com/office/drawing/2014/main" id="{A5D9DBEC-30C8-B9ED-0254-CF68ACA3DFD7}"/>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4">
            <a:extLst>
              <a:ext uri="{FF2B5EF4-FFF2-40B4-BE49-F238E27FC236}">
                <a16:creationId xmlns:a16="http://schemas.microsoft.com/office/drawing/2014/main" id="{B6268AA8-34A4-DC0A-87D8-B0CFD3F048B6}"/>
              </a:ext>
            </a:extLst>
          </p:cNvPr>
          <p:cNvSpPr>
            <a:spLocks noGrp="1"/>
          </p:cNvSpPr>
          <p:nvPr>
            <p:ph type="sldNum" sz="quarter" idx="12"/>
          </p:nvPr>
        </p:nvSpPr>
        <p:spPr/>
        <p:txBody>
          <a:bodyPr/>
          <a:lstStyle>
            <a:lvl1pPr>
              <a:defRPr/>
            </a:lvl1pPr>
          </a:lstStyle>
          <a:p>
            <a:fld id="{85BC5371-9C09-4840-842B-FFAAD8E16968}" type="slidenum">
              <a:rPr lang="en-US" altLang="en-US"/>
              <a:pPr/>
              <a:t>‹#›</a:t>
            </a:fld>
            <a:endParaRPr lang="en-US" altLang="en-US"/>
          </a:p>
        </p:txBody>
      </p:sp>
    </p:spTree>
    <p:extLst>
      <p:ext uri="{BB962C8B-B14F-4D97-AF65-F5344CB8AC3E}">
        <p14:creationId xmlns:p14="http://schemas.microsoft.com/office/powerpoint/2010/main" val="32565529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0FCF2F3E-0DD9-F358-D484-AE06FCB0F76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5">
            <a:extLst>
              <a:ext uri="{FF2B5EF4-FFF2-40B4-BE49-F238E27FC236}">
                <a16:creationId xmlns:a16="http://schemas.microsoft.com/office/drawing/2014/main" id="{B0CC9E6E-217D-1809-F587-CDA6EF8A087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6">
            <a:extLst>
              <a:ext uri="{FF2B5EF4-FFF2-40B4-BE49-F238E27FC236}">
                <a16:creationId xmlns:a16="http://schemas.microsoft.com/office/drawing/2014/main" id="{FAD27B7E-4A13-1D08-874C-51921215A4F1}"/>
              </a:ext>
            </a:extLst>
          </p:cNvPr>
          <p:cNvSpPr>
            <a:spLocks noGrp="1" noChangeArrowheads="1"/>
          </p:cNvSpPr>
          <p:nvPr>
            <p:ph type="sldNum" sz="quarter" idx="12"/>
          </p:nvPr>
        </p:nvSpPr>
        <p:spPr>
          <a:ln/>
        </p:spPr>
        <p:txBody>
          <a:bodyPr/>
          <a:lstStyle>
            <a:lvl1pPr>
              <a:defRPr/>
            </a:lvl1pPr>
          </a:lstStyle>
          <a:p>
            <a:fld id="{05C92C47-D323-4572-BE46-063B0D71FCC1}" type="slidenum">
              <a:rPr lang="en-US" altLang="en-US"/>
              <a:pPr/>
              <a:t>‹#›</a:t>
            </a:fld>
            <a:endParaRPr lang="en-US" altLang="en-US"/>
          </a:p>
        </p:txBody>
      </p:sp>
    </p:spTree>
    <p:extLst>
      <p:ext uri="{BB962C8B-B14F-4D97-AF65-F5344CB8AC3E}">
        <p14:creationId xmlns:p14="http://schemas.microsoft.com/office/powerpoint/2010/main" val="252866660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HD-ShadowShort.png">
            <a:extLst>
              <a:ext uri="{FF2B5EF4-FFF2-40B4-BE49-F238E27FC236}">
                <a16:creationId xmlns:a16="http://schemas.microsoft.com/office/drawing/2014/main" id="{15ABC28C-8A47-5C39-E00E-674B2CC582D9}"/>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289118" y="1973263"/>
            <a:ext cx="1926167"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C7F11982-6F22-0DE7-9516-8F2464E782CD}"/>
              </a:ext>
            </a:extLst>
          </p:cNvPr>
          <p:cNvSpPr/>
          <p:nvPr/>
        </p:nvSpPr>
        <p:spPr>
          <a:xfrm>
            <a:off x="10280651" y="609601"/>
            <a:ext cx="1911349"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1">
            <a:extLst>
              <a:ext uri="{FF2B5EF4-FFF2-40B4-BE49-F238E27FC236}">
                <a16:creationId xmlns:a16="http://schemas.microsoft.com/office/drawing/2014/main" id="{0D4FD239-5D0B-4365-9781-0A99A428C5AE}"/>
              </a:ext>
            </a:extLst>
          </p:cNvPr>
          <p:cNvSpPr>
            <a:spLocks noGrp="1"/>
          </p:cNvSpPr>
          <p:nvPr>
            <p:ph type="dt" sz="half" idx="10"/>
          </p:nvPr>
        </p:nvSpPr>
        <p:spPr/>
        <p:txBody>
          <a:bodyPr/>
          <a:lstStyle>
            <a:lvl1pPr>
              <a:defRPr/>
            </a:lvl1pPr>
          </a:lstStyle>
          <a:p>
            <a:pPr>
              <a:defRPr/>
            </a:pPr>
            <a:fld id="{D9C598EE-76B9-49F4-B2B9-4943FFF86A55}" type="datetimeFigureOut">
              <a:rPr lang="en-US"/>
              <a:pPr>
                <a:defRPr/>
              </a:pPr>
              <a:t>2/17/2025</a:t>
            </a:fld>
            <a:endParaRPr lang="en-US" dirty="0"/>
          </a:p>
        </p:txBody>
      </p:sp>
      <p:sp>
        <p:nvSpPr>
          <p:cNvPr id="5" name="Footer Placeholder 2">
            <a:extLst>
              <a:ext uri="{FF2B5EF4-FFF2-40B4-BE49-F238E27FC236}">
                <a16:creationId xmlns:a16="http://schemas.microsoft.com/office/drawing/2014/main" id="{DEADCF5D-6068-71C2-4E25-B5DFC038328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E8E23841-7375-9A5E-E1AA-36FF919A4615}"/>
              </a:ext>
            </a:extLst>
          </p:cNvPr>
          <p:cNvSpPr>
            <a:spLocks noGrp="1"/>
          </p:cNvSpPr>
          <p:nvPr>
            <p:ph type="sldNum" sz="quarter" idx="12"/>
          </p:nvPr>
        </p:nvSpPr>
        <p:spPr/>
        <p:txBody>
          <a:bodyPr/>
          <a:lstStyle>
            <a:lvl1pPr>
              <a:defRPr/>
            </a:lvl1pPr>
          </a:lstStyle>
          <a:p>
            <a:fld id="{6E8F02D3-41AD-4BD8-BED5-41620ECCD233}" type="slidenum">
              <a:rPr lang="en-US" altLang="en-US"/>
              <a:pPr/>
              <a:t>‹#›</a:t>
            </a:fld>
            <a:endParaRPr lang="en-US" altLang="en-US"/>
          </a:p>
        </p:txBody>
      </p:sp>
    </p:spTree>
    <p:extLst>
      <p:ext uri="{BB962C8B-B14F-4D97-AF65-F5344CB8AC3E}">
        <p14:creationId xmlns:p14="http://schemas.microsoft.com/office/powerpoint/2010/main" val="94197174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oup 7">
            <a:extLst>
              <a:ext uri="{FF2B5EF4-FFF2-40B4-BE49-F238E27FC236}">
                <a16:creationId xmlns:a16="http://schemas.microsoft.com/office/drawing/2014/main" id="{5B19FE9C-2E18-67B9-E672-1349FEA37267}"/>
              </a:ext>
            </a:extLst>
          </p:cNvPr>
          <p:cNvGrpSpPr>
            <a:grpSpLocks/>
          </p:cNvGrpSpPr>
          <p:nvPr/>
        </p:nvGrpSpPr>
        <p:grpSpPr bwMode="auto">
          <a:xfrm>
            <a:off x="1" y="609600"/>
            <a:ext cx="12215284" cy="1676400"/>
            <a:chOff x="0" y="2895600"/>
            <a:chExt cx="9161969" cy="1677035"/>
          </a:xfrm>
        </p:grpSpPr>
        <p:pic>
          <p:nvPicPr>
            <p:cNvPr id="6" name="Picture 8" descr="HD-ShadowLong.png">
              <a:extLst>
                <a:ext uri="{FF2B5EF4-FFF2-40B4-BE49-F238E27FC236}">
                  <a16:creationId xmlns:a16="http://schemas.microsoft.com/office/drawing/2014/main" id="{1B209332-7FF4-7DDC-5AAA-E5F669DE26D9}"/>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D-ShadowShort.png">
              <a:extLst>
                <a:ext uri="{FF2B5EF4-FFF2-40B4-BE49-F238E27FC236}">
                  <a16:creationId xmlns:a16="http://schemas.microsoft.com/office/drawing/2014/main" id="{5B275C57-E702-59DE-248F-E204351052D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CF4FE3A0-B45E-725F-DE4D-612A892EDFFD}"/>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514A8204-0D24-23F8-D87C-8C69D8D9DF8E}"/>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852" y="753227"/>
            <a:ext cx="9195379" cy="1080940"/>
          </a:xfrm>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7" y="2336875"/>
            <a:ext cx="5218384"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11201" y="2336874"/>
            <a:ext cx="3728320"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Date Placeholder 4">
            <a:extLst>
              <a:ext uri="{FF2B5EF4-FFF2-40B4-BE49-F238E27FC236}">
                <a16:creationId xmlns:a16="http://schemas.microsoft.com/office/drawing/2014/main" id="{497163C1-4412-C309-FDFD-B0B53C1FE96A}"/>
              </a:ext>
            </a:extLst>
          </p:cNvPr>
          <p:cNvSpPr>
            <a:spLocks noGrp="1"/>
          </p:cNvSpPr>
          <p:nvPr>
            <p:ph type="dt" sz="half" idx="10"/>
          </p:nvPr>
        </p:nvSpPr>
        <p:spPr/>
        <p:txBody>
          <a:bodyPr/>
          <a:lstStyle>
            <a:lvl1pPr>
              <a:defRPr/>
            </a:lvl1pPr>
          </a:lstStyle>
          <a:p>
            <a:pPr>
              <a:defRPr/>
            </a:pPr>
            <a:fld id="{FCC3AD3C-D432-4866-ADC0-DFE022458D92}" type="datetimeFigureOut">
              <a:rPr lang="en-US"/>
              <a:pPr>
                <a:defRPr/>
              </a:pPr>
              <a:t>2/17/2025</a:t>
            </a:fld>
            <a:endParaRPr lang="en-US" dirty="0"/>
          </a:p>
        </p:txBody>
      </p:sp>
      <p:sp>
        <p:nvSpPr>
          <p:cNvPr id="11" name="Footer Placeholder 5">
            <a:extLst>
              <a:ext uri="{FF2B5EF4-FFF2-40B4-BE49-F238E27FC236}">
                <a16:creationId xmlns:a16="http://schemas.microsoft.com/office/drawing/2014/main" id="{42F53AB6-D356-AABE-7B3A-1FCB5D467183}"/>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6">
            <a:extLst>
              <a:ext uri="{FF2B5EF4-FFF2-40B4-BE49-F238E27FC236}">
                <a16:creationId xmlns:a16="http://schemas.microsoft.com/office/drawing/2014/main" id="{D0A008B6-DD55-332F-1554-95E060875D5B}"/>
              </a:ext>
            </a:extLst>
          </p:cNvPr>
          <p:cNvSpPr>
            <a:spLocks noGrp="1"/>
          </p:cNvSpPr>
          <p:nvPr>
            <p:ph type="sldNum" sz="quarter" idx="12"/>
          </p:nvPr>
        </p:nvSpPr>
        <p:spPr/>
        <p:txBody>
          <a:bodyPr/>
          <a:lstStyle>
            <a:lvl1pPr>
              <a:defRPr/>
            </a:lvl1pPr>
          </a:lstStyle>
          <a:p>
            <a:fld id="{3F1BB09C-B667-4754-8163-2C3316219EB8}" type="slidenum">
              <a:rPr lang="en-US" altLang="en-US"/>
              <a:pPr/>
              <a:t>‹#›</a:t>
            </a:fld>
            <a:endParaRPr lang="en-US" altLang="en-US"/>
          </a:p>
        </p:txBody>
      </p:sp>
    </p:spTree>
    <p:extLst>
      <p:ext uri="{BB962C8B-B14F-4D97-AF65-F5344CB8AC3E}">
        <p14:creationId xmlns:p14="http://schemas.microsoft.com/office/powerpoint/2010/main" val="119151401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5" name="Group 7">
            <a:extLst>
              <a:ext uri="{FF2B5EF4-FFF2-40B4-BE49-F238E27FC236}">
                <a16:creationId xmlns:a16="http://schemas.microsoft.com/office/drawing/2014/main" id="{39B4455A-E222-AB83-8F04-FC0C9219362B}"/>
              </a:ext>
            </a:extLst>
          </p:cNvPr>
          <p:cNvGrpSpPr>
            <a:grpSpLocks/>
          </p:cNvGrpSpPr>
          <p:nvPr/>
        </p:nvGrpSpPr>
        <p:grpSpPr bwMode="auto">
          <a:xfrm>
            <a:off x="1" y="609600"/>
            <a:ext cx="12215284" cy="1676400"/>
            <a:chOff x="0" y="2895600"/>
            <a:chExt cx="9161969" cy="1677035"/>
          </a:xfrm>
        </p:grpSpPr>
        <p:pic>
          <p:nvPicPr>
            <p:cNvPr id="6" name="Picture 8" descr="HD-ShadowLong.png">
              <a:extLst>
                <a:ext uri="{FF2B5EF4-FFF2-40B4-BE49-F238E27FC236}">
                  <a16:creationId xmlns:a16="http://schemas.microsoft.com/office/drawing/2014/main" id="{1BD99DAB-01F5-2051-BCA2-1C45A4ED58A1}"/>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D-ShadowShort.png">
              <a:extLst>
                <a:ext uri="{FF2B5EF4-FFF2-40B4-BE49-F238E27FC236}">
                  <a16:creationId xmlns:a16="http://schemas.microsoft.com/office/drawing/2014/main" id="{429C16FB-A2AE-32E8-36B3-CCAEC1098E4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58434A97-7358-8BED-2330-A2AF40FB83DE}"/>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03221E9E-99C0-9198-5CB8-1975AFA860F4}"/>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852" y="753228"/>
            <a:ext cx="9195379" cy="1080938"/>
          </a:xfrm>
        </p:spPr>
        <p:txBody>
          <a:bodyP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681275" y="2336874"/>
            <a:ext cx="5222956" cy="3599312"/>
          </a:xfrm>
          <a:noFill/>
          <a:ln>
            <a:noFill/>
          </a:ln>
          <a:effectLst>
            <a:outerShdw blurRad="76200" dist="63500" dir="5040000" algn="tl" rotWithShape="0">
              <a:srgbClr val="000000">
                <a:alpha val="41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708851" y="2336875"/>
            <a:ext cx="373131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Date Placeholder 4">
            <a:extLst>
              <a:ext uri="{FF2B5EF4-FFF2-40B4-BE49-F238E27FC236}">
                <a16:creationId xmlns:a16="http://schemas.microsoft.com/office/drawing/2014/main" id="{F3A39A84-6DCF-BF35-CAB2-068B8A144C24}"/>
              </a:ext>
            </a:extLst>
          </p:cNvPr>
          <p:cNvSpPr>
            <a:spLocks noGrp="1"/>
          </p:cNvSpPr>
          <p:nvPr>
            <p:ph type="dt" sz="half" idx="10"/>
          </p:nvPr>
        </p:nvSpPr>
        <p:spPr/>
        <p:txBody>
          <a:bodyPr/>
          <a:lstStyle>
            <a:lvl1pPr>
              <a:defRPr/>
            </a:lvl1pPr>
          </a:lstStyle>
          <a:p>
            <a:pPr>
              <a:defRPr/>
            </a:pPr>
            <a:fld id="{6DDCF4DE-DBF5-4EE4-940B-A8A30D48A7B1}" type="datetimeFigureOut">
              <a:rPr lang="en-US"/>
              <a:pPr>
                <a:defRPr/>
              </a:pPr>
              <a:t>2/17/2025</a:t>
            </a:fld>
            <a:endParaRPr lang="en-US" dirty="0"/>
          </a:p>
        </p:txBody>
      </p:sp>
      <p:sp>
        <p:nvSpPr>
          <p:cNvPr id="11" name="Footer Placeholder 5">
            <a:extLst>
              <a:ext uri="{FF2B5EF4-FFF2-40B4-BE49-F238E27FC236}">
                <a16:creationId xmlns:a16="http://schemas.microsoft.com/office/drawing/2014/main" id="{AE9DD6EB-6C97-5129-3A1E-8129290040CE}"/>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6">
            <a:extLst>
              <a:ext uri="{FF2B5EF4-FFF2-40B4-BE49-F238E27FC236}">
                <a16:creationId xmlns:a16="http://schemas.microsoft.com/office/drawing/2014/main" id="{851BBC3C-7E30-D316-A055-EB3A0A3F7C53}"/>
              </a:ext>
            </a:extLst>
          </p:cNvPr>
          <p:cNvSpPr>
            <a:spLocks noGrp="1"/>
          </p:cNvSpPr>
          <p:nvPr>
            <p:ph type="sldNum" sz="quarter" idx="12"/>
          </p:nvPr>
        </p:nvSpPr>
        <p:spPr/>
        <p:txBody>
          <a:bodyPr/>
          <a:lstStyle>
            <a:lvl1pPr>
              <a:defRPr/>
            </a:lvl1pPr>
          </a:lstStyle>
          <a:p>
            <a:fld id="{DA1E61A0-A58C-4025-B6CD-4957F1F0D68E}" type="slidenum">
              <a:rPr lang="en-US" altLang="en-US"/>
              <a:pPr/>
              <a:t>‹#›</a:t>
            </a:fld>
            <a:endParaRPr lang="en-US" altLang="en-US"/>
          </a:p>
        </p:txBody>
      </p:sp>
    </p:spTree>
    <p:extLst>
      <p:ext uri="{BB962C8B-B14F-4D97-AF65-F5344CB8AC3E}">
        <p14:creationId xmlns:p14="http://schemas.microsoft.com/office/powerpoint/2010/main" val="203247552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5" name="Group 7">
            <a:extLst>
              <a:ext uri="{FF2B5EF4-FFF2-40B4-BE49-F238E27FC236}">
                <a16:creationId xmlns:a16="http://schemas.microsoft.com/office/drawing/2014/main" id="{1C239A71-CE7B-2B05-FFB0-4B74D6380DA1}"/>
              </a:ext>
            </a:extLst>
          </p:cNvPr>
          <p:cNvGrpSpPr>
            <a:grpSpLocks/>
          </p:cNvGrpSpPr>
          <p:nvPr/>
        </p:nvGrpSpPr>
        <p:grpSpPr bwMode="auto">
          <a:xfrm>
            <a:off x="1" y="4572000"/>
            <a:ext cx="12215284" cy="1676400"/>
            <a:chOff x="0" y="2895600"/>
            <a:chExt cx="9161969" cy="1677035"/>
          </a:xfrm>
        </p:grpSpPr>
        <p:pic>
          <p:nvPicPr>
            <p:cNvPr id="6" name="Picture 8" descr="HD-ShadowLong.png">
              <a:extLst>
                <a:ext uri="{FF2B5EF4-FFF2-40B4-BE49-F238E27FC236}">
                  <a16:creationId xmlns:a16="http://schemas.microsoft.com/office/drawing/2014/main" id="{48648619-3049-3980-CFCB-0C4E5C847BA9}"/>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D-ShadowShort.png">
              <a:extLst>
                <a:ext uri="{FF2B5EF4-FFF2-40B4-BE49-F238E27FC236}">
                  <a16:creationId xmlns:a16="http://schemas.microsoft.com/office/drawing/2014/main" id="{C167DD7F-E9DE-191F-73AC-F497C704DE9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CBC9730E-4EB4-7920-E6A3-7DE669C5FF89}"/>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A545A7FD-DABF-E4B3-7DBA-1A9655107638}"/>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11204" y="4711617"/>
            <a:ext cx="9193027" cy="544482"/>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08852" y="609599"/>
            <a:ext cx="9195379" cy="3589575"/>
          </a:xfrm>
          <a:noFill/>
          <a:ln>
            <a:noFill/>
          </a:ln>
          <a:effectLst>
            <a:outerShdw blurRad="76200" dist="63500" dir="5040000" algn="tl" rotWithShape="0">
              <a:srgbClr val="000000">
                <a:alpha val="41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711202" y="5256099"/>
            <a:ext cx="9193029" cy="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Date Placeholder 4">
            <a:extLst>
              <a:ext uri="{FF2B5EF4-FFF2-40B4-BE49-F238E27FC236}">
                <a16:creationId xmlns:a16="http://schemas.microsoft.com/office/drawing/2014/main" id="{072A19C7-8453-F2AB-55CC-053F9BF37444}"/>
              </a:ext>
            </a:extLst>
          </p:cNvPr>
          <p:cNvSpPr>
            <a:spLocks noGrp="1"/>
          </p:cNvSpPr>
          <p:nvPr>
            <p:ph type="dt" sz="half" idx="10"/>
          </p:nvPr>
        </p:nvSpPr>
        <p:spPr/>
        <p:txBody>
          <a:bodyPr/>
          <a:lstStyle>
            <a:lvl1pPr>
              <a:defRPr/>
            </a:lvl1pPr>
          </a:lstStyle>
          <a:p>
            <a:pPr>
              <a:defRPr/>
            </a:pPr>
            <a:fld id="{B7E77EC5-79D4-4E98-932A-C885D1A532D5}" type="datetimeFigureOut">
              <a:rPr lang="en-US"/>
              <a:pPr>
                <a:defRPr/>
              </a:pPr>
              <a:t>2/17/2025</a:t>
            </a:fld>
            <a:endParaRPr lang="en-US" dirty="0"/>
          </a:p>
        </p:txBody>
      </p:sp>
      <p:sp>
        <p:nvSpPr>
          <p:cNvPr id="11" name="Footer Placeholder 5">
            <a:extLst>
              <a:ext uri="{FF2B5EF4-FFF2-40B4-BE49-F238E27FC236}">
                <a16:creationId xmlns:a16="http://schemas.microsoft.com/office/drawing/2014/main" id="{7660E696-ABCD-2767-3780-2B7F91E351CB}"/>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6">
            <a:extLst>
              <a:ext uri="{FF2B5EF4-FFF2-40B4-BE49-F238E27FC236}">
                <a16:creationId xmlns:a16="http://schemas.microsoft.com/office/drawing/2014/main" id="{56E60851-78B9-438E-5230-80FCCF7785C2}"/>
              </a:ext>
            </a:extLst>
          </p:cNvPr>
          <p:cNvSpPr>
            <a:spLocks noGrp="1"/>
          </p:cNvSpPr>
          <p:nvPr>
            <p:ph type="sldNum" sz="quarter" idx="12"/>
          </p:nvPr>
        </p:nvSpPr>
        <p:spPr>
          <a:xfrm>
            <a:off x="10475384" y="4711701"/>
            <a:ext cx="1532467" cy="1090613"/>
          </a:xfrm>
        </p:spPr>
        <p:txBody>
          <a:bodyPr/>
          <a:lstStyle>
            <a:lvl1pPr>
              <a:defRPr/>
            </a:lvl1pPr>
          </a:lstStyle>
          <a:p>
            <a:fld id="{B89FA499-4D64-432F-978C-83F8E0ABBF94}" type="slidenum">
              <a:rPr lang="en-US" altLang="en-US"/>
              <a:pPr/>
              <a:t>‹#›</a:t>
            </a:fld>
            <a:endParaRPr lang="en-US" altLang="en-US"/>
          </a:p>
        </p:txBody>
      </p:sp>
    </p:spTree>
    <p:extLst>
      <p:ext uri="{BB962C8B-B14F-4D97-AF65-F5344CB8AC3E}">
        <p14:creationId xmlns:p14="http://schemas.microsoft.com/office/powerpoint/2010/main" val="351592093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B79FC519-7C39-A301-0DB6-D97C6068E2AF}"/>
              </a:ext>
            </a:extLst>
          </p:cNvPr>
          <p:cNvGrpSpPr>
            <a:grpSpLocks/>
          </p:cNvGrpSpPr>
          <p:nvPr/>
        </p:nvGrpSpPr>
        <p:grpSpPr bwMode="auto">
          <a:xfrm>
            <a:off x="1" y="4572000"/>
            <a:ext cx="12215284" cy="1676400"/>
            <a:chOff x="0" y="2895600"/>
            <a:chExt cx="9161969" cy="1677035"/>
          </a:xfrm>
        </p:grpSpPr>
        <p:pic>
          <p:nvPicPr>
            <p:cNvPr id="5" name="Picture 8" descr="HD-ShadowLong.png">
              <a:extLst>
                <a:ext uri="{FF2B5EF4-FFF2-40B4-BE49-F238E27FC236}">
                  <a16:creationId xmlns:a16="http://schemas.microsoft.com/office/drawing/2014/main" id="{A42A20A4-73B5-A3D4-E89D-FE9A064C2BEC}"/>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D-ShadowShort.png">
              <a:extLst>
                <a:ext uri="{FF2B5EF4-FFF2-40B4-BE49-F238E27FC236}">
                  <a16:creationId xmlns:a16="http://schemas.microsoft.com/office/drawing/2014/main" id="{329E3641-492A-12CA-F097-AB54D416B81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95514D4-BDDF-5607-B4CA-05442AD677E7}"/>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72C248A2-DC29-984E-B19C-5BC7562AD67F}"/>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99007" y="609597"/>
            <a:ext cx="9195379" cy="3592750"/>
          </a:xfrm>
        </p:spPr>
        <p:txBody>
          <a:bodyP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708851" y="4710340"/>
            <a:ext cx="9185535" cy="1101764"/>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4">
            <a:extLst>
              <a:ext uri="{FF2B5EF4-FFF2-40B4-BE49-F238E27FC236}">
                <a16:creationId xmlns:a16="http://schemas.microsoft.com/office/drawing/2014/main" id="{6ED5952C-8D46-6171-503C-3DDE06FE8B41}"/>
              </a:ext>
            </a:extLst>
          </p:cNvPr>
          <p:cNvSpPr>
            <a:spLocks noGrp="1"/>
          </p:cNvSpPr>
          <p:nvPr>
            <p:ph type="dt" sz="half" idx="10"/>
          </p:nvPr>
        </p:nvSpPr>
        <p:spPr/>
        <p:txBody>
          <a:bodyPr/>
          <a:lstStyle>
            <a:lvl1pPr>
              <a:defRPr/>
            </a:lvl1pPr>
          </a:lstStyle>
          <a:p>
            <a:pPr>
              <a:defRPr/>
            </a:pPr>
            <a:fld id="{87C302EF-0849-4380-9C7E-66F0CC8B8F60}" type="datetimeFigureOut">
              <a:rPr lang="en-US"/>
              <a:pPr>
                <a:defRPr/>
              </a:pPr>
              <a:t>2/17/2025</a:t>
            </a:fld>
            <a:endParaRPr lang="en-US" dirty="0"/>
          </a:p>
        </p:txBody>
      </p:sp>
      <p:sp>
        <p:nvSpPr>
          <p:cNvPr id="10" name="Footer Placeholder 5">
            <a:extLst>
              <a:ext uri="{FF2B5EF4-FFF2-40B4-BE49-F238E27FC236}">
                <a16:creationId xmlns:a16="http://schemas.microsoft.com/office/drawing/2014/main" id="{4FE227C4-9D55-87BC-8F71-72A8CBFAAF94}"/>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6">
            <a:extLst>
              <a:ext uri="{FF2B5EF4-FFF2-40B4-BE49-F238E27FC236}">
                <a16:creationId xmlns:a16="http://schemas.microsoft.com/office/drawing/2014/main" id="{4EE90C0A-8E5E-3872-D853-C0054C40E427}"/>
              </a:ext>
            </a:extLst>
          </p:cNvPr>
          <p:cNvSpPr>
            <a:spLocks noGrp="1"/>
          </p:cNvSpPr>
          <p:nvPr>
            <p:ph type="sldNum" sz="quarter" idx="12"/>
          </p:nvPr>
        </p:nvSpPr>
        <p:spPr>
          <a:xfrm>
            <a:off x="10475384" y="4711701"/>
            <a:ext cx="1532467" cy="1090613"/>
          </a:xfrm>
        </p:spPr>
        <p:txBody>
          <a:bodyPr/>
          <a:lstStyle>
            <a:lvl1pPr>
              <a:defRPr/>
            </a:lvl1pPr>
          </a:lstStyle>
          <a:p>
            <a:fld id="{F6347C85-5A2B-4520-81D0-48531F4564E3}" type="slidenum">
              <a:rPr lang="en-US" altLang="en-US"/>
              <a:pPr/>
              <a:t>‹#›</a:t>
            </a:fld>
            <a:endParaRPr lang="en-US" altLang="en-US"/>
          </a:p>
        </p:txBody>
      </p:sp>
    </p:spTree>
    <p:extLst>
      <p:ext uri="{BB962C8B-B14F-4D97-AF65-F5344CB8AC3E}">
        <p14:creationId xmlns:p14="http://schemas.microsoft.com/office/powerpoint/2010/main" val="42951163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C1D909E6-4326-3386-B2F8-8DEF5AEB4A0C}"/>
              </a:ext>
            </a:extLst>
          </p:cNvPr>
          <p:cNvGrpSpPr>
            <a:grpSpLocks/>
          </p:cNvGrpSpPr>
          <p:nvPr/>
        </p:nvGrpSpPr>
        <p:grpSpPr bwMode="auto">
          <a:xfrm>
            <a:off x="1" y="4572000"/>
            <a:ext cx="12215284" cy="1676400"/>
            <a:chOff x="0" y="2895600"/>
            <a:chExt cx="9161969" cy="1677035"/>
          </a:xfrm>
        </p:grpSpPr>
        <p:pic>
          <p:nvPicPr>
            <p:cNvPr id="5" name="Picture 8" descr="HD-ShadowLong.png">
              <a:extLst>
                <a:ext uri="{FF2B5EF4-FFF2-40B4-BE49-F238E27FC236}">
                  <a16:creationId xmlns:a16="http://schemas.microsoft.com/office/drawing/2014/main" id="{4DA93EEE-4F20-BBEC-3FBA-3E74059BC360}"/>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D-ShadowShort.png">
              <a:extLst>
                <a:ext uri="{FF2B5EF4-FFF2-40B4-BE49-F238E27FC236}">
                  <a16:creationId xmlns:a16="http://schemas.microsoft.com/office/drawing/2014/main" id="{CDE54BCC-CA59-7E57-7491-6D72CB5FC46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A4DFEF6B-DA62-A3B4-36DC-2D2CF48609B8}"/>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7694100D-E616-13F6-5B60-5D9774EF498C}"/>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9" name="TextBox 8">
            <a:extLst>
              <a:ext uri="{FF2B5EF4-FFF2-40B4-BE49-F238E27FC236}">
                <a16:creationId xmlns:a16="http://schemas.microsoft.com/office/drawing/2014/main" id="{039E871C-62F7-D47C-60E0-D3B0EA9B0BFA}"/>
              </a:ext>
            </a:extLst>
          </p:cNvPr>
          <p:cNvSpPr txBox="1"/>
          <p:nvPr/>
        </p:nvSpPr>
        <p:spPr>
          <a:xfrm>
            <a:off x="361951" y="747714"/>
            <a:ext cx="711200" cy="585787"/>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fontAlgn="auto" hangingPunct="1">
              <a:spcAft>
                <a:spcPts val="0"/>
              </a:spcAft>
              <a:defRPr/>
            </a:pPr>
            <a:r>
              <a:rPr lang="en-US" sz="7200" dirty="0">
                <a:effectLst/>
                <a:latin typeface="+mn-lt"/>
              </a:rPr>
              <a:t>“</a:t>
            </a:r>
          </a:p>
        </p:txBody>
      </p:sp>
      <p:sp>
        <p:nvSpPr>
          <p:cNvPr id="10" name="TextBox 9">
            <a:extLst>
              <a:ext uri="{FF2B5EF4-FFF2-40B4-BE49-F238E27FC236}">
                <a16:creationId xmlns:a16="http://schemas.microsoft.com/office/drawing/2014/main" id="{3C967D59-4760-8760-6A6A-E66DAA226C38}"/>
              </a:ext>
            </a:extLst>
          </p:cNvPr>
          <p:cNvSpPr txBox="1"/>
          <p:nvPr/>
        </p:nvSpPr>
        <p:spPr>
          <a:xfrm>
            <a:off x="9290051" y="2998788"/>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fontAlgn="auto" hangingPunct="1">
              <a:spcAft>
                <a:spcPts val="0"/>
              </a:spcAft>
              <a:defRPr/>
            </a:pPr>
            <a:r>
              <a:rPr lang="en-US" sz="7200" dirty="0">
                <a:effectLst/>
                <a:latin typeface="+mn-lt"/>
              </a:rPr>
              <a:t>”</a:t>
            </a:r>
          </a:p>
        </p:txBody>
      </p:sp>
      <p:sp>
        <p:nvSpPr>
          <p:cNvPr id="2" name="Title 1"/>
          <p:cNvSpPr>
            <a:spLocks noGrp="1"/>
          </p:cNvSpPr>
          <p:nvPr>
            <p:ph type="title"/>
          </p:nvPr>
        </p:nvSpPr>
        <p:spPr>
          <a:xfrm>
            <a:off x="1023895" y="616984"/>
            <a:ext cx="8566863" cy="3036061"/>
          </a:xfrm>
        </p:spPr>
        <p:txBody>
          <a:bodyP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19252" y="3660763"/>
            <a:ext cx="7983641" cy="54896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708852" y="4710340"/>
            <a:ext cx="9205225" cy="1101764"/>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4">
            <a:extLst>
              <a:ext uri="{FF2B5EF4-FFF2-40B4-BE49-F238E27FC236}">
                <a16:creationId xmlns:a16="http://schemas.microsoft.com/office/drawing/2014/main" id="{E9A91B52-76ED-7F7E-A4BF-278DE69ABF96}"/>
              </a:ext>
            </a:extLst>
          </p:cNvPr>
          <p:cNvSpPr>
            <a:spLocks noGrp="1"/>
          </p:cNvSpPr>
          <p:nvPr>
            <p:ph type="dt" sz="half" idx="14"/>
          </p:nvPr>
        </p:nvSpPr>
        <p:spPr/>
        <p:txBody>
          <a:bodyPr/>
          <a:lstStyle>
            <a:lvl1pPr>
              <a:defRPr/>
            </a:lvl1pPr>
          </a:lstStyle>
          <a:p>
            <a:pPr>
              <a:defRPr/>
            </a:pPr>
            <a:fld id="{C6BF6BF8-C814-4F15-B3A3-5540BC119960}" type="datetimeFigureOut">
              <a:rPr lang="en-US"/>
              <a:pPr>
                <a:defRPr/>
              </a:pPr>
              <a:t>2/17/2025</a:t>
            </a:fld>
            <a:endParaRPr lang="en-US" dirty="0"/>
          </a:p>
        </p:txBody>
      </p:sp>
      <p:sp>
        <p:nvSpPr>
          <p:cNvPr id="13" name="Footer Placeholder 5">
            <a:extLst>
              <a:ext uri="{FF2B5EF4-FFF2-40B4-BE49-F238E27FC236}">
                <a16:creationId xmlns:a16="http://schemas.microsoft.com/office/drawing/2014/main" id="{49ADEE23-94C9-4956-6C3B-1CD334B6B00E}"/>
              </a:ext>
            </a:extLst>
          </p:cNvPr>
          <p:cNvSpPr>
            <a:spLocks noGrp="1"/>
          </p:cNvSpPr>
          <p:nvPr>
            <p:ph type="ftr" sz="quarter" idx="15"/>
          </p:nvPr>
        </p:nvSpPr>
        <p:spPr/>
        <p:txBody>
          <a:bodyPr/>
          <a:lstStyle>
            <a:lvl1pPr>
              <a:defRPr/>
            </a:lvl1pPr>
          </a:lstStyle>
          <a:p>
            <a:pPr>
              <a:defRPr/>
            </a:pPr>
            <a:endParaRPr lang="en-US"/>
          </a:p>
        </p:txBody>
      </p:sp>
      <p:sp>
        <p:nvSpPr>
          <p:cNvPr id="14" name="Slide Number Placeholder 6">
            <a:extLst>
              <a:ext uri="{FF2B5EF4-FFF2-40B4-BE49-F238E27FC236}">
                <a16:creationId xmlns:a16="http://schemas.microsoft.com/office/drawing/2014/main" id="{E69FA08B-4CA0-EB52-C29A-4D6B4152EB75}"/>
              </a:ext>
            </a:extLst>
          </p:cNvPr>
          <p:cNvSpPr>
            <a:spLocks noGrp="1"/>
          </p:cNvSpPr>
          <p:nvPr>
            <p:ph type="sldNum" sz="quarter" idx="16"/>
          </p:nvPr>
        </p:nvSpPr>
        <p:spPr>
          <a:xfrm>
            <a:off x="10475384" y="4710113"/>
            <a:ext cx="1532467" cy="1090612"/>
          </a:xfrm>
        </p:spPr>
        <p:txBody>
          <a:bodyPr/>
          <a:lstStyle>
            <a:lvl1pPr>
              <a:defRPr/>
            </a:lvl1pPr>
          </a:lstStyle>
          <a:p>
            <a:fld id="{E2AB0B1D-B186-4E66-B04A-4D1BB9591F3A}" type="slidenum">
              <a:rPr lang="en-US" altLang="en-US"/>
              <a:pPr/>
              <a:t>‹#›</a:t>
            </a:fld>
            <a:endParaRPr lang="en-US" altLang="en-US"/>
          </a:p>
        </p:txBody>
      </p:sp>
    </p:spTree>
    <p:extLst>
      <p:ext uri="{BB962C8B-B14F-4D97-AF65-F5344CB8AC3E}">
        <p14:creationId xmlns:p14="http://schemas.microsoft.com/office/powerpoint/2010/main" val="62801505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A9D68DFA-3B16-BBBA-E73D-506F31543B10}"/>
              </a:ext>
            </a:extLst>
          </p:cNvPr>
          <p:cNvGrpSpPr>
            <a:grpSpLocks/>
          </p:cNvGrpSpPr>
          <p:nvPr/>
        </p:nvGrpSpPr>
        <p:grpSpPr bwMode="auto">
          <a:xfrm>
            <a:off x="1" y="4572000"/>
            <a:ext cx="12215284" cy="1676400"/>
            <a:chOff x="0" y="2895600"/>
            <a:chExt cx="9161969" cy="1677035"/>
          </a:xfrm>
        </p:grpSpPr>
        <p:pic>
          <p:nvPicPr>
            <p:cNvPr id="5" name="Picture 8" descr="HD-ShadowLong.png">
              <a:extLst>
                <a:ext uri="{FF2B5EF4-FFF2-40B4-BE49-F238E27FC236}">
                  <a16:creationId xmlns:a16="http://schemas.microsoft.com/office/drawing/2014/main" id="{1D484FF5-CEE4-1FC6-D49A-59F61BE5E1D6}"/>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D-ShadowShort.png">
              <a:extLst>
                <a:ext uri="{FF2B5EF4-FFF2-40B4-BE49-F238E27FC236}">
                  <a16:creationId xmlns:a16="http://schemas.microsoft.com/office/drawing/2014/main" id="{AF946520-703F-3529-275D-7C510C5DA59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DD6B9F70-E1EF-C27C-500B-E1300E195790}"/>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BFD73C2E-641E-FB03-4728-75164DBAA1B6}"/>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851" y="4710340"/>
            <a:ext cx="9195379" cy="589812"/>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708852" y="5300150"/>
            <a:ext cx="9195379" cy="51195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4">
            <a:extLst>
              <a:ext uri="{FF2B5EF4-FFF2-40B4-BE49-F238E27FC236}">
                <a16:creationId xmlns:a16="http://schemas.microsoft.com/office/drawing/2014/main" id="{F583163B-1D3A-AF93-DF56-CFE3868B30CC}"/>
              </a:ext>
            </a:extLst>
          </p:cNvPr>
          <p:cNvSpPr>
            <a:spLocks noGrp="1"/>
          </p:cNvSpPr>
          <p:nvPr>
            <p:ph type="dt" sz="half" idx="10"/>
          </p:nvPr>
        </p:nvSpPr>
        <p:spPr/>
        <p:txBody>
          <a:bodyPr/>
          <a:lstStyle>
            <a:lvl1pPr>
              <a:defRPr/>
            </a:lvl1pPr>
          </a:lstStyle>
          <a:p>
            <a:pPr>
              <a:defRPr/>
            </a:pPr>
            <a:fld id="{DCA271CC-D8DE-4DBE-B52C-ABDF81BC1F27}" type="datetimeFigureOut">
              <a:rPr lang="en-US"/>
              <a:pPr>
                <a:defRPr/>
              </a:pPr>
              <a:t>2/17/2025</a:t>
            </a:fld>
            <a:endParaRPr lang="en-US" dirty="0"/>
          </a:p>
        </p:txBody>
      </p:sp>
      <p:sp>
        <p:nvSpPr>
          <p:cNvPr id="10" name="Footer Placeholder 5">
            <a:extLst>
              <a:ext uri="{FF2B5EF4-FFF2-40B4-BE49-F238E27FC236}">
                <a16:creationId xmlns:a16="http://schemas.microsoft.com/office/drawing/2014/main" id="{F68B0F75-DF6A-6064-42EC-9253569F8EE3}"/>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6">
            <a:extLst>
              <a:ext uri="{FF2B5EF4-FFF2-40B4-BE49-F238E27FC236}">
                <a16:creationId xmlns:a16="http://schemas.microsoft.com/office/drawing/2014/main" id="{BD202408-433D-F5DC-C1AC-D54A45F1B8A1}"/>
              </a:ext>
            </a:extLst>
          </p:cNvPr>
          <p:cNvSpPr>
            <a:spLocks noGrp="1"/>
          </p:cNvSpPr>
          <p:nvPr>
            <p:ph type="sldNum" sz="quarter" idx="12"/>
          </p:nvPr>
        </p:nvSpPr>
        <p:spPr>
          <a:xfrm>
            <a:off x="10475384" y="4710113"/>
            <a:ext cx="1532467" cy="1090612"/>
          </a:xfrm>
        </p:spPr>
        <p:txBody>
          <a:bodyPr/>
          <a:lstStyle>
            <a:lvl1pPr>
              <a:defRPr/>
            </a:lvl1pPr>
          </a:lstStyle>
          <a:p>
            <a:fld id="{BBA66A88-2D10-4083-8B45-24AACB62C391}" type="slidenum">
              <a:rPr lang="en-US" altLang="en-US"/>
              <a:pPr/>
              <a:t>‹#›</a:t>
            </a:fld>
            <a:endParaRPr lang="en-US" altLang="en-US"/>
          </a:p>
        </p:txBody>
      </p:sp>
    </p:spTree>
    <p:extLst>
      <p:ext uri="{BB962C8B-B14F-4D97-AF65-F5344CB8AC3E}">
        <p14:creationId xmlns:p14="http://schemas.microsoft.com/office/powerpoint/2010/main" val="64709347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B0DE142A-1C40-42E3-11CF-467DA4623ADD}"/>
              </a:ext>
            </a:extLst>
          </p:cNvPr>
          <p:cNvGrpSpPr>
            <a:grpSpLocks/>
          </p:cNvGrpSpPr>
          <p:nvPr/>
        </p:nvGrpSpPr>
        <p:grpSpPr bwMode="auto">
          <a:xfrm>
            <a:off x="1" y="609600"/>
            <a:ext cx="12215284" cy="1676400"/>
            <a:chOff x="0" y="2895600"/>
            <a:chExt cx="9161969" cy="1677035"/>
          </a:xfrm>
        </p:grpSpPr>
        <p:pic>
          <p:nvPicPr>
            <p:cNvPr id="3" name="Picture 8" descr="HD-ShadowLong.png">
              <a:extLst>
                <a:ext uri="{FF2B5EF4-FFF2-40B4-BE49-F238E27FC236}">
                  <a16:creationId xmlns:a16="http://schemas.microsoft.com/office/drawing/2014/main" id="{79DCF419-9353-E43D-09D2-0692B2A17D0D}"/>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HD-ShadowShort.png">
              <a:extLst>
                <a:ext uri="{FF2B5EF4-FFF2-40B4-BE49-F238E27FC236}">
                  <a16:creationId xmlns:a16="http://schemas.microsoft.com/office/drawing/2014/main" id="{EE6CB5FA-0664-D92E-561B-5434C93395F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C61FEA6-1864-2B98-50BF-05F05E6C66E9}"/>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A4D881BA-0D00-A099-50A1-3BB69DF24EF1}"/>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708852" y="753228"/>
            <a:ext cx="9195379"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710172" y="2329489"/>
            <a:ext cx="292608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719703" y="3015291"/>
            <a:ext cx="2926080" cy="291351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837884" y="2336873"/>
            <a:ext cx="292608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839613" y="3007907"/>
            <a:ext cx="2926080" cy="291351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6968181" y="2336873"/>
            <a:ext cx="292608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6978027" y="3007906"/>
            <a:ext cx="2926080" cy="291351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Date Placeholder 2">
            <a:extLst>
              <a:ext uri="{FF2B5EF4-FFF2-40B4-BE49-F238E27FC236}">
                <a16:creationId xmlns:a16="http://schemas.microsoft.com/office/drawing/2014/main" id="{D552D91D-ED60-FF4A-2708-D7713F1F00B7}"/>
              </a:ext>
            </a:extLst>
          </p:cNvPr>
          <p:cNvSpPr>
            <a:spLocks noGrp="1"/>
          </p:cNvSpPr>
          <p:nvPr>
            <p:ph type="dt" sz="half" idx="18"/>
          </p:nvPr>
        </p:nvSpPr>
        <p:spPr/>
        <p:txBody>
          <a:bodyPr/>
          <a:lstStyle>
            <a:lvl1pPr>
              <a:defRPr/>
            </a:lvl1pPr>
          </a:lstStyle>
          <a:p>
            <a:pPr>
              <a:defRPr/>
            </a:pPr>
            <a:fld id="{9EB6A00F-EE03-4879-8067-C7792FA61937}" type="datetimeFigureOut">
              <a:rPr lang="en-US"/>
              <a:pPr>
                <a:defRPr/>
              </a:pPr>
              <a:t>2/17/2025</a:t>
            </a:fld>
            <a:endParaRPr lang="en-US" dirty="0"/>
          </a:p>
        </p:txBody>
      </p:sp>
      <p:sp>
        <p:nvSpPr>
          <p:cNvPr id="14" name="Footer Placeholder 3">
            <a:extLst>
              <a:ext uri="{FF2B5EF4-FFF2-40B4-BE49-F238E27FC236}">
                <a16:creationId xmlns:a16="http://schemas.microsoft.com/office/drawing/2014/main" id="{3FB29A23-0263-986D-EB72-36B8AD52CE80}"/>
              </a:ext>
            </a:extLst>
          </p:cNvPr>
          <p:cNvSpPr>
            <a:spLocks noGrp="1"/>
          </p:cNvSpPr>
          <p:nvPr>
            <p:ph type="ftr" sz="quarter" idx="19"/>
          </p:nvPr>
        </p:nvSpPr>
        <p:spPr/>
        <p:txBody>
          <a:bodyPr/>
          <a:lstStyle>
            <a:lvl1pPr>
              <a:defRPr/>
            </a:lvl1pPr>
          </a:lstStyle>
          <a:p>
            <a:pPr>
              <a:defRPr/>
            </a:pPr>
            <a:endParaRPr lang="en-US"/>
          </a:p>
        </p:txBody>
      </p:sp>
      <p:sp>
        <p:nvSpPr>
          <p:cNvPr id="16" name="Slide Number Placeholder 4">
            <a:extLst>
              <a:ext uri="{FF2B5EF4-FFF2-40B4-BE49-F238E27FC236}">
                <a16:creationId xmlns:a16="http://schemas.microsoft.com/office/drawing/2014/main" id="{23B81EB8-75AA-7160-1128-D9485D8664E6}"/>
              </a:ext>
            </a:extLst>
          </p:cNvPr>
          <p:cNvSpPr>
            <a:spLocks noGrp="1"/>
          </p:cNvSpPr>
          <p:nvPr>
            <p:ph type="sldNum" sz="quarter" idx="20"/>
          </p:nvPr>
        </p:nvSpPr>
        <p:spPr/>
        <p:txBody>
          <a:bodyPr/>
          <a:lstStyle>
            <a:lvl1pPr>
              <a:defRPr/>
            </a:lvl1pPr>
          </a:lstStyle>
          <a:p>
            <a:fld id="{036DD229-DD54-4271-AF32-6490FCFE2F4B}" type="slidenum">
              <a:rPr lang="en-US" altLang="en-US"/>
              <a:pPr/>
              <a:t>‹#›</a:t>
            </a:fld>
            <a:endParaRPr lang="en-US" altLang="en-US"/>
          </a:p>
        </p:txBody>
      </p:sp>
    </p:spTree>
    <p:extLst>
      <p:ext uri="{BB962C8B-B14F-4D97-AF65-F5344CB8AC3E}">
        <p14:creationId xmlns:p14="http://schemas.microsoft.com/office/powerpoint/2010/main" val="107979433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52C69953-D7B0-000C-EAA1-4A316A67461C}"/>
              </a:ext>
            </a:extLst>
          </p:cNvPr>
          <p:cNvGrpSpPr>
            <a:grpSpLocks/>
          </p:cNvGrpSpPr>
          <p:nvPr/>
        </p:nvGrpSpPr>
        <p:grpSpPr bwMode="auto">
          <a:xfrm>
            <a:off x="1" y="609600"/>
            <a:ext cx="12215284" cy="1676400"/>
            <a:chOff x="0" y="2895600"/>
            <a:chExt cx="9161969" cy="1677035"/>
          </a:xfrm>
        </p:grpSpPr>
        <p:pic>
          <p:nvPicPr>
            <p:cNvPr id="3" name="Picture 8" descr="HD-ShadowLong.png">
              <a:extLst>
                <a:ext uri="{FF2B5EF4-FFF2-40B4-BE49-F238E27FC236}">
                  <a16:creationId xmlns:a16="http://schemas.microsoft.com/office/drawing/2014/main" id="{A05445D6-DEA4-8323-8F5F-6F68DEF2A6B5}"/>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HD-ShadowShort.png">
              <a:extLst>
                <a:ext uri="{FF2B5EF4-FFF2-40B4-BE49-F238E27FC236}">
                  <a16:creationId xmlns:a16="http://schemas.microsoft.com/office/drawing/2014/main" id="{5BEA41C4-EC2F-C794-AB55-D886CAC9EF6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EA7556F-952C-358D-3C78-C98AD2549BFF}"/>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E1DC0DE6-905C-C0A4-967A-3DBAB4BEAB9E}"/>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708852" y="753228"/>
            <a:ext cx="9195379"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709856" y="4297503"/>
            <a:ext cx="2923009"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709856" y="2336873"/>
            <a:ext cx="2923009"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1" name="Text Placeholder 3"/>
          <p:cNvSpPr>
            <a:spLocks noGrp="1"/>
          </p:cNvSpPr>
          <p:nvPr>
            <p:ph type="body" sz="half" idx="18"/>
          </p:nvPr>
        </p:nvSpPr>
        <p:spPr>
          <a:xfrm>
            <a:off x="709856" y="4873765"/>
            <a:ext cx="2923009" cy="106242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827329" y="4297503"/>
            <a:ext cx="295342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827329" y="2336873"/>
            <a:ext cx="2953427"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4" name="Text Placeholder 3"/>
          <p:cNvSpPr>
            <a:spLocks noGrp="1"/>
          </p:cNvSpPr>
          <p:nvPr>
            <p:ph type="body" sz="half" idx="19"/>
          </p:nvPr>
        </p:nvSpPr>
        <p:spPr>
          <a:xfrm>
            <a:off x="3825977" y="4873764"/>
            <a:ext cx="2957339" cy="106242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6974705" y="4297503"/>
            <a:ext cx="292577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6974704" y="2336873"/>
            <a:ext cx="2925777"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7" name="Text Placeholder 3"/>
          <p:cNvSpPr>
            <a:spLocks noGrp="1"/>
          </p:cNvSpPr>
          <p:nvPr>
            <p:ph type="body" sz="half" idx="20"/>
          </p:nvPr>
        </p:nvSpPr>
        <p:spPr>
          <a:xfrm>
            <a:off x="6974579" y="4873762"/>
            <a:ext cx="2929652" cy="106242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2">
            <a:extLst>
              <a:ext uri="{FF2B5EF4-FFF2-40B4-BE49-F238E27FC236}">
                <a16:creationId xmlns:a16="http://schemas.microsoft.com/office/drawing/2014/main" id="{10DFBEAB-23A7-2891-DDBF-1FF3A6F923B4}"/>
              </a:ext>
            </a:extLst>
          </p:cNvPr>
          <p:cNvSpPr>
            <a:spLocks noGrp="1"/>
          </p:cNvSpPr>
          <p:nvPr>
            <p:ph type="dt" sz="half" idx="23"/>
          </p:nvPr>
        </p:nvSpPr>
        <p:spPr/>
        <p:txBody>
          <a:bodyPr/>
          <a:lstStyle>
            <a:lvl1pPr>
              <a:defRPr/>
            </a:lvl1pPr>
          </a:lstStyle>
          <a:p>
            <a:pPr>
              <a:defRPr/>
            </a:pPr>
            <a:fld id="{C1EA6DC4-09A9-46CB-AE5B-85712FD2586D}" type="datetimeFigureOut">
              <a:rPr lang="en-US"/>
              <a:pPr>
                <a:defRPr/>
              </a:pPr>
              <a:t>2/17/2025</a:t>
            </a:fld>
            <a:endParaRPr lang="en-US" dirty="0"/>
          </a:p>
        </p:txBody>
      </p:sp>
      <p:sp>
        <p:nvSpPr>
          <p:cNvPr id="8" name="Footer Placeholder 3">
            <a:extLst>
              <a:ext uri="{FF2B5EF4-FFF2-40B4-BE49-F238E27FC236}">
                <a16:creationId xmlns:a16="http://schemas.microsoft.com/office/drawing/2014/main" id="{20F0C692-DAF5-3C6D-CC45-0E32CAE73BEA}"/>
              </a:ext>
            </a:extLst>
          </p:cNvPr>
          <p:cNvSpPr>
            <a:spLocks noGrp="1"/>
          </p:cNvSpPr>
          <p:nvPr>
            <p:ph type="ftr" sz="quarter" idx="24"/>
          </p:nvPr>
        </p:nvSpPr>
        <p:spPr/>
        <p:txBody>
          <a:bodyPr/>
          <a:lstStyle>
            <a:lvl1pPr>
              <a:defRPr/>
            </a:lvl1pPr>
          </a:lstStyle>
          <a:p>
            <a:pPr>
              <a:defRPr/>
            </a:pPr>
            <a:endParaRPr lang="en-US"/>
          </a:p>
        </p:txBody>
      </p:sp>
      <p:sp>
        <p:nvSpPr>
          <p:cNvPr id="9" name="Slide Number Placeholder 4">
            <a:extLst>
              <a:ext uri="{FF2B5EF4-FFF2-40B4-BE49-F238E27FC236}">
                <a16:creationId xmlns:a16="http://schemas.microsoft.com/office/drawing/2014/main" id="{41C59A0B-CD7A-B162-5DCC-499BCD987B5C}"/>
              </a:ext>
            </a:extLst>
          </p:cNvPr>
          <p:cNvSpPr>
            <a:spLocks noGrp="1"/>
          </p:cNvSpPr>
          <p:nvPr>
            <p:ph type="sldNum" sz="quarter" idx="25"/>
          </p:nvPr>
        </p:nvSpPr>
        <p:spPr/>
        <p:txBody>
          <a:bodyPr/>
          <a:lstStyle>
            <a:lvl1pPr>
              <a:defRPr/>
            </a:lvl1pPr>
          </a:lstStyle>
          <a:p>
            <a:fld id="{DC8C0FB1-F623-4C95-9804-E1D16661A132}" type="slidenum">
              <a:rPr lang="en-US" altLang="en-US"/>
              <a:pPr/>
              <a:t>‹#›</a:t>
            </a:fld>
            <a:endParaRPr lang="en-US" altLang="en-US"/>
          </a:p>
        </p:txBody>
      </p:sp>
    </p:spTree>
    <p:extLst>
      <p:ext uri="{BB962C8B-B14F-4D97-AF65-F5344CB8AC3E}">
        <p14:creationId xmlns:p14="http://schemas.microsoft.com/office/powerpoint/2010/main" val="139422490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D7D03A25-F2AD-D327-608D-D7D390446291}"/>
              </a:ext>
            </a:extLst>
          </p:cNvPr>
          <p:cNvGrpSpPr>
            <a:grpSpLocks/>
          </p:cNvGrpSpPr>
          <p:nvPr/>
        </p:nvGrpSpPr>
        <p:grpSpPr bwMode="auto">
          <a:xfrm>
            <a:off x="1" y="609600"/>
            <a:ext cx="12215284" cy="1676400"/>
            <a:chOff x="0" y="2895600"/>
            <a:chExt cx="9161969" cy="1677035"/>
          </a:xfrm>
        </p:grpSpPr>
        <p:pic>
          <p:nvPicPr>
            <p:cNvPr id="5" name="Picture 8" descr="HD-ShadowLong.png">
              <a:extLst>
                <a:ext uri="{FF2B5EF4-FFF2-40B4-BE49-F238E27FC236}">
                  <a16:creationId xmlns:a16="http://schemas.microsoft.com/office/drawing/2014/main" id="{9882BC71-E1B6-2DBA-80B7-CFED53A1C99D}"/>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D-ShadowShort.png">
              <a:extLst>
                <a:ext uri="{FF2B5EF4-FFF2-40B4-BE49-F238E27FC236}">
                  <a16:creationId xmlns:a16="http://schemas.microsoft.com/office/drawing/2014/main" id="{F3B8AC3A-CC1C-E8AD-6279-07F1EC19D40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9C655E2-8CF0-FDA4-0F48-169545EB4306}"/>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BCE17651-8078-4809-72A5-79BE33F1F84E}"/>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852" y="753228"/>
            <a:ext cx="9195379" cy="1080938"/>
          </a:xfrm>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a:extLst>
              <a:ext uri="{FF2B5EF4-FFF2-40B4-BE49-F238E27FC236}">
                <a16:creationId xmlns:a16="http://schemas.microsoft.com/office/drawing/2014/main" id="{5218F2EC-F637-FDD2-ABA6-A3D178EF797E}"/>
              </a:ext>
            </a:extLst>
          </p:cNvPr>
          <p:cNvSpPr>
            <a:spLocks noGrp="1"/>
          </p:cNvSpPr>
          <p:nvPr>
            <p:ph type="dt" sz="half" idx="10"/>
          </p:nvPr>
        </p:nvSpPr>
        <p:spPr/>
        <p:txBody>
          <a:bodyPr/>
          <a:lstStyle>
            <a:lvl1pPr>
              <a:defRPr/>
            </a:lvl1pPr>
          </a:lstStyle>
          <a:p>
            <a:pPr>
              <a:defRPr/>
            </a:pPr>
            <a:fld id="{F49812AB-7E48-41A7-8A9D-061F3B398BFA}" type="datetimeFigureOut">
              <a:rPr lang="en-US"/>
              <a:pPr>
                <a:defRPr/>
              </a:pPr>
              <a:t>2/17/2025</a:t>
            </a:fld>
            <a:endParaRPr lang="en-US" dirty="0"/>
          </a:p>
        </p:txBody>
      </p:sp>
      <p:sp>
        <p:nvSpPr>
          <p:cNvPr id="10" name="Footer Placeholder 4">
            <a:extLst>
              <a:ext uri="{FF2B5EF4-FFF2-40B4-BE49-F238E27FC236}">
                <a16:creationId xmlns:a16="http://schemas.microsoft.com/office/drawing/2014/main" id="{D547A452-0E70-0229-9429-B9C485727FFD}"/>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D98A186A-243F-0250-828C-498223458A1A}"/>
              </a:ext>
            </a:extLst>
          </p:cNvPr>
          <p:cNvSpPr>
            <a:spLocks noGrp="1"/>
          </p:cNvSpPr>
          <p:nvPr>
            <p:ph type="sldNum" sz="quarter" idx="12"/>
          </p:nvPr>
        </p:nvSpPr>
        <p:spPr/>
        <p:txBody>
          <a:bodyPr/>
          <a:lstStyle>
            <a:lvl1pPr>
              <a:defRPr/>
            </a:lvl1pPr>
          </a:lstStyle>
          <a:p>
            <a:fld id="{260D301C-2C4E-496C-9E24-A8AC31511233}" type="slidenum">
              <a:rPr lang="en-US" altLang="en-US"/>
              <a:pPr/>
              <a:t>‹#›</a:t>
            </a:fld>
            <a:endParaRPr lang="en-US" altLang="en-US"/>
          </a:p>
        </p:txBody>
      </p:sp>
    </p:spTree>
    <p:extLst>
      <p:ext uri="{BB962C8B-B14F-4D97-AF65-F5344CB8AC3E}">
        <p14:creationId xmlns:p14="http://schemas.microsoft.com/office/powerpoint/2010/main" val="25416519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62DFA9AE-6017-F380-2705-8EE300E3EB8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45">
            <a:extLst>
              <a:ext uri="{FF2B5EF4-FFF2-40B4-BE49-F238E27FC236}">
                <a16:creationId xmlns:a16="http://schemas.microsoft.com/office/drawing/2014/main" id="{F02136BA-C8A5-A859-CCAC-88A115B5220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46">
            <a:extLst>
              <a:ext uri="{FF2B5EF4-FFF2-40B4-BE49-F238E27FC236}">
                <a16:creationId xmlns:a16="http://schemas.microsoft.com/office/drawing/2014/main" id="{3D0453B4-8661-29EC-5865-B77187593D3F}"/>
              </a:ext>
            </a:extLst>
          </p:cNvPr>
          <p:cNvSpPr>
            <a:spLocks noGrp="1" noChangeArrowheads="1"/>
          </p:cNvSpPr>
          <p:nvPr>
            <p:ph type="sldNum" sz="quarter" idx="12"/>
          </p:nvPr>
        </p:nvSpPr>
        <p:spPr>
          <a:ln/>
        </p:spPr>
        <p:txBody>
          <a:bodyPr/>
          <a:lstStyle>
            <a:lvl1pPr>
              <a:defRPr/>
            </a:lvl1pPr>
          </a:lstStyle>
          <a:p>
            <a:fld id="{C8C6C6C2-46BD-4A50-B3C1-798C2946B236}" type="slidenum">
              <a:rPr lang="en-US" altLang="en-US"/>
              <a:pPr/>
              <a:t>‹#›</a:t>
            </a:fld>
            <a:endParaRPr lang="en-US" altLang="en-US"/>
          </a:p>
        </p:txBody>
      </p:sp>
    </p:spTree>
    <p:extLst>
      <p:ext uri="{BB962C8B-B14F-4D97-AF65-F5344CB8AC3E}">
        <p14:creationId xmlns:p14="http://schemas.microsoft.com/office/powerpoint/2010/main" val="141678046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F973D5F1-536A-DBAC-A72D-0ACF1C10596D}"/>
              </a:ext>
            </a:extLst>
          </p:cNvPr>
          <p:cNvGrpSpPr>
            <a:grpSpLocks/>
          </p:cNvGrpSpPr>
          <p:nvPr/>
        </p:nvGrpSpPr>
        <p:grpSpPr bwMode="auto">
          <a:xfrm rot="5400000">
            <a:off x="7244028" y="2520158"/>
            <a:ext cx="6862763" cy="1822449"/>
            <a:chOff x="2281445" y="609600"/>
            <a:chExt cx="6862555" cy="1368199"/>
          </a:xfrm>
        </p:grpSpPr>
        <p:sp>
          <p:nvSpPr>
            <p:cNvPr id="5" name="Rectangle 4">
              <a:extLst>
                <a:ext uri="{FF2B5EF4-FFF2-40B4-BE49-F238E27FC236}">
                  <a16:creationId xmlns:a16="http://schemas.microsoft.com/office/drawing/2014/main" id="{374E228B-9C94-0935-4608-B48967EDD397}"/>
                </a:ext>
              </a:extLst>
            </p:cNvPr>
            <p:cNvSpPr/>
            <p:nvPr/>
          </p:nvSpPr>
          <p:spPr>
            <a:xfrm>
              <a:off x="2281445" y="609600"/>
              <a:ext cx="5286215" cy="136819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CFA5885D-A7F4-7914-1987-24261B52E561}"/>
                </a:ext>
              </a:extLst>
            </p:cNvPr>
            <p:cNvSpPr/>
            <p:nvPr/>
          </p:nvSpPr>
          <p:spPr>
            <a:xfrm>
              <a:off x="7710530" y="609600"/>
              <a:ext cx="1433470" cy="1368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9953064" y="609597"/>
            <a:ext cx="1426136" cy="446193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9"/>
            <a:ext cx="8768479"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5ACAFB34-F473-6701-D9D9-E23248111026}"/>
              </a:ext>
            </a:extLst>
          </p:cNvPr>
          <p:cNvSpPr>
            <a:spLocks noGrp="1"/>
          </p:cNvSpPr>
          <p:nvPr>
            <p:ph type="dt" sz="half" idx="10"/>
          </p:nvPr>
        </p:nvSpPr>
        <p:spPr>
          <a:xfrm>
            <a:off x="6705600" y="5935664"/>
            <a:ext cx="2743200" cy="365125"/>
          </a:xfrm>
        </p:spPr>
        <p:txBody>
          <a:bodyPr/>
          <a:lstStyle>
            <a:lvl1pPr>
              <a:defRPr/>
            </a:lvl1pPr>
          </a:lstStyle>
          <a:p>
            <a:pPr>
              <a:defRPr/>
            </a:pPr>
            <a:fld id="{E5EF56E1-A8D6-46B8-B2F9-7A8B5B75D5A8}" type="datetimeFigureOut">
              <a:rPr lang="en-US"/>
              <a:pPr>
                <a:defRPr/>
              </a:pPr>
              <a:t>2/17/2025</a:t>
            </a:fld>
            <a:endParaRPr lang="en-US" dirty="0"/>
          </a:p>
        </p:txBody>
      </p:sp>
      <p:sp>
        <p:nvSpPr>
          <p:cNvPr id="8" name="Footer Placeholder 4">
            <a:extLst>
              <a:ext uri="{FF2B5EF4-FFF2-40B4-BE49-F238E27FC236}">
                <a16:creationId xmlns:a16="http://schemas.microsoft.com/office/drawing/2014/main" id="{42AA027E-EBD2-B785-4212-D6D7779C9EB5}"/>
              </a:ext>
            </a:extLst>
          </p:cNvPr>
          <p:cNvSpPr>
            <a:spLocks noGrp="1"/>
          </p:cNvSpPr>
          <p:nvPr>
            <p:ph type="ftr" sz="quarter" idx="11"/>
          </p:nvPr>
        </p:nvSpPr>
        <p:spPr>
          <a:xfrm>
            <a:off x="679451" y="5935664"/>
            <a:ext cx="6026149" cy="365125"/>
          </a:xfrm>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A5A782E-AD85-C077-884A-71383429BDC9}"/>
              </a:ext>
            </a:extLst>
          </p:cNvPr>
          <p:cNvSpPr>
            <a:spLocks noGrp="1"/>
          </p:cNvSpPr>
          <p:nvPr>
            <p:ph type="sldNum" sz="quarter" idx="12"/>
          </p:nvPr>
        </p:nvSpPr>
        <p:spPr>
          <a:xfrm>
            <a:off x="9908117" y="5432426"/>
            <a:ext cx="1532467" cy="1273175"/>
          </a:xfrm>
        </p:spPr>
        <p:txBody>
          <a:bodyPr anchor="t"/>
          <a:lstStyle>
            <a:lvl1pPr algn="ctr">
              <a:defRPr/>
            </a:lvl1pPr>
          </a:lstStyle>
          <a:p>
            <a:fld id="{CDDAA439-68DE-42E9-B8B1-5DBB9ACA12CE}" type="slidenum">
              <a:rPr lang="en-US" altLang="en-US"/>
              <a:pPr/>
              <a:t>‹#›</a:t>
            </a:fld>
            <a:endParaRPr lang="en-US" altLang="en-US"/>
          </a:p>
        </p:txBody>
      </p:sp>
    </p:spTree>
    <p:extLst>
      <p:ext uri="{BB962C8B-B14F-4D97-AF65-F5344CB8AC3E}">
        <p14:creationId xmlns:p14="http://schemas.microsoft.com/office/powerpoint/2010/main" val="38594334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610" name="Group 10">
            <a:extLst>
              <a:ext uri="{FF2B5EF4-FFF2-40B4-BE49-F238E27FC236}">
                <a16:creationId xmlns:a16="http://schemas.microsoft.com/office/drawing/2014/main" id="{81B13575-E580-61DD-C688-322A38A907A9}"/>
              </a:ext>
            </a:extLst>
          </p:cNvPr>
          <p:cNvGrpSpPr>
            <a:grpSpLocks/>
          </p:cNvGrpSpPr>
          <p:nvPr/>
        </p:nvGrpSpPr>
        <p:grpSpPr bwMode="auto">
          <a:xfrm>
            <a:off x="508001" y="457200"/>
            <a:ext cx="11197167" cy="5562600"/>
            <a:chOff x="240" y="288"/>
            <a:chExt cx="5290" cy="3504"/>
          </a:xfrm>
        </p:grpSpPr>
        <p:sp>
          <p:nvSpPr>
            <p:cNvPr id="25602" name="Rectangle 2">
              <a:extLst>
                <a:ext uri="{FF2B5EF4-FFF2-40B4-BE49-F238E27FC236}">
                  <a16:creationId xmlns:a16="http://schemas.microsoft.com/office/drawing/2014/main" id="{2F15CCE6-3E3F-DC76-B35F-F01CFD020D24}"/>
                </a:ext>
              </a:extLst>
            </p:cNvPr>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anose="02020603050405020304" pitchFamily="18" charset="0"/>
              </a:endParaRPr>
            </a:p>
          </p:txBody>
        </p:sp>
        <p:sp>
          <p:nvSpPr>
            <p:cNvPr id="25608" name="Rectangle 8">
              <a:extLst>
                <a:ext uri="{FF2B5EF4-FFF2-40B4-BE49-F238E27FC236}">
                  <a16:creationId xmlns:a16="http://schemas.microsoft.com/office/drawing/2014/main" id="{388ECE34-A195-5A14-87E2-7F74A00B6163}"/>
                </a:ext>
              </a:extLst>
            </p:cNvPr>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anose="02020603050405020304" pitchFamily="18" charset="0"/>
              </a:endParaRPr>
            </a:p>
          </p:txBody>
        </p:sp>
        <p:sp>
          <p:nvSpPr>
            <p:cNvPr id="25609" name="Line 9">
              <a:extLst>
                <a:ext uri="{FF2B5EF4-FFF2-40B4-BE49-F238E27FC236}">
                  <a16:creationId xmlns:a16="http://schemas.microsoft.com/office/drawing/2014/main" id="{02C3B906-B7BB-6E30-C813-E123F280BD5E}"/>
                </a:ext>
              </a:extLst>
            </p:cNvPr>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sp>
        <p:nvSpPr>
          <p:cNvPr id="25603" name="Rectangle 3">
            <a:extLst>
              <a:ext uri="{FF2B5EF4-FFF2-40B4-BE49-F238E27FC236}">
                <a16:creationId xmlns:a16="http://schemas.microsoft.com/office/drawing/2014/main" id="{D31109FF-6E46-683C-7F5A-10D27CEA4CDA}"/>
              </a:ext>
            </a:extLst>
          </p:cNvPr>
          <p:cNvSpPr>
            <a:spLocks noGrp="1" noChangeArrowheads="1"/>
          </p:cNvSpPr>
          <p:nvPr>
            <p:ph type="ctrTitle"/>
          </p:nvPr>
        </p:nvSpPr>
        <p:spPr>
          <a:xfrm>
            <a:off x="1625600" y="838200"/>
            <a:ext cx="9042400" cy="2559050"/>
          </a:xfrm>
        </p:spPr>
        <p:txBody>
          <a:bodyPr anchorCtr="1"/>
          <a:lstStyle>
            <a:lvl1pPr algn="ctr">
              <a:defRPr sz="6200"/>
            </a:lvl1pPr>
          </a:lstStyle>
          <a:p>
            <a:pPr lvl="0"/>
            <a:r>
              <a:rPr lang="en-US" altLang="en-US" noProof="0"/>
              <a:t>Click to edit Master title style</a:t>
            </a:r>
          </a:p>
        </p:txBody>
      </p:sp>
      <p:sp>
        <p:nvSpPr>
          <p:cNvPr id="25604" name="Rectangle 4">
            <a:extLst>
              <a:ext uri="{FF2B5EF4-FFF2-40B4-BE49-F238E27FC236}">
                <a16:creationId xmlns:a16="http://schemas.microsoft.com/office/drawing/2014/main" id="{36950AE3-6754-0D82-FAB2-BAB6BFBC617D}"/>
              </a:ext>
            </a:extLst>
          </p:cNvPr>
          <p:cNvSpPr>
            <a:spLocks noGrp="1" noChangeArrowheads="1"/>
          </p:cNvSpPr>
          <p:nvPr>
            <p:ph type="subTitle" idx="1"/>
          </p:nvPr>
        </p:nvSpPr>
        <p:spPr>
          <a:xfrm>
            <a:off x="1828800" y="3733800"/>
            <a:ext cx="8534400" cy="1873250"/>
          </a:xfrm>
        </p:spPr>
        <p:txBody>
          <a:bodyPr/>
          <a:lstStyle>
            <a:lvl1pPr marL="0" indent="0" algn="ctr">
              <a:buFont typeface="Wingdings" panose="05000000000000000000" pitchFamily="2" charset="2"/>
              <a:buNone/>
              <a:defRPr sz="3000"/>
            </a:lvl1pPr>
          </a:lstStyle>
          <a:p>
            <a:pPr lvl="0"/>
            <a:r>
              <a:rPr lang="en-US" altLang="en-US" noProof="0"/>
              <a:t>Click to edit Master subtitle style</a:t>
            </a:r>
          </a:p>
        </p:txBody>
      </p:sp>
      <p:sp>
        <p:nvSpPr>
          <p:cNvPr id="25605" name="Rectangle 5">
            <a:extLst>
              <a:ext uri="{FF2B5EF4-FFF2-40B4-BE49-F238E27FC236}">
                <a16:creationId xmlns:a16="http://schemas.microsoft.com/office/drawing/2014/main" id="{732B2D7C-9A5B-E221-D801-2D12CADFDEAE}"/>
              </a:ext>
            </a:extLst>
          </p:cNvPr>
          <p:cNvSpPr>
            <a:spLocks noGrp="1" noChangeArrowheads="1"/>
          </p:cNvSpPr>
          <p:nvPr>
            <p:ph type="dt" sz="half" idx="2"/>
          </p:nvPr>
        </p:nvSpPr>
        <p:spPr>
          <a:xfrm>
            <a:off x="715434" y="6248400"/>
            <a:ext cx="2738967" cy="457200"/>
          </a:xfrm>
        </p:spPr>
        <p:txBody>
          <a:bodyPr/>
          <a:lstStyle>
            <a:lvl1pPr>
              <a:defRPr/>
            </a:lvl1pPr>
          </a:lstStyle>
          <a:p>
            <a:endParaRPr lang="en-US" altLang="en-US"/>
          </a:p>
        </p:txBody>
      </p:sp>
      <p:sp>
        <p:nvSpPr>
          <p:cNvPr id="25606" name="Rectangle 6">
            <a:extLst>
              <a:ext uri="{FF2B5EF4-FFF2-40B4-BE49-F238E27FC236}">
                <a16:creationId xmlns:a16="http://schemas.microsoft.com/office/drawing/2014/main" id="{94B0E9CE-6C3A-5647-4EF3-0EBB039EB701}"/>
              </a:ext>
            </a:extLst>
          </p:cNvPr>
          <p:cNvSpPr>
            <a:spLocks noGrp="1" noChangeArrowheads="1"/>
          </p:cNvSpPr>
          <p:nvPr>
            <p:ph type="ftr" sz="quarter" idx="3"/>
          </p:nvPr>
        </p:nvSpPr>
        <p:spPr>
          <a:xfrm>
            <a:off x="4334934" y="6248400"/>
            <a:ext cx="3850217" cy="457200"/>
          </a:xfrm>
        </p:spPr>
        <p:txBody>
          <a:bodyPr/>
          <a:lstStyle>
            <a:lvl1pPr>
              <a:defRPr/>
            </a:lvl1pPr>
          </a:lstStyle>
          <a:p>
            <a:endParaRPr lang="en-US" altLang="en-US"/>
          </a:p>
        </p:txBody>
      </p:sp>
      <p:sp>
        <p:nvSpPr>
          <p:cNvPr id="25607" name="Rectangle 7">
            <a:extLst>
              <a:ext uri="{FF2B5EF4-FFF2-40B4-BE49-F238E27FC236}">
                <a16:creationId xmlns:a16="http://schemas.microsoft.com/office/drawing/2014/main" id="{F1133B54-C4A5-34A6-85B8-8520D8B25C45}"/>
              </a:ext>
            </a:extLst>
          </p:cNvPr>
          <p:cNvSpPr>
            <a:spLocks noGrp="1" noChangeArrowheads="1"/>
          </p:cNvSpPr>
          <p:nvPr>
            <p:ph type="sldNum" sz="quarter" idx="4"/>
          </p:nvPr>
        </p:nvSpPr>
        <p:spPr>
          <a:xfrm>
            <a:off x="9050867" y="6257925"/>
            <a:ext cx="2540000" cy="457200"/>
          </a:xfrm>
        </p:spPr>
        <p:txBody>
          <a:bodyPr/>
          <a:lstStyle>
            <a:lvl1pPr>
              <a:defRPr/>
            </a:lvl1pPr>
          </a:lstStyle>
          <a:p>
            <a:fld id="{E54F0F33-8EC6-4652-B069-BAC9CC1369B8}" type="slidenum">
              <a:rPr lang="en-US" altLang="en-US"/>
              <a:pPr/>
              <a:t>‹#›</a:t>
            </a:fld>
            <a:endParaRPr lang="en-US" altLang="en-US"/>
          </a:p>
        </p:txBody>
      </p:sp>
    </p:spTree>
    <p:extLst>
      <p:ext uri="{BB962C8B-B14F-4D97-AF65-F5344CB8AC3E}">
        <p14:creationId xmlns:p14="http://schemas.microsoft.com/office/powerpoint/2010/main" val="321882284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B784A-5FBA-C4E7-3E89-AE965E6149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11C4E7-7043-B5C9-8491-5243996E02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D6069-B1D4-0568-6C0C-34D9DC58C45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6576C2B-3984-8A2C-EC01-BD9F50882E3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66F2332-0391-F8C6-F467-514F950B2736}"/>
              </a:ext>
            </a:extLst>
          </p:cNvPr>
          <p:cNvSpPr>
            <a:spLocks noGrp="1"/>
          </p:cNvSpPr>
          <p:nvPr>
            <p:ph type="sldNum" sz="quarter" idx="12"/>
          </p:nvPr>
        </p:nvSpPr>
        <p:spPr/>
        <p:txBody>
          <a:bodyPr/>
          <a:lstStyle>
            <a:lvl1pPr>
              <a:defRPr/>
            </a:lvl1pPr>
          </a:lstStyle>
          <a:p>
            <a:fld id="{F78383AB-52A8-476A-A4F8-0BB4C454C414}" type="slidenum">
              <a:rPr lang="en-US" altLang="en-US"/>
              <a:pPr/>
              <a:t>‹#›</a:t>
            </a:fld>
            <a:endParaRPr lang="en-US" altLang="en-US"/>
          </a:p>
        </p:txBody>
      </p:sp>
    </p:spTree>
    <p:extLst>
      <p:ext uri="{BB962C8B-B14F-4D97-AF65-F5344CB8AC3E}">
        <p14:creationId xmlns:p14="http://schemas.microsoft.com/office/powerpoint/2010/main" val="262195645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D5B97-2515-2CC3-B3D9-FD35018BFCA7}"/>
              </a:ext>
            </a:extLst>
          </p:cNvPr>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5DFD89-227F-04C5-3578-B05D769C0913}"/>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8D949FEC-6953-494A-60AD-0BBF3E7B7AD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D0654F2-C955-6543-5917-B7EC39A7A9C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21FC0F4-9704-F9A8-AE1E-82594AA66843}"/>
              </a:ext>
            </a:extLst>
          </p:cNvPr>
          <p:cNvSpPr>
            <a:spLocks noGrp="1"/>
          </p:cNvSpPr>
          <p:nvPr>
            <p:ph type="sldNum" sz="quarter" idx="12"/>
          </p:nvPr>
        </p:nvSpPr>
        <p:spPr/>
        <p:txBody>
          <a:bodyPr/>
          <a:lstStyle>
            <a:lvl1pPr>
              <a:defRPr/>
            </a:lvl1pPr>
          </a:lstStyle>
          <a:p>
            <a:fld id="{EB02084F-9B1F-4C62-82D1-07260604B2CF}" type="slidenum">
              <a:rPr lang="en-US" altLang="en-US"/>
              <a:pPr/>
              <a:t>‹#›</a:t>
            </a:fld>
            <a:endParaRPr lang="en-US" altLang="en-US"/>
          </a:p>
        </p:txBody>
      </p:sp>
    </p:spTree>
    <p:extLst>
      <p:ext uri="{BB962C8B-B14F-4D97-AF65-F5344CB8AC3E}">
        <p14:creationId xmlns:p14="http://schemas.microsoft.com/office/powerpoint/2010/main" val="70008853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67E3-BC2F-AFA5-2BEC-801F819DDB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CFF7AE-B5C3-EFEB-EA88-25FF46C00B1D}"/>
              </a:ext>
            </a:extLst>
          </p:cNvPr>
          <p:cNvSpPr>
            <a:spLocks noGrp="1"/>
          </p:cNvSpPr>
          <p:nvPr>
            <p:ph sz="half" idx="1"/>
          </p:nvPr>
        </p:nvSpPr>
        <p:spPr>
          <a:xfrm>
            <a:off x="7112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750347-B8EC-233A-8C9E-BF348FD2C7D7}"/>
              </a:ext>
            </a:extLst>
          </p:cNvPr>
          <p:cNvSpPr>
            <a:spLocks noGrp="1"/>
          </p:cNvSpPr>
          <p:nvPr>
            <p:ph sz="half" idx="2"/>
          </p:nvPr>
        </p:nvSpPr>
        <p:spPr>
          <a:xfrm>
            <a:off x="62484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6EF7A7-8C69-1A0D-564E-9C27C91483D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1ED38C1-51D2-DC64-E603-4F84335B63B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6E3BAA8-F5F0-A1BB-9473-AF93778931A2}"/>
              </a:ext>
            </a:extLst>
          </p:cNvPr>
          <p:cNvSpPr>
            <a:spLocks noGrp="1"/>
          </p:cNvSpPr>
          <p:nvPr>
            <p:ph type="sldNum" sz="quarter" idx="12"/>
          </p:nvPr>
        </p:nvSpPr>
        <p:spPr/>
        <p:txBody>
          <a:bodyPr/>
          <a:lstStyle>
            <a:lvl1pPr>
              <a:defRPr/>
            </a:lvl1pPr>
          </a:lstStyle>
          <a:p>
            <a:fld id="{3AD865A2-BE1A-473E-99AC-65EEEB45A806}" type="slidenum">
              <a:rPr lang="en-US" altLang="en-US"/>
              <a:pPr/>
              <a:t>‹#›</a:t>
            </a:fld>
            <a:endParaRPr lang="en-US" altLang="en-US"/>
          </a:p>
        </p:txBody>
      </p:sp>
    </p:spTree>
    <p:extLst>
      <p:ext uri="{BB962C8B-B14F-4D97-AF65-F5344CB8AC3E}">
        <p14:creationId xmlns:p14="http://schemas.microsoft.com/office/powerpoint/2010/main" val="83905683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9E7C7-031E-88AF-69D3-9C5911AAE49C}"/>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AFCC04-27C9-B9D3-ABF6-E9C8A0D43859}"/>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D9BE8F-5A78-94AE-612A-5C856C257A9B}"/>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851BF4-B889-4323-3DEE-E92FE2C8D197}"/>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701543-8E54-54A0-2D1D-AEFECB2E8381}"/>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A77C06-515B-2EE8-0F67-1900ED420801}"/>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9D160C67-983A-3B31-7450-5FB85B9E36B7}"/>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01F60E57-579D-5EA7-66E4-D5E600898480}"/>
              </a:ext>
            </a:extLst>
          </p:cNvPr>
          <p:cNvSpPr>
            <a:spLocks noGrp="1"/>
          </p:cNvSpPr>
          <p:nvPr>
            <p:ph type="sldNum" sz="quarter" idx="12"/>
          </p:nvPr>
        </p:nvSpPr>
        <p:spPr/>
        <p:txBody>
          <a:bodyPr/>
          <a:lstStyle>
            <a:lvl1pPr>
              <a:defRPr/>
            </a:lvl1pPr>
          </a:lstStyle>
          <a:p>
            <a:fld id="{870A32A0-1E63-40C5-93F6-820964F03CFD}" type="slidenum">
              <a:rPr lang="en-US" altLang="en-US"/>
              <a:pPr/>
              <a:t>‹#›</a:t>
            </a:fld>
            <a:endParaRPr lang="en-US" altLang="en-US"/>
          </a:p>
        </p:txBody>
      </p:sp>
    </p:spTree>
    <p:extLst>
      <p:ext uri="{BB962C8B-B14F-4D97-AF65-F5344CB8AC3E}">
        <p14:creationId xmlns:p14="http://schemas.microsoft.com/office/powerpoint/2010/main" val="422264518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8688C-5D77-DF64-E121-BD456091A7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CB3DED-98A4-ED65-B6E3-49C2AA3EE3CE}"/>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EBADE710-5F17-82D9-26FA-9E6443A9E4B9}"/>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0C2F7BD6-EEAA-0436-80B8-F02B51BB9000}"/>
              </a:ext>
            </a:extLst>
          </p:cNvPr>
          <p:cNvSpPr>
            <a:spLocks noGrp="1"/>
          </p:cNvSpPr>
          <p:nvPr>
            <p:ph type="sldNum" sz="quarter" idx="12"/>
          </p:nvPr>
        </p:nvSpPr>
        <p:spPr/>
        <p:txBody>
          <a:bodyPr/>
          <a:lstStyle>
            <a:lvl1pPr>
              <a:defRPr/>
            </a:lvl1pPr>
          </a:lstStyle>
          <a:p>
            <a:fld id="{50D60867-F770-4CC2-9DF9-1743D421CBF2}" type="slidenum">
              <a:rPr lang="en-US" altLang="en-US"/>
              <a:pPr/>
              <a:t>‹#›</a:t>
            </a:fld>
            <a:endParaRPr lang="en-US" altLang="en-US"/>
          </a:p>
        </p:txBody>
      </p:sp>
    </p:spTree>
    <p:extLst>
      <p:ext uri="{BB962C8B-B14F-4D97-AF65-F5344CB8AC3E}">
        <p14:creationId xmlns:p14="http://schemas.microsoft.com/office/powerpoint/2010/main" val="323892483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358975-8645-911C-E833-9C5BF07B58D6}"/>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57E97FA0-7B6A-C465-DA15-E9AF4A45C934}"/>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C99EA67-CC42-94DA-6CA2-C3EC3E890EBA}"/>
              </a:ext>
            </a:extLst>
          </p:cNvPr>
          <p:cNvSpPr>
            <a:spLocks noGrp="1"/>
          </p:cNvSpPr>
          <p:nvPr>
            <p:ph type="sldNum" sz="quarter" idx="12"/>
          </p:nvPr>
        </p:nvSpPr>
        <p:spPr/>
        <p:txBody>
          <a:bodyPr/>
          <a:lstStyle>
            <a:lvl1pPr>
              <a:defRPr/>
            </a:lvl1pPr>
          </a:lstStyle>
          <a:p>
            <a:fld id="{45262204-B3BE-4557-ABBC-97A6A847647E}" type="slidenum">
              <a:rPr lang="en-US" altLang="en-US"/>
              <a:pPr/>
              <a:t>‹#›</a:t>
            </a:fld>
            <a:endParaRPr lang="en-US" altLang="en-US"/>
          </a:p>
        </p:txBody>
      </p:sp>
    </p:spTree>
    <p:extLst>
      <p:ext uri="{BB962C8B-B14F-4D97-AF65-F5344CB8AC3E}">
        <p14:creationId xmlns:p14="http://schemas.microsoft.com/office/powerpoint/2010/main" val="172821277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297-B1B0-AE32-D7B8-DC0BB48B97AB}"/>
              </a:ext>
            </a:extLst>
          </p:cNvPr>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26BA3E-CA3C-658A-D256-2992453B1EBB}"/>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BD9BEA-A5B1-B46F-20FB-41B071406D0F}"/>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9E7114-BD64-7E10-8955-143DB248801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D514431-998A-0BF2-5346-D5548ACB280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6496FC5-A04C-D686-7B12-5E170CD0F3A5}"/>
              </a:ext>
            </a:extLst>
          </p:cNvPr>
          <p:cNvSpPr>
            <a:spLocks noGrp="1"/>
          </p:cNvSpPr>
          <p:nvPr>
            <p:ph type="sldNum" sz="quarter" idx="12"/>
          </p:nvPr>
        </p:nvSpPr>
        <p:spPr/>
        <p:txBody>
          <a:bodyPr/>
          <a:lstStyle>
            <a:lvl1pPr>
              <a:defRPr/>
            </a:lvl1pPr>
          </a:lstStyle>
          <a:p>
            <a:fld id="{E32443EF-8606-4914-A40D-5AF8B75333E6}" type="slidenum">
              <a:rPr lang="en-US" altLang="en-US"/>
              <a:pPr/>
              <a:t>‹#›</a:t>
            </a:fld>
            <a:endParaRPr lang="en-US" altLang="en-US"/>
          </a:p>
        </p:txBody>
      </p:sp>
    </p:spTree>
    <p:extLst>
      <p:ext uri="{BB962C8B-B14F-4D97-AF65-F5344CB8AC3E}">
        <p14:creationId xmlns:p14="http://schemas.microsoft.com/office/powerpoint/2010/main" val="4842856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76EE8-FCB4-626E-F8F0-5DEF68916ED1}"/>
              </a:ext>
            </a:extLst>
          </p:cNvPr>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54C39F-4E22-E454-1729-CBB1F27900A3}"/>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3D0777-AD81-177D-AC89-C8DA37A976E1}"/>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7F3C83-488A-CF61-0448-3CD7F4AF22D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B3DB425-D9CF-4465-4444-A6F24C7D0F8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786D5BB-711B-A458-8A69-F0F05D911483}"/>
              </a:ext>
            </a:extLst>
          </p:cNvPr>
          <p:cNvSpPr>
            <a:spLocks noGrp="1"/>
          </p:cNvSpPr>
          <p:nvPr>
            <p:ph type="sldNum" sz="quarter" idx="12"/>
          </p:nvPr>
        </p:nvSpPr>
        <p:spPr/>
        <p:txBody>
          <a:bodyPr/>
          <a:lstStyle>
            <a:lvl1pPr>
              <a:defRPr/>
            </a:lvl1pPr>
          </a:lstStyle>
          <a:p>
            <a:fld id="{E53F775B-37B9-4CB5-ABC4-45E973D0F878}" type="slidenum">
              <a:rPr lang="en-US" altLang="en-US"/>
              <a:pPr/>
              <a:t>‹#›</a:t>
            </a:fld>
            <a:endParaRPr lang="en-US" altLang="en-US"/>
          </a:p>
        </p:txBody>
      </p:sp>
    </p:spTree>
    <p:extLst>
      <p:ext uri="{BB962C8B-B14F-4D97-AF65-F5344CB8AC3E}">
        <p14:creationId xmlns:p14="http://schemas.microsoft.com/office/powerpoint/2010/main" val="14626628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4">
            <a:extLst>
              <a:ext uri="{FF2B5EF4-FFF2-40B4-BE49-F238E27FC236}">
                <a16:creationId xmlns:a16="http://schemas.microsoft.com/office/drawing/2014/main" id="{74FF5D9F-44EA-13C4-04E6-1C90F282346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24833A26-7D04-D70B-69C7-92B81F52C9D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4844AF89-82EF-C4E0-E0D1-1E1449914A57}"/>
              </a:ext>
            </a:extLst>
          </p:cNvPr>
          <p:cNvSpPr>
            <a:spLocks noGrp="1" noChangeArrowheads="1"/>
          </p:cNvSpPr>
          <p:nvPr>
            <p:ph type="sldNum" sz="quarter" idx="12"/>
          </p:nvPr>
        </p:nvSpPr>
        <p:spPr>
          <a:ln/>
        </p:spPr>
        <p:txBody>
          <a:bodyPr/>
          <a:lstStyle>
            <a:lvl1pPr>
              <a:defRPr/>
            </a:lvl1pPr>
          </a:lstStyle>
          <a:p>
            <a:fld id="{D584F8A3-58EC-445F-9FC2-69D1B7777EF4}" type="slidenum">
              <a:rPr lang="en-US" altLang="en-US"/>
              <a:pPr/>
              <a:t>‹#›</a:t>
            </a:fld>
            <a:endParaRPr lang="en-US" altLang="en-US"/>
          </a:p>
        </p:txBody>
      </p:sp>
    </p:spTree>
    <p:extLst>
      <p:ext uri="{BB962C8B-B14F-4D97-AF65-F5344CB8AC3E}">
        <p14:creationId xmlns:p14="http://schemas.microsoft.com/office/powerpoint/2010/main" val="71493054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21B28-FD9D-E2FC-CC75-AB37AAB2CE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026871-1029-8274-03F1-F3B0C4D3CC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534195-B8D9-B13F-2C8C-E38BFDD6A83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7C563D8-C3D6-30CB-08BF-1F072A9EC26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57D2B47-8B2B-96FF-46FB-8450C2A6195C}"/>
              </a:ext>
            </a:extLst>
          </p:cNvPr>
          <p:cNvSpPr>
            <a:spLocks noGrp="1"/>
          </p:cNvSpPr>
          <p:nvPr>
            <p:ph type="sldNum" sz="quarter" idx="12"/>
          </p:nvPr>
        </p:nvSpPr>
        <p:spPr/>
        <p:txBody>
          <a:bodyPr/>
          <a:lstStyle>
            <a:lvl1pPr>
              <a:defRPr/>
            </a:lvl1pPr>
          </a:lstStyle>
          <a:p>
            <a:fld id="{39AF6DF4-BF24-4A07-AB53-7378E98CE949}" type="slidenum">
              <a:rPr lang="en-US" altLang="en-US"/>
              <a:pPr/>
              <a:t>‹#›</a:t>
            </a:fld>
            <a:endParaRPr lang="en-US" altLang="en-US"/>
          </a:p>
        </p:txBody>
      </p:sp>
    </p:spTree>
    <p:extLst>
      <p:ext uri="{BB962C8B-B14F-4D97-AF65-F5344CB8AC3E}">
        <p14:creationId xmlns:p14="http://schemas.microsoft.com/office/powerpoint/2010/main" val="88968741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1BD1C0-684B-9B06-F147-22FF96D2CD0E}"/>
              </a:ext>
            </a:extLst>
          </p:cNvPr>
          <p:cNvSpPr>
            <a:spLocks noGrp="1"/>
          </p:cNvSpPr>
          <p:nvPr>
            <p:ph type="title" orient="vert"/>
          </p:nvPr>
        </p:nvSpPr>
        <p:spPr>
          <a:xfrm>
            <a:off x="8864600" y="473076"/>
            <a:ext cx="2717800" cy="53943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D44CDC-C620-5D26-3AF1-2D636FA5BB93}"/>
              </a:ext>
            </a:extLst>
          </p:cNvPr>
          <p:cNvSpPr>
            <a:spLocks noGrp="1"/>
          </p:cNvSpPr>
          <p:nvPr>
            <p:ph type="body" orient="vert" idx="1"/>
          </p:nvPr>
        </p:nvSpPr>
        <p:spPr>
          <a:xfrm>
            <a:off x="711200" y="473076"/>
            <a:ext cx="795020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BAD93D-5F19-BE98-183F-929E95DDEFC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6FEBEAD-C616-60D6-D568-13DADF60B5B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8A346FC-C8F7-CBC8-B8AE-3D9348FCDF92}"/>
              </a:ext>
            </a:extLst>
          </p:cNvPr>
          <p:cNvSpPr>
            <a:spLocks noGrp="1"/>
          </p:cNvSpPr>
          <p:nvPr>
            <p:ph type="sldNum" sz="quarter" idx="12"/>
          </p:nvPr>
        </p:nvSpPr>
        <p:spPr/>
        <p:txBody>
          <a:bodyPr/>
          <a:lstStyle>
            <a:lvl1pPr>
              <a:defRPr/>
            </a:lvl1pPr>
          </a:lstStyle>
          <a:p>
            <a:fld id="{F869C298-FBFE-4192-84D0-C843E6C03B73}" type="slidenum">
              <a:rPr lang="en-US" altLang="en-US"/>
              <a:pPr/>
              <a:t>‹#›</a:t>
            </a:fld>
            <a:endParaRPr lang="en-US" altLang="en-US"/>
          </a:p>
        </p:txBody>
      </p:sp>
    </p:spTree>
    <p:extLst>
      <p:ext uri="{BB962C8B-B14F-4D97-AF65-F5344CB8AC3E}">
        <p14:creationId xmlns:p14="http://schemas.microsoft.com/office/powerpoint/2010/main" val="108902012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59421-DD93-D993-2B20-5FF282FB0524}"/>
              </a:ext>
            </a:extLst>
          </p:cNvPr>
          <p:cNvSpPr>
            <a:spLocks noGrp="1"/>
          </p:cNvSpPr>
          <p:nvPr>
            <p:ph type="title"/>
          </p:nvPr>
        </p:nvSpPr>
        <p:spPr>
          <a:xfrm>
            <a:off x="711200" y="473075"/>
            <a:ext cx="108712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E6332EC-793C-454D-7065-09341D317F2C}"/>
              </a:ext>
            </a:extLst>
          </p:cNvPr>
          <p:cNvSpPr>
            <a:spLocks noGrp="1"/>
          </p:cNvSpPr>
          <p:nvPr>
            <p:ph sz="half" idx="1"/>
          </p:nvPr>
        </p:nvSpPr>
        <p:spPr>
          <a:xfrm>
            <a:off x="7112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516C51-3C18-47FA-6C9E-163AB065133B}"/>
              </a:ext>
            </a:extLst>
          </p:cNvPr>
          <p:cNvSpPr>
            <a:spLocks noGrp="1"/>
          </p:cNvSpPr>
          <p:nvPr>
            <p:ph type="body" sz="half" idx="2"/>
          </p:nvPr>
        </p:nvSpPr>
        <p:spPr>
          <a:xfrm>
            <a:off x="62484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3C538F-4501-C74A-61FC-FF3D39804818}"/>
              </a:ext>
            </a:extLst>
          </p:cNvPr>
          <p:cNvSpPr>
            <a:spLocks noGrp="1"/>
          </p:cNvSpPr>
          <p:nvPr>
            <p:ph type="dt" sz="half" idx="10"/>
          </p:nvPr>
        </p:nvSpPr>
        <p:spPr>
          <a:xfrm>
            <a:off x="711200" y="6248400"/>
            <a:ext cx="27432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7315221-1CF7-A02A-9549-CDE63C65740A}"/>
              </a:ext>
            </a:extLst>
          </p:cNvPr>
          <p:cNvSpPr>
            <a:spLocks noGrp="1"/>
          </p:cNvSpPr>
          <p:nvPr>
            <p:ph type="ftr" sz="quarter" idx="11"/>
          </p:nvPr>
        </p:nvSpPr>
        <p:spPr>
          <a:xfrm>
            <a:off x="43180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838B658-9EE2-3E9E-DEDC-6B316A6A1CD4}"/>
              </a:ext>
            </a:extLst>
          </p:cNvPr>
          <p:cNvSpPr>
            <a:spLocks noGrp="1"/>
          </p:cNvSpPr>
          <p:nvPr>
            <p:ph type="sldNum" sz="quarter" idx="12"/>
          </p:nvPr>
        </p:nvSpPr>
        <p:spPr>
          <a:xfrm>
            <a:off x="9042400" y="6248400"/>
            <a:ext cx="2540000" cy="457200"/>
          </a:xfrm>
        </p:spPr>
        <p:txBody>
          <a:bodyPr/>
          <a:lstStyle>
            <a:lvl1pPr>
              <a:defRPr/>
            </a:lvl1pPr>
          </a:lstStyle>
          <a:p>
            <a:fld id="{A4ACFDBE-2613-4A10-9998-470C5B992E68}" type="slidenum">
              <a:rPr lang="en-US" altLang="en-US"/>
              <a:pPr/>
              <a:t>‹#›</a:t>
            </a:fld>
            <a:endParaRPr lang="en-US" altLang="en-US"/>
          </a:p>
        </p:txBody>
      </p:sp>
    </p:spTree>
    <p:extLst>
      <p:ext uri="{BB962C8B-B14F-4D97-AF65-F5344CB8AC3E}">
        <p14:creationId xmlns:p14="http://schemas.microsoft.com/office/powerpoint/2010/main" val="184368182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2E727-AD13-FE02-E927-053911085647}"/>
              </a:ext>
            </a:extLst>
          </p:cNvPr>
          <p:cNvSpPr>
            <a:spLocks noGrp="1"/>
          </p:cNvSpPr>
          <p:nvPr>
            <p:ph type="title"/>
          </p:nvPr>
        </p:nvSpPr>
        <p:spPr>
          <a:xfrm>
            <a:off x="711200" y="473075"/>
            <a:ext cx="108712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09B883-17C8-6A34-D6FE-87EE015741A4}"/>
              </a:ext>
            </a:extLst>
          </p:cNvPr>
          <p:cNvSpPr>
            <a:spLocks noGrp="1"/>
          </p:cNvSpPr>
          <p:nvPr>
            <p:ph type="body" sz="half" idx="1"/>
          </p:nvPr>
        </p:nvSpPr>
        <p:spPr>
          <a:xfrm>
            <a:off x="7112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EA2D1D-E239-1BEB-C61F-843895A3E608}"/>
              </a:ext>
            </a:extLst>
          </p:cNvPr>
          <p:cNvSpPr>
            <a:spLocks noGrp="1"/>
          </p:cNvSpPr>
          <p:nvPr>
            <p:ph sz="half" idx="2"/>
          </p:nvPr>
        </p:nvSpPr>
        <p:spPr>
          <a:xfrm>
            <a:off x="62484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050D7-E065-E94A-EEA5-9E9142CB1EDE}"/>
              </a:ext>
            </a:extLst>
          </p:cNvPr>
          <p:cNvSpPr>
            <a:spLocks noGrp="1"/>
          </p:cNvSpPr>
          <p:nvPr>
            <p:ph type="dt" sz="half" idx="10"/>
          </p:nvPr>
        </p:nvSpPr>
        <p:spPr>
          <a:xfrm>
            <a:off x="711200" y="6248400"/>
            <a:ext cx="27432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34BA19A-AE9F-65D7-5024-3ABDFC5024A8}"/>
              </a:ext>
            </a:extLst>
          </p:cNvPr>
          <p:cNvSpPr>
            <a:spLocks noGrp="1"/>
          </p:cNvSpPr>
          <p:nvPr>
            <p:ph type="ftr" sz="quarter" idx="11"/>
          </p:nvPr>
        </p:nvSpPr>
        <p:spPr>
          <a:xfrm>
            <a:off x="43180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F662C93-137B-AECD-6916-3364D29658C5}"/>
              </a:ext>
            </a:extLst>
          </p:cNvPr>
          <p:cNvSpPr>
            <a:spLocks noGrp="1"/>
          </p:cNvSpPr>
          <p:nvPr>
            <p:ph type="sldNum" sz="quarter" idx="12"/>
          </p:nvPr>
        </p:nvSpPr>
        <p:spPr>
          <a:xfrm>
            <a:off x="9042400" y="6248400"/>
            <a:ext cx="2540000" cy="457200"/>
          </a:xfrm>
        </p:spPr>
        <p:txBody>
          <a:bodyPr/>
          <a:lstStyle>
            <a:lvl1pPr>
              <a:defRPr/>
            </a:lvl1pPr>
          </a:lstStyle>
          <a:p>
            <a:fld id="{7D7E1117-4FDF-4BA8-9744-F9C9764CF699}" type="slidenum">
              <a:rPr lang="en-US" altLang="en-US"/>
              <a:pPr/>
              <a:t>‹#›</a:t>
            </a:fld>
            <a:endParaRPr lang="en-US" altLang="en-US"/>
          </a:p>
        </p:txBody>
      </p:sp>
    </p:spTree>
    <p:extLst>
      <p:ext uri="{BB962C8B-B14F-4D97-AF65-F5344CB8AC3E}">
        <p14:creationId xmlns:p14="http://schemas.microsoft.com/office/powerpoint/2010/main" val="317030852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338" name="Group 2">
            <a:extLst>
              <a:ext uri="{FF2B5EF4-FFF2-40B4-BE49-F238E27FC236}">
                <a16:creationId xmlns:a16="http://schemas.microsoft.com/office/drawing/2014/main" id="{6CA453C9-ADB7-3DA2-7675-B92C9ADBA326}"/>
              </a:ext>
            </a:extLst>
          </p:cNvPr>
          <p:cNvGrpSpPr>
            <a:grpSpLocks/>
          </p:cNvGrpSpPr>
          <p:nvPr/>
        </p:nvGrpSpPr>
        <p:grpSpPr bwMode="auto">
          <a:xfrm>
            <a:off x="5067300" y="1789114"/>
            <a:ext cx="7120467" cy="5056187"/>
            <a:chOff x="2394" y="1127"/>
            <a:chExt cx="3364" cy="3185"/>
          </a:xfrm>
        </p:grpSpPr>
        <p:sp>
          <p:nvSpPr>
            <p:cNvPr id="14339" name="Rectangle 3">
              <a:extLst>
                <a:ext uri="{FF2B5EF4-FFF2-40B4-BE49-F238E27FC236}">
                  <a16:creationId xmlns:a16="http://schemas.microsoft.com/office/drawing/2014/main" id="{AA131957-F6D4-8303-E3AE-0F03B97529F6}"/>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0" name="Oval 4">
              <a:extLst>
                <a:ext uri="{FF2B5EF4-FFF2-40B4-BE49-F238E27FC236}">
                  <a16:creationId xmlns:a16="http://schemas.microsoft.com/office/drawing/2014/main" id="{D67E96B7-2497-3703-EE80-9E6B2848CF2F}"/>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1" name="Rectangle 5">
              <a:extLst>
                <a:ext uri="{FF2B5EF4-FFF2-40B4-BE49-F238E27FC236}">
                  <a16:creationId xmlns:a16="http://schemas.microsoft.com/office/drawing/2014/main" id="{6EA62318-1202-D83A-941E-04A684ECB449}"/>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2" name="Freeform 6">
              <a:extLst>
                <a:ext uri="{FF2B5EF4-FFF2-40B4-BE49-F238E27FC236}">
                  <a16:creationId xmlns:a16="http://schemas.microsoft.com/office/drawing/2014/main" id="{31ADF248-4567-57A1-EC88-9C9E9CBAAA96}"/>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3" name="Rectangle 7">
              <a:extLst>
                <a:ext uri="{FF2B5EF4-FFF2-40B4-BE49-F238E27FC236}">
                  <a16:creationId xmlns:a16="http://schemas.microsoft.com/office/drawing/2014/main" id="{04608229-5A3F-DAA5-00D1-50C7A25412DA}"/>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4" name="Rectangle 8">
              <a:extLst>
                <a:ext uri="{FF2B5EF4-FFF2-40B4-BE49-F238E27FC236}">
                  <a16:creationId xmlns:a16="http://schemas.microsoft.com/office/drawing/2014/main" id="{25451FA3-8F65-2FF7-778B-0D3BBC0A2017}"/>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5" name="Rectangle 9">
              <a:extLst>
                <a:ext uri="{FF2B5EF4-FFF2-40B4-BE49-F238E27FC236}">
                  <a16:creationId xmlns:a16="http://schemas.microsoft.com/office/drawing/2014/main" id="{5B021758-3137-B49F-7CF1-B2606334088A}"/>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6" name="Rectangle 10">
              <a:extLst>
                <a:ext uri="{FF2B5EF4-FFF2-40B4-BE49-F238E27FC236}">
                  <a16:creationId xmlns:a16="http://schemas.microsoft.com/office/drawing/2014/main" id="{D7805CB6-4EDC-EABC-FC24-0B247FF8A696}"/>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7" name="Rectangle 11">
              <a:extLst>
                <a:ext uri="{FF2B5EF4-FFF2-40B4-BE49-F238E27FC236}">
                  <a16:creationId xmlns:a16="http://schemas.microsoft.com/office/drawing/2014/main" id="{DC78A78C-3E50-8A67-B830-9FA5E217B049}"/>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8" name="Freeform 12">
              <a:extLst>
                <a:ext uri="{FF2B5EF4-FFF2-40B4-BE49-F238E27FC236}">
                  <a16:creationId xmlns:a16="http://schemas.microsoft.com/office/drawing/2014/main" id="{D226C234-F904-53F5-8F7F-E61C73F683F5}"/>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9" name="Freeform 13">
              <a:extLst>
                <a:ext uri="{FF2B5EF4-FFF2-40B4-BE49-F238E27FC236}">
                  <a16:creationId xmlns:a16="http://schemas.microsoft.com/office/drawing/2014/main" id="{69C048CF-045D-9634-9624-4FF00A179789}"/>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0" name="Freeform 14">
              <a:extLst>
                <a:ext uri="{FF2B5EF4-FFF2-40B4-BE49-F238E27FC236}">
                  <a16:creationId xmlns:a16="http://schemas.microsoft.com/office/drawing/2014/main" id="{A572BEA6-E551-E0FE-ABDD-BFD5346AB0C7}"/>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1" name="Freeform 15">
              <a:extLst>
                <a:ext uri="{FF2B5EF4-FFF2-40B4-BE49-F238E27FC236}">
                  <a16:creationId xmlns:a16="http://schemas.microsoft.com/office/drawing/2014/main" id="{0CD30BBB-C754-935B-3607-DFB6D5743269}"/>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2" name="Freeform 16">
              <a:extLst>
                <a:ext uri="{FF2B5EF4-FFF2-40B4-BE49-F238E27FC236}">
                  <a16:creationId xmlns:a16="http://schemas.microsoft.com/office/drawing/2014/main" id="{8BE0B436-DC5C-8F8C-4354-334F63830770}"/>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3" name="Freeform 17">
              <a:extLst>
                <a:ext uri="{FF2B5EF4-FFF2-40B4-BE49-F238E27FC236}">
                  <a16:creationId xmlns:a16="http://schemas.microsoft.com/office/drawing/2014/main" id="{8197AE4B-14D8-E9C9-0589-104F16B7E655}"/>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4" name="Freeform 18">
              <a:extLst>
                <a:ext uri="{FF2B5EF4-FFF2-40B4-BE49-F238E27FC236}">
                  <a16:creationId xmlns:a16="http://schemas.microsoft.com/office/drawing/2014/main" id="{CDC15AFB-57B9-FFB8-E101-66A14A958230}"/>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5" name="Freeform 19">
              <a:extLst>
                <a:ext uri="{FF2B5EF4-FFF2-40B4-BE49-F238E27FC236}">
                  <a16:creationId xmlns:a16="http://schemas.microsoft.com/office/drawing/2014/main" id="{3FE75135-1E5F-C4CC-C7E9-A49BBEF39F18}"/>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6" name="Freeform 20">
              <a:extLst>
                <a:ext uri="{FF2B5EF4-FFF2-40B4-BE49-F238E27FC236}">
                  <a16:creationId xmlns:a16="http://schemas.microsoft.com/office/drawing/2014/main" id="{CED408F3-0491-440A-5471-CE296A8E5B7A}"/>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7" name="Freeform 21">
              <a:extLst>
                <a:ext uri="{FF2B5EF4-FFF2-40B4-BE49-F238E27FC236}">
                  <a16:creationId xmlns:a16="http://schemas.microsoft.com/office/drawing/2014/main" id="{7CDAF50D-DBDD-3F7A-B0E9-1428F7264A98}"/>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8" name="Freeform 22">
              <a:extLst>
                <a:ext uri="{FF2B5EF4-FFF2-40B4-BE49-F238E27FC236}">
                  <a16:creationId xmlns:a16="http://schemas.microsoft.com/office/drawing/2014/main" id="{27BD4177-E692-6006-61C4-B6D6888E6253}"/>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9" name="Freeform 23">
              <a:extLst>
                <a:ext uri="{FF2B5EF4-FFF2-40B4-BE49-F238E27FC236}">
                  <a16:creationId xmlns:a16="http://schemas.microsoft.com/office/drawing/2014/main" id="{50B02D02-CA91-DCF6-6B64-BA0D1A1602C1}"/>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0" name="Freeform 24">
              <a:extLst>
                <a:ext uri="{FF2B5EF4-FFF2-40B4-BE49-F238E27FC236}">
                  <a16:creationId xmlns:a16="http://schemas.microsoft.com/office/drawing/2014/main" id="{09462558-D3B0-6FC1-B45C-3E9EB4D67EA3}"/>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1" name="Freeform 25">
              <a:extLst>
                <a:ext uri="{FF2B5EF4-FFF2-40B4-BE49-F238E27FC236}">
                  <a16:creationId xmlns:a16="http://schemas.microsoft.com/office/drawing/2014/main" id="{4A921E95-DC5D-DF43-E438-112B217F2DFE}"/>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2" name="Freeform 26">
              <a:extLst>
                <a:ext uri="{FF2B5EF4-FFF2-40B4-BE49-F238E27FC236}">
                  <a16:creationId xmlns:a16="http://schemas.microsoft.com/office/drawing/2014/main" id="{930DBEB4-037A-E2EA-1C14-F76EB2B3230D}"/>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3" name="Oval 27">
              <a:extLst>
                <a:ext uri="{FF2B5EF4-FFF2-40B4-BE49-F238E27FC236}">
                  <a16:creationId xmlns:a16="http://schemas.microsoft.com/office/drawing/2014/main" id="{5679A6F6-683F-84CB-A458-9660E2EE8925}"/>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4" name="Oval 28">
              <a:extLst>
                <a:ext uri="{FF2B5EF4-FFF2-40B4-BE49-F238E27FC236}">
                  <a16:creationId xmlns:a16="http://schemas.microsoft.com/office/drawing/2014/main" id="{03BA83E2-F09D-21D2-0F17-07B1AF809C6E}"/>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5" name="Oval 29">
              <a:extLst>
                <a:ext uri="{FF2B5EF4-FFF2-40B4-BE49-F238E27FC236}">
                  <a16:creationId xmlns:a16="http://schemas.microsoft.com/office/drawing/2014/main" id="{C2FC5D22-AF11-80CC-FD6F-6468EE629AEB}"/>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6" name="Freeform 30">
              <a:extLst>
                <a:ext uri="{FF2B5EF4-FFF2-40B4-BE49-F238E27FC236}">
                  <a16:creationId xmlns:a16="http://schemas.microsoft.com/office/drawing/2014/main" id="{A582EE9F-BCFC-DEC5-9998-E5F97F33121C}"/>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7" name="Freeform 31">
              <a:extLst>
                <a:ext uri="{FF2B5EF4-FFF2-40B4-BE49-F238E27FC236}">
                  <a16:creationId xmlns:a16="http://schemas.microsoft.com/office/drawing/2014/main" id="{811F3798-649A-58FE-3009-EDC9875FE0FE}"/>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8" name="Rectangle 32">
              <a:extLst>
                <a:ext uri="{FF2B5EF4-FFF2-40B4-BE49-F238E27FC236}">
                  <a16:creationId xmlns:a16="http://schemas.microsoft.com/office/drawing/2014/main" id="{6E4722DA-A25A-4743-9CCB-2E8A083047CC}"/>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9" name="Rectangle 33">
              <a:extLst>
                <a:ext uri="{FF2B5EF4-FFF2-40B4-BE49-F238E27FC236}">
                  <a16:creationId xmlns:a16="http://schemas.microsoft.com/office/drawing/2014/main" id="{64BF66D5-07DD-FB39-E38F-788BC557217F}"/>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0" name="AutoShape 34">
              <a:extLst>
                <a:ext uri="{FF2B5EF4-FFF2-40B4-BE49-F238E27FC236}">
                  <a16:creationId xmlns:a16="http://schemas.microsoft.com/office/drawing/2014/main" id="{825B7DBF-A5F6-C98D-9137-40DE138AE439}"/>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1" name="Freeform 35">
              <a:extLst>
                <a:ext uri="{FF2B5EF4-FFF2-40B4-BE49-F238E27FC236}">
                  <a16:creationId xmlns:a16="http://schemas.microsoft.com/office/drawing/2014/main" id="{F7CD4F34-2170-6C6D-3609-1F6CC6D7D36B}"/>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72" name="Freeform 36">
              <a:extLst>
                <a:ext uri="{FF2B5EF4-FFF2-40B4-BE49-F238E27FC236}">
                  <a16:creationId xmlns:a16="http://schemas.microsoft.com/office/drawing/2014/main" id="{7927C150-3B69-D1D3-7191-47D285B29CE4}"/>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4373" name="Rectangle 37">
            <a:extLst>
              <a:ext uri="{FF2B5EF4-FFF2-40B4-BE49-F238E27FC236}">
                <a16:creationId xmlns:a16="http://schemas.microsoft.com/office/drawing/2014/main" id="{C7D55EDF-2773-5522-FBF7-1A969BB65124}"/>
              </a:ext>
            </a:extLst>
          </p:cNvPr>
          <p:cNvSpPr>
            <a:spLocks noGrp="1" noChangeArrowheads="1"/>
          </p:cNvSpPr>
          <p:nvPr>
            <p:ph type="dt" sz="half" idx="2"/>
          </p:nvPr>
        </p:nvSpPr>
        <p:spPr/>
        <p:txBody>
          <a:bodyPr/>
          <a:lstStyle>
            <a:lvl1pPr>
              <a:defRPr/>
            </a:lvl1pPr>
          </a:lstStyle>
          <a:p>
            <a:endParaRPr lang="en-US" altLang="en-US"/>
          </a:p>
        </p:txBody>
      </p:sp>
      <p:sp>
        <p:nvSpPr>
          <p:cNvPr id="14374" name="Rectangle 38">
            <a:extLst>
              <a:ext uri="{FF2B5EF4-FFF2-40B4-BE49-F238E27FC236}">
                <a16:creationId xmlns:a16="http://schemas.microsoft.com/office/drawing/2014/main" id="{D92D18CC-DE8C-5FDF-F4B3-E464EE6B132B}"/>
              </a:ext>
            </a:extLst>
          </p:cNvPr>
          <p:cNvSpPr>
            <a:spLocks noGrp="1" noChangeArrowheads="1"/>
          </p:cNvSpPr>
          <p:nvPr>
            <p:ph type="ftr" sz="quarter" idx="3"/>
          </p:nvPr>
        </p:nvSpPr>
        <p:spPr/>
        <p:txBody>
          <a:bodyPr/>
          <a:lstStyle>
            <a:lvl1pPr>
              <a:defRPr/>
            </a:lvl1pPr>
          </a:lstStyle>
          <a:p>
            <a:endParaRPr lang="en-US" altLang="en-US"/>
          </a:p>
        </p:txBody>
      </p:sp>
      <p:sp>
        <p:nvSpPr>
          <p:cNvPr id="14375" name="Rectangle 39">
            <a:extLst>
              <a:ext uri="{FF2B5EF4-FFF2-40B4-BE49-F238E27FC236}">
                <a16:creationId xmlns:a16="http://schemas.microsoft.com/office/drawing/2014/main" id="{DA939516-4C64-45D8-343C-80F51452ECEE}"/>
              </a:ext>
            </a:extLst>
          </p:cNvPr>
          <p:cNvSpPr>
            <a:spLocks noGrp="1" noChangeArrowheads="1"/>
          </p:cNvSpPr>
          <p:nvPr>
            <p:ph type="subTitle"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4376" name="Rectangle 40">
            <a:extLst>
              <a:ext uri="{FF2B5EF4-FFF2-40B4-BE49-F238E27FC236}">
                <a16:creationId xmlns:a16="http://schemas.microsoft.com/office/drawing/2014/main" id="{EFA5E205-86AB-F15A-FE5D-503CE1198B5C}"/>
              </a:ext>
            </a:extLst>
          </p:cNvPr>
          <p:cNvSpPr>
            <a:spLocks noGrp="1" noChangeArrowheads="1"/>
          </p:cNvSpPr>
          <p:nvPr>
            <p:ph type="ctrTitle"/>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
        <p:nvSpPr>
          <p:cNvPr id="14377" name="Rectangle 41">
            <a:extLst>
              <a:ext uri="{FF2B5EF4-FFF2-40B4-BE49-F238E27FC236}">
                <a16:creationId xmlns:a16="http://schemas.microsoft.com/office/drawing/2014/main" id="{C80F9699-C5C8-2895-6A04-A4B6540A1C3F}"/>
              </a:ext>
            </a:extLst>
          </p:cNvPr>
          <p:cNvSpPr>
            <a:spLocks noGrp="1" noChangeArrowheads="1"/>
          </p:cNvSpPr>
          <p:nvPr>
            <p:ph type="sldNum" sz="quarter" idx="4"/>
          </p:nvPr>
        </p:nvSpPr>
        <p:spPr/>
        <p:txBody>
          <a:bodyPr/>
          <a:lstStyle>
            <a:lvl1pPr>
              <a:defRPr/>
            </a:lvl1pPr>
          </a:lstStyle>
          <a:p>
            <a:fld id="{7F52BEE3-26AD-4DC0-BD90-91D006492FAE}" type="slidenum">
              <a:rPr lang="en-US" altLang="en-US"/>
              <a:pPr/>
              <a:t>‹#›</a:t>
            </a:fld>
            <a:endParaRPr lang="en-US" altLang="en-US"/>
          </a:p>
        </p:txBody>
      </p:sp>
    </p:spTree>
    <p:extLst>
      <p:ext uri="{BB962C8B-B14F-4D97-AF65-F5344CB8AC3E}">
        <p14:creationId xmlns:p14="http://schemas.microsoft.com/office/powerpoint/2010/main" val="219236833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C9B3B-9505-40DC-30CA-2410886957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4DBDF8-409F-1DFF-8906-DC0BD6EB21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596465-420D-65D7-FF9F-86FA49FA6EB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8CE46BE-160A-46A0-F374-C8996DB5C88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7797EAE-6A68-1A11-2ACC-5E1437654C88}"/>
              </a:ext>
            </a:extLst>
          </p:cNvPr>
          <p:cNvSpPr>
            <a:spLocks noGrp="1"/>
          </p:cNvSpPr>
          <p:nvPr>
            <p:ph type="sldNum" sz="quarter" idx="12"/>
          </p:nvPr>
        </p:nvSpPr>
        <p:spPr/>
        <p:txBody>
          <a:bodyPr/>
          <a:lstStyle>
            <a:lvl1pPr>
              <a:defRPr/>
            </a:lvl1pPr>
          </a:lstStyle>
          <a:p>
            <a:fld id="{6B105513-19F6-43DB-ACDF-FA680AFD4873}" type="slidenum">
              <a:rPr lang="en-US" altLang="en-US"/>
              <a:pPr/>
              <a:t>‹#›</a:t>
            </a:fld>
            <a:endParaRPr lang="en-US" altLang="en-US"/>
          </a:p>
        </p:txBody>
      </p:sp>
    </p:spTree>
    <p:extLst>
      <p:ext uri="{BB962C8B-B14F-4D97-AF65-F5344CB8AC3E}">
        <p14:creationId xmlns:p14="http://schemas.microsoft.com/office/powerpoint/2010/main" val="56121831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5527E-D225-5436-B784-155EBCE7C156}"/>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14298B-AE73-E151-EAEF-4146A9C47F3F}"/>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BCDA3BD5-D7AA-B81E-277F-4B1C03EDB6A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5971A2C-D1AF-E9E7-DE10-C206AE86ABD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B5DA93E-96B4-4DBE-465C-BA5CB7B5B98E}"/>
              </a:ext>
            </a:extLst>
          </p:cNvPr>
          <p:cNvSpPr>
            <a:spLocks noGrp="1"/>
          </p:cNvSpPr>
          <p:nvPr>
            <p:ph type="sldNum" sz="quarter" idx="12"/>
          </p:nvPr>
        </p:nvSpPr>
        <p:spPr/>
        <p:txBody>
          <a:bodyPr/>
          <a:lstStyle>
            <a:lvl1pPr>
              <a:defRPr/>
            </a:lvl1pPr>
          </a:lstStyle>
          <a:p>
            <a:fld id="{16822BF1-592F-4769-84A8-E79952A57524}" type="slidenum">
              <a:rPr lang="en-US" altLang="en-US"/>
              <a:pPr/>
              <a:t>‹#›</a:t>
            </a:fld>
            <a:endParaRPr lang="en-US" altLang="en-US"/>
          </a:p>
        </p:txBody>
      </p:sp>
    </p:spTree>
    <p:extLst>
      <p:ext uri="{BB962C8B-B14F-4D97-AF65-F5344CB8AC3E}">
        <p14:creationId xmlns:p14="http://schemas.microsoft.com/office/powerpoint/2010/main" val="246022379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C883D-6458-6B49-7CD6-5A4EEC81D5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7BD847-870B-7CC2-A674-70DDF79CADE3}"/>
              </a:ext>
            </a:extLst>
          </p:cNvPr>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9E6263-CD41-89DD-A103-A2F2599B8A31}"/>
              </a:ext>
            </a:extLst>
          </p:cNvPr>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11973F-EF2B-C34C-887B-850A00D025F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7F9B487-AE36-4B40-3A23-481A5FC782C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F9C78F9-B1B1-8FAC-A5FA-8DBE6F833E52}"/>
              </a:ext>
            </a:extLst>
          </p:cNvPr>
          <p:cNvSpPr>
            <a:spLocks noGrp="1"/>
          </p:cNvSpPr>
          <p:nvPr>
            <p:ph type="sldNum" sz="quarter" idx="12"/>
          </p:nvPr>
        </p:nvSpPr>
        <p:spPr/>
        <p:txBody>
          <a:bodyPr/>
          <a:lstStyle>
            <a:lvl1pPr>
              <a:defRPr/>
            </a:lvl1pPr>
          </a:lstStyle>
          <a:p>
            <a:fld id="{1308581D-B400-40FC-B069-6F4C461BA4D2}" type="slidenum">
              <a:rPr lang="en-US" altLang="en-US"/>
              <a:pPr/>
              <a:t>‹#›</a:t>
            </a:fld>
            <a:endParaRPr lang="en-US" altLang="en-US"/>
          </a:p>
        </p:txBody>
      </p:sp>
    </p:spTree>
    <p:extLst>
      <p:ext uri="{BB962C8B-B14F-4D97-AF65-F5344CB8AC3E}">
        <p14:creationId xmlns:p14="http://schemas.microsoft.com/office/powerpoint/2010/main" val="409458311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11698-ADCF-AAF4-27A6-5D4F4BA8DD92}"/>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F117BB-31E7-FE70-FD86-ACAF8B6C9EFC}"/>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299F2D-98EA-468A-6801-B852950E61C8}"/>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92101A-94D0-482C-1E58-54961181C4E1}"/>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2EC0F5-96C8-E535-BD67-C1A61BD8D5EA}"/>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B91745-E7C5-911F-B44C-082240679DB6}"/>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4CEE34CD-8AFC-1B13-C1FB-A481F58DA5E4}"/>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789BDC35-F4AE-D563-5D93-A13716037C9C}"/>
              </a:ext>
            </a:extLst>
          </p:cNvPr>
          <p:cNvSpPr>
            <a:spLocks noGrp="1"/>
          </p:cNvSpPr>
          <p:nvPr>
            <p:ph type="sldNum" sz="quarter" idx="12"/>
          </p:nvPr>
        </p:nvSpPr>
        <p:spPr/>
        <p:txBody>
          <a:bodyPr/>
          <a:lstStyle>
            <a:lvl1pPr>
              <a:defRPr/>
            </a:lvl1pPr>
          </a:lstStyle>
          <a:p>
            <a:fld id="{7F2AA6CB-7EB6-4830-A062-87A803DC907D}" type="slidenum">
              <a:rPr lang="en-US" altLang="en-US"/>
              <a:pPr/>
              <a:t>‹#›</a:t>
            </a:fld>
            <a:endParaRPr lang="en-US" altLang="en-US"/>
          </a:p>
        </p:txBody>
      </p:sp>
    </p:spTree>
    <p:extLst>
      <p:ext uri="{BB962C8B-B14F-4D97-AF65-F5344CB8AC3E}">
        <p14:creationId xmlns:p14="http://schemas.microsoft.com/office/powerpoint/2010/main" val="221167354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8321C-3CC6-E81D-FA73-48B3CDBF4B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9A9F1B-54DA-FBFD-909F-9EE1002D7C67}"/>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7907FC6F-9857-1B2C-A399-EED8CC7F6AC1}"/>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0B9A53EC-8705-9540-0804-78EB7134EFAA}"/>
              </a:ext>
            </a:extLst>
          </p:cNvPr>
          <p:cNvSpPr>
            <a:spLocks noGrp="1"/>
          </p:cNvSpPr>
          <p:nvPr>
            <p:ph type="sldNum" sz="quarter" idx="12"/>
          </p:nvPr>
        </p:nvSpPr>
        <p:spPr/>
        <p:txBody>
          <a:bodyPr/>
          <a:lstStyle>
            <a:lvl1pPr>
              <a:defRPr/>
            </a:lvl1pPr>
          </a:lstStyle>
          <a:p>
            <a:fld id="{EC85CB2A-602A-4BA5-924D-D16A65322C9C}" type="slidenum">
              <a:rPr lang="en-US" altLang="en-US"/>
              <a:pPr/>
              <a:t>‹#›</a:t>
            </a:fld>
            <a:endParaRPr lang="en-US" altLang="en-US"/>
          </a:p>
        </p:txBody>
      </p:sp>
    </p:spTree>
    <p:extLst>
      <p:ext uri="{BB962C8B-B14F-4D97-AF65-F5344CB8AC3E}">
        <p14:creationId xmlns:p14="http://schemas.microsoft.com/office/powerpoint/2010/main" val="20968113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4">
            <a:extLst>
              <a:ext uri="{FF2B5EF4-FFF2-40B4-BE49-F238E27FC236}">
                <a16:creationId xmlns:a16="http://schemas.microsoft.com/office/drawing/2014/main" id="{BC5A05CE-4B6A-99DD-2A20-7FB73820D06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F8AF888D-800D-841B-E1DA-98BEA448351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7BE9BE26-87B0-64A6-3656-D9C93B3096B7}"/>
              </a:ext>
            </a:extLst>
          </p:cNvPr>
          <p:cNvSpPr>
            <a:spLocks noGrp="1" noChangeArrowheads="1"/>
          </p:cNvSpPr>
          <p:nvPr>
            <p:ph type="sldNum" sz="quarter" idx="12"/>
          </p:nvPr>
        </p:nvSpPr>
        <p:spPr>
          <a:ln/>
        </p:spPr>
        <p:txBody>
          <a:bodyPr/>
          <a:lstStyle>
            <a:lvl1pPr>
              <a:defRPr/>
            </a:lvl1pPr>
          </a:lstStyle>
          <a:p>
            <a:fld id="{FF885E73-4FBB-45D3-A0BF-FAB3F30916BF}" type="slidenum">
              <a:rPr lang="en-US" altLang="en-US"/>
              <a:pPr/>
              <a:t>‹#›</a:t>
            </a:fld>
            <a:endParaRPr lang="en-US" altLang="en-US"/>
          </a:p>
        </p:txBody>
      </p:sp>
    </p:spTree>
    <p:extLst>
      <p:ext uri="{BB962C8B-B14F-4D97-AF65-F5344CB8AC3E}">
        <p14:creationId xmlns:p14="http://schemas.microsoft.com/office/powerpoint/2010/main" val="246463470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AB5628-65B4-A399-4DA9-E31C8BBE6964}"/>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D2E77AE0-9C7B-385F-EAF6-3DF1CA618814}"/>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8C9544C6-BB1E-1F31-E419-DBB1CCB49584}"/>
              </a:ext>
            </a:extLst>
          </p:cNvPr>
          <p:cNvSpPr>
            <a:spLocks noGrp="1"/>
          </p:cNvSpPr>
          <p:nvPr>
            <p:ph type="sldNum" sz="quarter" idx="12"/>
          </p:nvPr>
        </p:nvSpPr>
        <p:spPr/>
        <p:txBody>
          <a:bodyPr/>
          <a:lstStyle>
            <a:lvl1pPr>
              <a:defRPr/>
            </a:lvl1pPr>
          </a:lstStyle>
          <a:p>
            <a:fld id="{63725A42-C1C2-4464-B5EE-4B9C1A32776A}" type="slidenum">
              <a:rPr lang="en-US" altLang="en-US"/>
              <a:pPr/>
              <a:t>‹#›</a:t>
            </a:fld>
            <a:endParaRPr lang="en-US" altLang="en-US"/>
          </a:p>
        </p:txBody>
      </p:sp>
    </p:spTree>
    <p:extLst>
      <p:ext uri="{BB962C8B-B14F-4D97-AF65-F5344CB8AC3E}">
        <p14:creationId xmlns:p14="http://schemas.microsoft.com/office/powerpoint/2010/main" val="135138840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1FB1B-C8F5-1202-5458-961D8A9443B2}"/>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C01763-B26F-E183-81C3-F863D202510C}"/>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B82903-AB63-A179-E66D-E0CE934B79F7}"/>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2BA924-2168-79BF-12BE-5A913971936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8DA8904-BDA7-93FB-68C4-33456EC807A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18FD183-CD71-F0D1-9766-0B5B96723899}"/>
              </a:ext>
            </a:extLst>
          </p:cNvPr>
          <p:cNvSpPr>
            <a:spLocks noGrp="1"/>
          </p:cNvSpPr>
          <p:nvPr>
            <p:ph type="sldNum" sz="quarter" idx="12"/>
          </p:nvPr>
        </p:nvSpPr>
        <p:spPr/>
        <p:txBody>
          <a:bodyPr/>
          <a:lstStyle>
            <a:lvl1pPr>
              <a:defRPr/>
            </a:lvl1pPr>
          </a:lstStyle>
          <a:p>
            <a:fld id="{C479702C-D3AF-4286-B475-0DC760C1B2CB}" type="slidenum">
              <a:rPr lang="en-US" altLang="en-US"/>
              <a:pPr/>
              <a:t>‹#›</a:t>
            </a:fld>
            <a:endParaRPr lang="en-US" altLang="en-US"/>
          </a:p>
        </p:txBody>
      </p:sp>
    </p:spTree>
    <p:extLst>
      <p:ext uri="{BB962C8B-B14F-4D97-AF65-F5344CB8AC3E}">
        <p14:creationId xmlns:p14="http://schemas.microsoft.com/office/powerpoint/2010/main" val="1734762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43175-A6C2-E240-1E9F-8F53189BD5CB}"/>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C83D7C-66A3-DA75-0E56-BC4E2FCA0783}"/>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EC37EC-4793-D0B3-1E1C-C77485CFE8CD}"/>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8AB5FB-D3D6-990C-DABE-D5B5BFF744C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7197DCA-9EEF-5AF1-1B62-D6CF324A9F9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F653709-AD94-9EA2-E622-2270C6582D2C}"/>
              </a:ext>
            </a:extLst>
          </p:cNvPr>
          <p:cNvSpPr>
            <a:spLocks noGrp="1"/>
          </p:cNvSpPr>
          <p:nvPr>
            <p:ph type="sldNum" sz="quarter" idx="12"/>
          </p:nvPr>
        </p:nvSpPr>
        <p:spPr/>
        <p:txBody>
          <a:bodyPr/>
          <a:lstStyle>
            <a:lvl1pPr>
              <a:defRPr/>
            </a:lvl1pPr>
          </a:lstStyle>
          <a:p>
            <a:fld id="{E279A338-CE75-4EE9-A364-C84B75CD1141}" type="slidenum">
              <a:rPr lang="en-US" altLang="en-US"/>
              <a:pPr/>
              <a:t>‹#›</a:t>
            </a:fld>
            <a:endParaRPr lang="en-US" altLang="en-US"/>
          </a:p>
        </p:txBody>
      </p:sp>
    </p:spTree>
    <p:extLst>
      <p:ext uri="{BB962C8B-B14F-4D97-AF65-F5344CB8AC3E}">
        <p14:creationId xmlns:p14="http://schemas.microsoft.com/office/powerpoint/2010/main" val="252524826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B6BF7-FAE0-90BD-0D1D-AFB71D90AA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BD4DA6-966B-76E3-0FC2-F9F18F688E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8299C0-FD6A-6576-8363-3DEDEFC3696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447994A-1C42-9320-861B-06B73A86E54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F922FDE-4EAC-1397-3A58-503364B28E0B}"/>
              </a:ext>
            </a:extLst>
          </p:cNvPr>
          <p:cNvSpPr>
            <a:spLocks noGrp="1"/>
          </p:cNvSpPr>
          <p:nvPr>
            <p:ph type="sldNum" sz="quarter" idx="12"/>
          </p:nvPr>
        </p:nvSpPr>
        <p:spPr/>
        <p:txBody>
          <a:bodyPr/>
          <a:lstStyle>
            <a:lvl1pPr>
              <a:defRPr/>
            </a:lvl1pPr>
          </a:lstStyle>
          <a:p>
            <a:fld id="{ACA34F6D-5A9D-45B5-8C4C-43928B0922B0}" type="slidenum">
              <a:rPr lang="en-US" altLang="en-US"/>
              <a:pPr/>
              <a:t>‹#›</a:t>
            </a:fld>
            <a:endParaRPr lang="en-US" altLang="en-US"/>
          </a:p>
        </p:txBody>
      </p:sp>
    </p:spTree>
    <p:extLst>
      <p:ext uri="{BB962C8B-B14F-4D97-AF65-F5344CB8AC3E}">
        <p14:creationId xmlns:p14="http://schemas.microsoft.com/office/powerpoint/2010/main" val="376043041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C8CE04-90E4-03D1-1E58-9037E974CE7E}"/>
              </a:ext>
            </a:extLst>
          </p:cNvPr>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6E8ED3-D277-6D09-35A1-8DBD42FAE38B}"/>
              </a:ext>
            </a:extLst>
          </p:cNvPr>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FBD22B-9DEB-F0CE-46A6-6BDE54E7458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3BC52DB-2A2C-5898-EA4E-B76128C77E7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28B140A-5D41-8CEE-B73A-CD3387BE70F5}"/>
              </a:ext>
            </a:extLst>
          </p:cNvPr>
          <p:cNvSpPr>
            <a:spLocks noGrp="1"/>
          </p:cNvSpPr>
          <p:nvPr>
            <p:ph type="sldNum" sz="quarter" idx="12"/>
          </p:nvPr>
        </p:nvSpPr>
        <p:spPr/>
        <p:txBody>
          <a:bodyPr/>
          <a:lstStyle>
            <a:lvl1pPr>
              <a:defRPr/>
            </a:lvl1pPr>
          </a:lstStyle>
          <a:p>
            <a:fld id="{30DBF4A6-8A49-4742-A360-C3EA3DFBCA1F}" type="slidenum">
              <a:rPr lang="en-US" altLang="en-US"/>
              <a:pPr/>
              <a:t>‹#›</a:t>
            </a:fld>
            <a:endParaRPr lang="en-US" altLang="en-US"/>
          </a:p>
        </p:txBody>
      </p:sp>
    </p:spTree>
    <p:extLst>
      <p:ext uri="{BB962C8B-B14F-4D97-AF65-F5344CB8AC3E}">
        <p14:creationId xmlns:p14="http://schemas.microsoft.com/office/powerpoint/2010/main" val="247863538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DDE6F-2DF6-344B-9A1C-9C80A12E0015}"/>
              </a:ext>
            </a:extLst>
          </p:cNvPr>
          <p:cNvSpPr>
            <a:spLocks noGrp="1"/>
          </p:cNvSpPr>
          <p:nvPr>
            <p:ph type="title"/>
          </p:nvPr>
        </p:nvSpPr>
        <p:spPr>
          <a:xfrm>
            <a:off x="609600" y="277813"/>
            <a:ext cx="10972800" cy="1143000"/>
          </a:xfrm>
        </p:spPr>
        <p:txBody>
          <a:bodyPr/>
          <a:lstStyle/>
          <a:p>
            <a:r>
              <a:rPr lang="en-US"/>
              <a:t>Click to edit Master title style</a:t>
            </a:r>
          </a:p>
        </p:txBody>
      </p:sp>
      <p:sp>
        <p:nvSpPr>
          <p:cNvPr id="3" name="SmartArt Placeholder 2">
            <a:extLst>
              <a:ext uri="{FF2B5EF4-FFF2-40B4-BE49-F238E27FC236}">
                <a16:creationId xmlns:a16="http://schemas.microsoft.com/office/drawing/2014/main" id="{BB8A63A8-2DD5-298E-4ED8-D0903957FB6F}"/>
              </a:ext>
            </a:extLst>
          </p:cNvPr>
          <p:cNvSpPr>
            <a:spLocks noGrp="1"/>
          </p:cNvSpPr>
          <p:nvPr>
            <p:ph type="dgm" idx="1"/>
          </p:nvPr>
        </p:nvSpPr>
        <p:spPr>
          <a:xfrm>
            <a:off x="609600" y="1600201"/>
            <a:ext cx="10972800" cy="4530725"/>
          </a:xfrm>
        </p:spPr>
        <p:txBody>
          <a:bodyPr/>
          <a:lstStyle/>
          <a:p>
            <a:endParaRPr lang="en-US"/>
          </a:p>
        </p:txBody>
      </p:sp>
      <p:sp>
        <p:nvSpPr>
          <p:cNvPr id="4" name="Date Placeholder 3">
            <a:extLst>
              <a:ext uri="{FF2B5EF4-FFF2-40B4-BE49-F238E27FC236}">
                <a16:creationId xmlns:a16="http://schemas.microsoft.com/office/drawing/2014/main" id="{CCED0A2D-277D-1039-D8CB-FF4FA418331C}"/>
              </a:ext>
            </a:extLst>
          </p:cNvPr>
          <p:cNvSpPr>
            <a:spLocks noGrp="1"/>
          </p:cNvSpPr>
          <p:nvPr>
            <p:ph type="dt" sz="half" idx="10"/>
          </p:nvPr>
        </p:nvSpPr>
        <p:spPr>
          <a:xfrm>
            <a:off x="609600" y="6278563"/>
            <a:ext cx="2844800" cy="45720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A8E9D1E-D86A-452C-7098-BDC00E1F9FA7}"/>
              </a:ext>
            </a:extLst>
          </p:cNvPr>
          <p:cNvSpPr>
            <a:spLocks noGrp="1"/>
          </p:cNvSpPr>
          <p:nvPr>
            <p:ph type="ftr" sz="quarter" idx="11"/>
          </p:nvPr>
        </p:nvSpPr>
        <p:spPr>
          <a:xfrm>
            <a:off x="4165600" y="6278563"/>
            <a:ext cx="3860800" cy="45720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C1E1E9E-CAD1-D985-F7A3-1C2AB3F3C8F8}"/>
              </a:ext>
            </a:extLst>
          </p:cNvPr>
          <p:cNvSpPr>
            <a:spLocks noGrp="1"/>
          </p:cNvSpPr>
          <p:nvPr>
            <p:ph type="sldNum" sz="quarter" idx="12"/>
          </p:nvPr>
        </p:nvSpPr>
        <p:spPr>
          <a:xfrm>
            <a:off x="8737600" y="6278563"/>
            <a:ext cx="2844800" cy="457200"/>
          </a:xfrm>
        </p:spPr>
        <p:txBody>
          <a:bodyPr/>
          <a:lstStyle>
            <a:lvl1pPr>
              <a:defRPr/>
            </a:lvl1pPr>
          </a:lstStyle>
          <a:p>
            <a:fld id="{DC03F103-8CF2-4286-B530-ED012001A16C}" type="slidenum">
              <a:rPr lang="en-US" altLang="en-US"/>
              <a:pPr/>
              <a:t>‹#›</a:t>
            </a:fld>
            <a:endParaRPr lang="en-US" altLang="en-US"/>
          </a:p>
        </p:txBody>
      </p:sp>
    </p:spTree>
    <p:extLst>
      <p:ext uri="{BB962C8B-B14F-4D97-AF65-F5344CB8AC3E}">
        <p14:creationId xmlns:p14="http://schemas.microsoft.com/office/powerpoint/2010/main" val="181444883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A0535-1676-66A2-2EB6-3F504139F02A}"/>
              </a:ext>
            </a:extLst>
          </p:cNvPr>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7A8F8C-D59D-2756-6782-0AEAF4BFC98E}"/>
              </a:ext>
            </a:extLst>
          </p:cNvPr>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DD1E44-BC36-5431-F9A7-27908497C8B3}"/>
              </a:ext>
            </a:extLst>
          </p:cNvPr>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FA6E11-1817-42C3-6947-2B5535C9F0A3}"/>
              </a:ext>
            </a:extLst>
          </p:cNvPr>
          <p:cNvSpPr>
            <a:spLocks noGrp="1"/>
          </p:cNvSpPr>
          <p:nvPr>
            <p:ph type="dt" sz="half" idx="10"/>
          </p:nvPr>
        </p:nvSpPr>
        <p:spPr>
          <a:xfrm>
            <a:off x="609600" y="6278563"/>
            <a:ext cx="28448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E550898-F7A5-B6D0-3B5A-89D3C9653074}"/>
              </a:ext>
            </a:extLst>
          </p:cNvPr>
          <p:cNvSpPr>
            <a:spLocks noGrp="1"/>
          </p:cNvSpPr>
          <p:nvPr>
            <p:ph type="ftr" sz="quarter" idx="11"/>
          </p:nvPr>
        </p:nvSpPr>
        <p:spPr>
          <a:xfrm>
            <a:off x="4165600" y="6278563"/>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06A502F-1E01-CF2F-0E40-D8FD5FA92B6C}"/>
              </a:ext>
            </a:extLst>
          </p:cNvPr>
          <p:cNvSpPr>
            <a:spLocks noGrp="1"/>
          </p:cNvSpPr>
          <p:nvPr>
            <p:ph type="sldNum" sz="quarter" idx="12"/>
          </p:nvPr>
        </p:nvSpPr>
        <p:spPr>
          <a:xfrm>
            <a:off x="8737600" y="6278563"/>
            <a:ext cx="2844800" cy="457200"/>
          </a:xfrm>
        </p:spPr>
        <p:txBody>
          <a:bodyPr/>
          <a:lstStyle>
            <a:lvl1pPr>
              <a:defRPr/>
            </a:lvl1pPr>
          </a:lstStyle>
          <a:p>
            <a:fld id="{46238871-49FF-4A1D-9629-6643F3951E5D}" type="slidenum">
              <a:rPr lang="en-US" altLang="en-US"/>
              <a:pPr/>
              <a:t>‹#›</a:t>
            </a:fld>
            <a:endParaRPr lang="en-US" altLang="en-US"/>
          </a:p>
        </p:txBody>
      </p:sp>
    </p:spTree>
    <p:extLst>
      <p:ext uri="{BB962C8B-B14F-4D97-AF65-F5344CB8AC3E}">
        <p14:creationId xmlns:p14="http://schemas.microsoft.com/office/powerpoint/2010/main" val="151533101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54027-C9E0-C9C1-F36A-ED37DEE3332D}"/>
              </a:ext>
            </a:extLst>
          </p:cNvPr>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9A0E934-EA5A-33E2-EFCA-ACB867CF2D3F}"/>
              </a:ext>
            </a:extLst>
          </p:cNvPr>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F1B27B-1CF8-585A-8647-E7F70103A86B}"/>
              </a:ext>
            </a:extLst>
          </p:cNvPr>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12EB92C5-AB1A-F25B-59EF-E524B2BD5F49}"/>
              </a:ext>
            </a:extLst>
          </p:cNvPr>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8FE640E1-6EB6-72D6-3013-865FE6F5D416}"/>
              </a:ext>
            </a:extLst>
          </p:cNvPr>
          <p:cNvSpPr>
            <a:spLocks noGrp="1"/>
          </p:cNvSpPr>
          <p:nvPr>
            <p:ph type="dt" sz="half" idx="10"/>
          </p:nvPr>
        </p:nvSpPr>
        <p:spPr>
          <a:xfrm>
            <a:off x="609600" y="6278563"/>
            <a:ext cx="28448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6D1A5C54-1D70-2951-D37E-660194490B28}"/>
              </a:ext>
            </a:extLst>
          </p:cNvPr>
          <p:cNvSpPr>
            <a:spLocks noGrp="1"/>
          </p:cNvSpPr>
          <p:nvPr>
            <p:ph type="ftr" sz="quarter" idx="11"/>
          </p:nvPr>
        </p:nvSpPr>
        <p:spPr>
          <a:xfrm>
            <a:off x="4165600" y="6278563"/>
            <a:ext cx="38608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9087C38B-5A19-EF20-11C5-71E62C4BB609}"/>
              </a:ext>
            </a:extLst>
          </p:cNvPr>
          <p:cNvSpPr>
            <a:spLocks noGrp="1"/>
          </p:cNvSpPr>
          <p:nvPr>
            <p:ph type="sldNum" sz="quarter" idx="12"/>
          </p:nvPr>
        </p:nvSpPr>
        <p:spPr>
          <a:xfrm>
            <a:off x="8737600" y="6278563"/>
            <a:ext cx="2844800" cy="457200"/>
          </a:xfrm>
        </p:spPr>
        <p:txBody>
          <a:bodyPr/>
          <a:lstStyle>
            <a:lvl1pPr>
              <a:defRPr/>
            </a:lvl1pPr>
          </a:lstStyle>
          <a:p>
            <a:fld id="{7E878012-708A-4C58-A062-502C6FF4B2EC}" type="slidenum">
              <a:rPr lang="en-US" altLang="en-US"/>
              <a:pPr/>
              <a:t>‹#›</a:t>
            </a:fld>
            <a:endParaRPr lang="en-US" altLang="en-US"/>
          </a:p>
        </p:txBody>
      </p:sp>
    </p:spTree>
    <p:extLst>
      <p:ext uri="{BB962C8B-B14F-4D97-AF65-F5344CB8AC3E}">
        <p14:creationId xmlns:p14="http://schemas.microsoft.com/office/powerpoint/2010/main" val="283911017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9CE14-329E-212B-40D4-17F630F62087}"/>
              </a:ext>
            </a:extLst>
          </p:cNvPr>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0CDD42B-E110-519A-FD52-D7A4006F28D6}"/>
              </a:ext>
            </a:extLst>
          </p:cNvPr>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E3C6EA-6649-9D91-B37E-DBCAAAE79659}"/>
              </a:ext>
            </a:extLst>
          </p:cNvPr>
          <p:cNvSpPr>
            <a:spLocks noGrp="1"/>
          </p:cNvSpPr>
          <p:nvPr>
            <p:ph type="body"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FCDF86-152B-512A-04F1-015C29DEDCE5}"/>
              </a:ext>
            </a:extLst>
          </p:cNvPr>
          <p:cNvSpPr>
            <a:spLocks noGrp="1"/>
          </p:cNvSpPr>
          <p:nvPr>
            <p:ph type="dt" sz="half" idx="10"/>
          </p:nvPr>
        </p:nvSpPr>
        <p:spPr>
          <a:xfrm>
            <a:off x="609600" y="6278563"/>
            <a:ext cx="28448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87A961C-0089-C3A9-CAF5-E72CECC880F9}"/>
              </a:ext>
            </a:extLst>
          </p:cNvPr>
          <p:cNvSpPr>
            <a:spLocks noGrp="1"/>
          </p:cNvSpPr>
          <p:nvPr>
            <p:ph type="ftr" sz="quarter" idx="11"/>
          </p:nvPr>
        </p:nvSpPr>
        <p:spPr>
          <a:xfrm>
            <a:off x="4165600" y="6278563"/>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6B54B04-9FF9-A1A0-ED45-21BBE9BF71DC}"/>
              </a:ext>
            </a:extLst>
          </p:cNvPr>
          <p:cNvSpPr>
            <a:spLocks noGrp="1"/>
          </p:cNvSpPr>
          <p:nvPr>
            <p:ph type="sldNum" sz="quarter" idx="12"/>
          </p:nvPr>
        </p:nvSpPr>
        <p:spPr>
          <a:xfrm>
            <a:off x="8737600" y="6278563"/>
            <a:ext cx="2844800" cy="457200"/>
          </a:xfrm>
        </p:spPr>
        <p:txBody>
          <a:bodyPr/>
          <a:lstStyle>
            <a:lvl1pPr>
              <a:defRPr/>
            </a:lvl1pPr>
          </a:lstStyle>
          <a:p>
            <a:fld id="{AF2F9BC7-045B-40B4-BD89-B510C3DD036B}" type="slidenum">
              <a:rPr lang="en-US" altLang="en-US"/>
              <a:pPr/>
              <a:t>‹#›</a:t>
            </a:fld>
            <a:endParaRPr lang="en-US" altLang="en-US"/>
          </a:p>
        </p:txBody>
      </p:sp>
    </p:spTree>
    <p:extLst>
      <p:ext uri="{BB962C8B-B14F-4D97-AF65-F5344CB8AC3E}">
        <p14:creationId xmlns:p14="http://schemas.microsoft.com/office/powerpoint/2010/main" val="75366190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21277-D454-2622-827F-5CC13522741A}"/>
              </a:ext>
            </a:extLst>
          </p:cNvPr>
          <p:cNvSpPr>
            <a:spLocks noGrp="1"/>
          </p:cNvSpPr>
          <p:nvPr>
            <p:ph type="title" sz="quarter"/>
          </p:nvPr>
        </p:nvSpPr>
        <p:spPr>
          <a:xfrm>
            <a:off x="609600" y="277813"/>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5A345B0-E74F-5A04-EAAE-435DAC524E25}"/>
              </a:ext>
            </a:extLst>
          </p:cNvPr>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E2FED3-AE86-DA89-FBBF-92DFAF0D6D40}"/>
              </a:ext>
            </a:extLst>
          </p:cNvPr>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FABC2E28-2981-F68D-7654-7003C3B2DDB5}"/>
              </a:ext>
            </a:extLst>
          </p:cNvPr>
          <p:cNvSpPr>
            <a:spLocks noGrp="1"/>
          </p:cNvSpPr>
          <p:nvPr>
            <p:ph sz="quarter" idx="3"/>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D2AF4CBA-CBD4-E15F-3DC5-ABB7A1FF3EE3}"/>
              </a:ext>
            </a:extLst>
          </p:cNvPr>
          <p:cNvSpPr>
            <a:spLocks noGrp="1"/>
          </p:cNvSpPr>
          <p:nvPr>
            <p:ph sz="quarter" idx="4"/>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7EBD8A-8B87-B19A-7A13-5CB7D7B385BD}"/>
              </a:ext>
            </a:extLst>
          </p:cNvPr>
          <p:cNvSpPr>
            <a:spLocks noGrp="1"/>
          </p:cNvSpPr>
          <p:nvPr>
            <p:ph type="dt" sz="half" idx="10"/>
          </p:nvPr>
        </p:nvSpPr>
        <p:spPr>
          <a:xfrm>
            <a:off x="609600" y="6278563"/>
            <a:ext cx="2844800" cy="45720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94920084-6783-D41B-01B2-F2DE5C8BE54A}"/>
              </a:ext>
            </a:extLst>
          </p:cNvPr>
          <p:cNvSpPr>
            <a:spLocks noGrp="1"/>
          </p:cNvSpPr>
          <p:nvPr>
            <p:ph type="ftr" sz="quarter" idx="11"/>
          </p:nvPr>
        </p:nvSpPr>
        <p:spPr>
          <a:xfrm>
            <a:off x="4165600" y="6278563"/>
            <a:ext cx="3860800" cy="45720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8226EC96-8FD0-187F-6358-1A7EB9CE962E}"/>
              </a:ext>
            </a:extLst>
          </p:cNvPr>
          <p:cNvSpPr>
            <a:spLocks noGrp="1"/>
          </p:cNvSpPr>
          <p:nvPr>
            <p:ph type="sldNum" sz="quarter" idx="12"/>
          </p:nvPr>
        </p:nvSpPr>
        <p:spPr>
          <a:xfrm>
            <a:off x="8737600" y="6278563"/>
            <a:ext cx="2844800" cy="457200"/>
          </a:xfrm>
        </p:spPr>
        <p:txBody>
          <a:bodyPr/>
          <a:lstStyle>
            <a:lvl1pPr>
              <a:defRPr/>
            </a:lvl1pPr>
          </a:lstStyle>
          <a:p>
            <a:fld id="{4AEDDE1A-28F2-4281-97AF-37D0723FA374}" type="slidenum">
              <a:rPr lang="en-US" altLang="en-US"/>
              <a:pPr/>
              <a:t>‹#›</a:t>
            </a:fld>
            <a:endParaRPr lang="en-US" altLang="en-US"/>
          </a:p>
        </p:txBody>
      </p:sp>
    </p:spTree>
    <p:extLst>
      <p:ext uri="{BB962C8B-B14F-4D97-AF65-F5344CB8AC3E}">
        <p14:creationId xmlns:p14="http://schemas.microsoft.com/office/powerpoint/2010/main" val="14129831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DF42DDBD-187D-1911-3074-219B09774D4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CCAA5878-B3ED-8673-5FDE-86DFFC700F7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70416EFA-2D95-A390-B9E5-075AF79BBCDC}"/>
              </a:ext>
            </a:extLst>
          </p:cNvPr>
          <p:cNvSpPr>
            <a:spLocks noGrp="1" noChangeArrowheads="1"/>
          </p:cNvSpPr>
          <p:nvPr>
            <p:ph type="sldNum" sz="quarter" idx="12"/>
          </p:nvPr>
        </p:nvSpPr>
        <p:spPr>
          <a:ln/>
        </p:spPr>
        <p:txBody>
          <a:bodyPr/>
          <a:lstStyle>
            <a:lvl1pPr>
              <a:defRPr/>
            </a:lvl1pPr>
          </a:lstStyle>
          <a:p>
            <a:fld id="{B3CB3AAD-7066-434D-9332-6A085FE4EF28}" type="slidenum">
              <a:rPr lang="en-US" altLang="en-US"/>
              <a:pPr/>
              <a:t>‹#›</a:t>
            </a:fld>
            <a:endParaRPr lang="en-US" altLang="en-US"/>
          </a:p>
        </p:txBody>
      </p:sp>
    </p:spTree>
    <p:extLst>
      <p:ext uri="{BB962C8B-B14F-4D97-AF65-F5344CB8AC3E}">
        <p14:creationId xmlns:p14="http://schemas.microsoft.com/office/powerpoint/2010/main" val="131568290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80" y="802300"/>
            <a:ext cx="8637073" cy="2541431"/>
          </a:xfrm>
        </p:spPr>
        <p:txBody>
          <a:bodyPr bIns="0" anchor="b">
            <a:normAutofit/>
          </a:bodyPr>
          <a:lstStyle>
            <a:lvl1pPr algn="l">
              <a:defRPr sz="6598"/>
            </a:lvl1pPr>
          </a:lstStyle>
          <a:p>
            <a:r>
              <a:rPr lang="en-US"/>
              <a:t>Click to edit Master title style</a:t>
            </a:r>
            <a:endParaRPr lang="en-US" dirty="0"/>
          </a:p>
        </p:txBody>
      </p:sp>
      <p:sp>
        <p:nvSpPr>
          <p:cNvPr id="3" name="Subtitle 2"/>
          <p:cNvSpPr>
            <a:spLocks noGrp="1"/>
          </p:cNvSpPr>
          <p:nvPr>
            <p:ph type="subTitle" idx="1"/>
          </p:nvPr>
        </p:nvSpPr>
        <p:spPr>
          <a:xfrm>
            <a:off x="2417780" y="3531206"/>
            <a:ext cx="8637072" cy="977621"/>
          </a:xfrm>
        </p:spPr>
        <p:txBody>
          <a:bodyPr tIns="91440" bIns="91440">
            <a:normAutofit/>
          </a:bodyPr>
          <a:lstStyle>
            <a:lvl1pPr marL="0" indent="0" algn="l">
              <a:buNone/>
              <a:defRPr sz="1799" b="0" cap="all" baseline="0">
                <a:solidFill>
                  <a:schemeClr val="tx1"/>
                </a:solidFill>
              </a:defRPr>
            </a:lvl1pPr>
            <a:lvl2pPr marL="457063" indent="0" algn="ctr">
              <a:buNone/>
              <a:defRPr sz="17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2A5474F-E23A-4E1D-BCAD-69149109FC70}" type="datetime1">
              <a:rPr lang="en-US" smtClean="0"/>
              <a:t>2/17/2025</a:t>
            </a:fld>
            <a:endParaRPr lang="en-US" dirty="0"/>
          </a:p>
        </p:txBody>
      </p:sp>
      <p:sp>
        <p:nvSpPr>
          <p:cNvPr id="5" name="Footer Placeholder 4"/>
          <p:cNvSpPr>
            <a:spLocks noGrp="1"/>
          </p:cNvSpPr>
          <p:nvPr>
            <p:ph type="ftr" sz="quarter" idx="11"/>
          </p:nvPr>
        </p:nvSpPr>
        <p:spPr>
          <a:xfrm>
            <a:off x="2416500" y="329309"/>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1433982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AB7B34-25C6-4292-B4AF-49A01342A36C}"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9734176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599"/>
            </a:lvl1pPr>
          </a:lstStyle>
          <a:p>
            <a:r>
              <a:rPr lang="en-US"/>
              <a:t>Click to edit Master title style</a:t>
            </a:r>
            <a:endParaRPr lang="en-US" dirty="0"/>
          </a:p>
        </p:txBody>
      </p:sp>
      <p:sp>
        <p:nvSpPr>
          <p:cNvPr id="3" name="Text Placeholder 2"/>
          <p:cNvSpPr>
            <a:spLocks noGrp="1"/>
          </p:cNvSpPr>
          <p:nvPr>
            <p:ph type="body" idx="1"/>
          </p:nvPr>
        </p:nvSpPr>
        <p:spPr>
          <a:xfrm>
            <a:off x="1454239" y="3806197"/>
            <a:ext cx="8630446" cy="1012929"/>
          </a:xfrm>
        </p:spPr>
        <p:txBody>
          <a:bodyPr tIns="91440">
            <a:normAutofit/>
          </a:bodyPr>
          <a:lstStyle>
            <a:lvl1pPr marL="0" indent="0" algn="l">
              <a:buNone/>
              <a:defRPr sz="1799">
                <a:solidFill>
                  <a:schemeClr val="tx1"/>
                </a:solidFill>
              </a:defRPr>
            </a:lvl1pPr>
            <a:lvl2pPr marL="457063" indent="0">
              <a:buNone/>
              <a:defRPr sz="17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7D70AFB-80AF-4F92-9205-ECBAD5AC9280}"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3936005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8" y="804891"/>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9"/>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2007EA-B7D4-4F1C-8EC2-213B4B8E007A}"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2582471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2" y="804165"/>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51"/>
            <a:ext cx="4645152" cy="801943"/>
          </a:xfrm>
        </p:spPr>
        <p:txBody>
          <a:bodyPr anchor="b">
            <a:normAutofit/>
          </a:bodyPr>
          <a:lstStyle>
            <a:lvl1pPr marL="0" indent="0">
              <a:lnSpc>
                <a:spcPct val="100000"/>
              </a:lnSpc>
              <a:buNone/>
              <a:defRPr sz="2199" b="0" cap="all" baseline="0">
                <a:solidFill>
                  <a:schemeClr val="accent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71"/>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5"/>
            <a:ext cx="4645152" cy="802237"/>
          </a:xfrm>
        </p:spPr>
        <p:txBody>
          <a:bodyPr anchor="b">
            <a:normAutofit/>
          </a:bodyPr>
          <a:lstStyle>
            <a:lvl1pPr marL="0" indent="0">
              <a:lnSpc>
                <a:spcPct val="100000"/>
              </a:lnSpc>
              <a:buNone/>
              <a:defRPr sz="2199" b="0" cap="all" baseline="0">
                <a:solidFill>
                  <a:schemeClr val="accent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093829-6F3A-4716-9EDA-F463D48F75A7}" type="datetime1">
              <a:rPr lang="en-US" smtClean="0"/>
              <a:t>2/17/2025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7852204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E352156-1084-4357-896F-BB194559DEA6}" type="datetime1">
              <a:rPr lang="en-US" smtClean="0"/>
              <a:t>2/17/2025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4289354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486FD4-A38A-4B2F-BA4B-995C60B9AE16}" type="datetime1">
              <a:rPr lang="en-US" smtClean="0"/>
              <a:t>2/17/2025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6440574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2" y="798973"/>
            <a:ext cx="3273099" cy="2247117"/>
          </a:xfrm>
        </p:spPr>
        <p:txBody>
          <a:bodyPr anchor="b">
            <a:normAutofit/>
          </a:bodyPr>
          <a:lstStyle>
            <a:lvl1pPr algn="l">
              <a:defRPr sz="2399"/>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3"/>
            <a:ext cx="3275013" cy="2248181"/>
          </a:xfrm>
        </p:spPr>
        <p:txBody>
          <a:bodyPr/>
          <a:lstStyle>
            <a:lvl1pPr marL="0" indent="0" algn="l">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DE372-9D3D-4E35-8580-144BD0D75641}"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1"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0103743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2"/>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199"/>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90" y="1122544"/>
            <a:ext cx="2791171" cy="3866327"/>
          </a:xfrm>
          <a:solidFill>
            <a:schemeClr val="bg1">
              <a:lumMod val="85000"/>
            </a:schemeClr>
          </a:solidFill>
          <a:ln w="9525" cap="sq">
            <a:noFill/>
            <a:miter lim="800000"/>
          </a:ln>
          <a:effectLst/>
        </p:spPr>
        <p:txBody>
          <a:bodyPr anchor="t"/>
          <a:lstStyle>
            <a:lvl1pPr marL="0" indent="0" algn="ctr">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799"/>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8"/>
            <a:ext cx="5527351" cy="320123"/>
          </a:xfrm>
        </p:spPr>
        <p:txBody>
          <a:bodyPr/>
          <a:lstStyle>
            <a:lvl1pPr algn="l">
              <a:defRPr/>
            </a:lvl1pPr>
          </a:lstStyle>
          <a:p>
            <a:fld id="{84D0891F-834E-4764-BC43-32C1EF584FED}" type="datetime1">
              <a:rPr lang="en-US" smtClean="0"/>
              <a:t>2/17/2025</a:t>
            </a:fld>
            <a:endParaRPr lang="en-US" dirty="0"/>
          </a:p>
        </p:txBody>
      </p:sp>
      <p:sp>
        <p:nvSpPr>
          <p:cNvPr id="6" name="Footer Placeholder 5"/>
          <p:cNvSpPr>
            <a:spLocks noGrp="1"/>
          </p:cNvSpPr>
          <p:nvPr>
            <p:ph type="ftr" sz="quarter" idx="11"/>
          </p:nvPr>
        </p:nvSpPr>
        <p:spPr>
          <a:xfrm>
            <a:off x="1447382" y="318642"/>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1070033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D53BBE-55DF-43E8-9FF3-A9D5F3B37D28}"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574000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71897317-F54D-12DD-8329-8A97F40C11D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6B6D41A8-8458-7EE5-D2D6-DB25A536934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CE69631B-576A-7588-56B1-1EDCFE646913}"/>
              </a:ext>
            </a:extLst>
          </p:cNvPr>
          <p:cNvSpPr>
            <a:spLocks noGrp="1" noChangeArrowheads="1"/>
          </p:cNvSpPr>
          <p:nvPr>
            <p:ph type="sldNum" sz="quarter" idx="12"/>
          </p:nvPr>
        </p:nvSpPr>
        <p:spPr>
          <a:ln/>
        </p:spPr>
        <p:txBody>
          <a:bodyPr/>
          <a:lstStyle>
            <a:lvl1pPr>
              <a:defRPr/>
            </a:lvl1pPr>
          </a:lstStyle>
          <a:p>
            <a:fld id="{3802E875-C529-4493-B612-0A9ABEBAE97B}" type="slidenum">
              <a:rPr lang="en-US" altLang="en-US"/>
              <a:pPr/>
              <a:t>‹#›</a:t>
            </a:fld>
            <a:endParaRPr lang="en-US" altLang="en-US"/>
          </a:p>
        </p:txBody>
      </p:sp>
    </p:spTree>
    <p:extLst>
      <p:ext uri="{BB962C8B-B14F-4D97-AF65-F5344CB8AC3E}">
        <p14:creationId xmlns:p14="http://schemas.microsoft.com/office/powerpoint/2010/main" val="243985869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5"/>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3" y="798975"/>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8CF463-9A6D-40B3-A02A-F83A6F8823E2}"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5"/>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8381252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11201" y="473078"/>
            <a:ext cx="10871200" cy="53943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dt" sz="half" idx="10"/>
          </p:nvPr>
        </p:nvSpPr>
        <p:spPr>
          <a:ln/>
        </p:spPr>
        <p:txBody>
          <a:bodyPr/>
          <a:lstStyle>
            <a:lvl1pPr>
              <a:defRPr/>
            </a:lvl1pPr>
          </a:lstStyle>
          <a:p>
            <a:pPr>
              <a:defRPr/>
            </a:pPr>
            <a:fld id="{C682C4B2-5E66-466C-A656-58831679BEBC}" type="datetime1">
              <a:rPr lang="en-US" altLang="en-US" smtClean="0"/>
              <a:t>2/17/2025</a:t>
            </a:fld>
            <a:endParaRPr lang="en-US" alt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8"/>
          <p:cNvSpPr>
            <a:spLocks noGrp="1" noChangeArrowheads="1"/>
          </p:cNvSpPr>
          <p:nvPr>
            <p:ph type="sldNum" sz="quarter" idx="12"/>
          </p:nvPr>
        </p:nvSpPr>
        <p:spPr>
          <a:ln/>
        </p:spPr>
        <p:txBody>
          <a:bodyPr/>
          <a:lstStyle>
            <a:lvl1pPr>
              <a:defRPr/>
            </a:lvl1pPr>
          </a:lstStyle>
          <a:p>
            <a:pPr>
              <a:defRPr/>
            </a:pPr>
            <a:fld id="{4945F806-B121-48CE-B646-F144F03CC7ED}" type="slidenum">
              <a:rPr lang="en-US" altLang="en-US"/>
              <a:pPr>
                <a:defRPr/>
              </a:pPr>
              <a:t>‹#›</a:t>
            </a:fld>
            <a:endParaRPr lang="en-US" altLang="en-US"/>
          </a:p>
        </p:txBody>
      </p:sp>
    </p:spTree>
    <p:extLst>
      <p:ext uri="{BB962C8B-B14F-4D97-AF65-F5344CB8AC3E}">
        <p14:creationId xmlns:p14="http://schemas.microsoft.com/office/powerpoint/2010/main" val="171261611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3" y="758952"/>
            <a:ext cx="9418320" cy="4041648"/>
          </a:xfrm>
        </p:spPr>
        <p:txBody>
          <a:bodyPr anchor="b">
            <a:normAutofit/>
          </a:bodyPr>
          <a:lstStyle>
            <a:lvl1pPr algn="l">
              <a:lnSpc>
                <a:spcPct val="85000"/>
              </a:lnSpc>
              <a:defRPr sz="7198"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1261873" y="4800600"/>
            <a:ext cx="9418320" cy="1691640"/>
          </a:xfrm>
        </p:spPr>
        <p:txBody>
          <a:bodyPr>
            <a:normAutofit/>
          </a:bodyPr>
          <a:lstStyle>
            <a:lvl1pPr marL="0" indent="0" algn="l">
              <a:buNone/>
              <a:defRPr sz="2199" baseline="0">
                <a:solidFill>
                  <a:schemeClr val="tx1">
                    <a:lumMod val="75000"/>
                  </a:schemeClr>
                </a:solidFill>
              </a:defRPr>
            </a:lvl1pPr>
            <a:lvl2pPr marL="457063" indent="0" algn="ctr">
              <a:buNone/>
              <a:defRPr sz="2199"/>
            </a:lvl2pPr>
            <a:lvl3pPr marL="914126" indent="0" algn="ctr">
              <a:buNone/>
              <a:defRPr sz="2199"/>
            </a:lvl3pPr>
            <a:lvl4pPr marL="1371189" indent="0" algn="ctr">
              <a:buNone/>
              <a:defRPr sz="1999"/>
            </a:lvl4pPr>
            <a:lvl5pPr marL="1828251" indent="0" algn="ctr">
              <a:buNone/>
              <a:defRPr sz="1999"/>
            </a:lvl5pPr>
            <a:lvl6pPr marL="2285314" indent="0" algn="ctr">
              <a:buNone/>
              <a:defRPr sz="1999"/>
            </a:lvl6pPr>
            <a:lvl7pPr marL="2742377" indent="0" algn="ctr">
              <a:buNone/>
              <a:defRPr sz="1999"/>
            </a:lvl7pPr>
            <a:lvl8pPr marL="3199440" indent="0" algn="ctr">
              <a:buNone/>
              <a:defRPr sz="1999"/>
            </a:lvl8pPr>
            <a:lvl9pPr marL="3656503" indent="0" algn="ctr">
              <a:buNone/>
              <a:defRPr sz="1999"/>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60ADF3C0-B1FB-42DC-B478-AF84C3CE5C3C}" type="datetime1">
              <a:rPr lang="en-US" smtClean="0"/>
              <a:t>2/17/2025</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4FAB73BC-B049-4115-A692-8D63A059BFB8}" type="slidenum">
              <a:rPr lang="en-US" dirty="0"/>
              <a:pPr/>
              <a:t>‹#›</a:t>
            </a:fld>
            <a:endParaRPr lang="en-US" dirty="0"/>
          </a:p>
        </p:txBody>
      </p:sp>
      <p:sp>
        <p:nvSpPr>
          <p:cNvPr id="7" name="Rectangle 6"/>
          <p:cNvSpPr/>
          <p:nvPr/>
        </p:nvSpPr>
        <p:spPr>
          <a:xfrm>
            <a:off x="1"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64729654"/>
      </p:ext>
    </p:extLst>
  </p:cSld>
  <p:clrMapOvr>
    <a:overrideClrMapping bg1="dk1" tx1="lt1" bg2="dk2" tx2="lt2" accent1="accent1" accent2="accent2" accent3="accent3" accent4="accent4" accent5="accent5" accent6="accent6" hlink="hlink" folHlink="folHlink"/>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EDD5F4-8AF8-46B9-B655-FECF27EF63FD}"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77877513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3" y="758952"/>
            <a:ext cx="9418320" cy="4041648"/>
          </a:xfrm>
        </p:spPr>
        <p:txBody>
          <a:bodyPr anchor="b">
            <a:normAutofit/>
          </a:bodyPr>
          <a:lstStyle>
            <a:lvl1pPr>
              <a:lnSpc>
                <a:spcPct val="85000"/>
              </a:lnSpc>
              <a:defRPr sz="7198" b="0"/>
            </a:lvl1pPr>
          </a:lstStyle>
          <a:p>
            <a:r>
              <a:rPr lang="en-US"/>
              <a:t>Click to edit Master title style</a:t>
            </a:r>
          </a:p>
        </p:txBody>
      </p:sp>
      <p:sp>
        <p:nvSpPr>
          <p:cNvPr id="3" name="Text Placeholder 2"/>
          <p:cNvSpPr>
            <a:spLocks noGrp="1"/>
          </p:cNvSpPr>
          <p:nvPr>
            <p:ph type="body" idx="1"/>
          </p:nvPr>
        </p:nvSpPr>
        <p:spPr>
          <a:xfrm>
            <a:off x="1261873" y="4800600"/>
            <a:ext cx="9418320" cy="1691640"/>
          </a:xfrm>
        </p:spPr>
        <p:txBody>
          <a:bodyPr anchor="t">
            <a:normAutofit/>
          </a:bodyPr>
          <a:lstStyle>
            <a:lvl1pPr marL="0" indent="0">
              <a:buNone/>
              <a:defRPr sz="2199">
                <a:solidFill>
                  <a:schemeClr val="tx1">
                    <a:lumMod val="65000"/>
                    <a:lumOff val="3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119408-9C27-42D0-A3E3-2484768A8F22}"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
        <p:nvSpPr>
          <p:cNvPr id="7" name="Rectangle 6"/>
          <p:cNvSpPr/>
          <p:nvPr/>
        </p:nvSpPr>
        <p:spPr>
          <a:xfrm>
            <a:off x="1"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2906197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61872" y="1828802"/>
            <a:ext cx="4480560" cy="4351337"/>
          </a:xfrm>
        </p:spPr>
        <p:txBody>
          <a:bodyPr/>
          <a:lstStyle>
            <a:lvl1pPr>
              <a:defRPr sz="1799"/>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6481" y="1828802"/>
            <a:ext cx="4480560" cy="4351337"/>
          </a:xfrm>
        </p:spPr>
        <p:txBody>
          <a:bodyPr/>
          <a:lstStyle>
            <a:lvl1pPr>
              <a:defRPr sz="1799"/>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9DC33F-8D7B-46CC-9F59-1A17976147CE}"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27408069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1999" b="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799"/>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26481" y="1713655"/>
            <a:ext cx="4480560" cy="731520"/>
          </a:xfrm>
        </p:spPr>
        <p:txBody>
          <a:bodyPr anchor="b">
            <a:normAutofit/>
          </a:bodyPr>
          <a:lstStyle>
            <a:lvl1pPr marL="0" indent="0">
              <a:lnSpc>
                <a:spcPct val="95000"/>
              </a:lnSpc>
              <a:spcBef>
                <a:spcPts val="0"/>
              </a:spcBef>
              <a:buNone/>
              <a:defRPr lang="en-US" sz="1999" b="0" kern="1200" dirty="0">
                <a:solidFill>
                  <a:schemeClr val="tx2"/>
                </a:solidFill>
                <a:latin typeface="+mn-lt"/>
                <a:ea typeface="+mn-ea"/>
                <a:cs typeface="+mn-cs"/>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marL="0" lvl="0" indent="0" algn="l" defTabSz="914126" rtl="0" eaLnBrk="1" latinLnBrk="0" hangingPunct="1">
              <a:lnSpc>
                <a:spcPct val="90000"/>
              </a:lnSpc>
              <a:spcBef>
                <a:spcPts val="1999"/>
              </a:spcBef>
              <a:buFontTx/>
              <a:buNone/>
            </a:pPr>
            <a:r>
              <a:rPr lang="en-US"/>
              <a:t>Click to edit Master text styles</a:t>
            </a:r>
          </a:p>
        </p:txBody>
      </p:sp>
      <p:sp>
        <p:nvSpPr>
          <p:cNvPr id="6" name="Content Placeholder 5"/>
          <p:cNvSpPr>
            <a:spLocks noGrp="1"/>
          </p:cNvSpPr>
          <p:nvPr>
            <p:ph sz="quarter" idx="4"/>
          </p:nvPr>
        </p:nvSpPr>
        <p:spPr>
          <a:xfrm>
            <a:off x="6126481" y="2507550"/>
            <a:ext cx="4480560" cy="3664650"/>
          </a:xfrm>
        </p:spPr>
        <p:txBody>
          <a:bodyPr/>
          <a:lstStyle>
            <a:lvl1pPr>
              <a:defRPr sz="1799"/>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82513A-523B-4CD2-9C8B-D457F28F4ABD}" type="datetime1">
              <a:rPr lang="en-US" smtClean="0"/>
              <a:t>2/17/2025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55866847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5548E7-81A7-49BE-B31E-01672C55CDBE}" type="datetime1">
              <a:rPr lang="en-US" smtClean="0"/>
              <a:t>2/17/2025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32411396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08A03C-BA82-4F79-A730-B582D55F1D51}" type="datetime1">
              <a:rPr lang="en-US" smtClean="0"/>
              <a:t>2/17/2025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26784864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9" y="457202"/>
            <a:ext cx="3200400" cy="1600197"/>
          </a:xfrm>
        </p:spPr>
        <p:txBody>
          <a:bodyPr anchor="b">
            <a:normAutofit/>
          </a:bodyPr>
          <a:lstStyle>
            <a:lvl1pPr>
              <a:defRPr sz="3199" b="0" baseline="0"/>
            </a:lvl1pPr>
          </a:lstStyle>
          <a:p>
            <a:r>
              <a:rPr lang="en-US"/>
              <a:t>Click to edit Master title style</a:t>
            </a:r>
          </a:p>
        </p:txBody>
      </p:sp>
      <p:sp>
        <p:nvSpPr>
          <p:cNvPr id="3" name="Content Placeholder 2"/>
          <p:cNvSpPr>
            <a:spLocks noGrp="1"/>
          </p:cNvSpPr>
          <p:nvPr>
            <p:ph idx="1"/>
          </p:nvPr>
        </p:nvSpPr>
        <p:spPr>
          <a:xfrm>
            <a:off x="4504268" y="685800"/>
            <a:ext cx="6079066" cy="5486400"/>
          </a:xfrm>
        </p:spPr>
        <p:txBody>
          <a:bodyPr/>
          <a:lstStyle>
            <a:lvl1pPr>
              <a:defRPr sz="1999"/>
            </a:lvl1pPr>
            <a:lvl2pPr>
              <a:defRPr sz="1799"/>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1249" y="2099736"/>
            <a:ext cx="3200400" cy="3810001"/>
          </a:xfrm>
        </p:spPr>
        <p:txBody>
          <a:bodyPr>
            <a:normAutofit/>
          </a:bodyPr>
          <a:lstStyle>
            <a:lvl1pPr marL="0" indent="0">
              <a:lnSpc>
                <a:spcPct val="114000"/>
              </a:lnSpc>
              <a:spcBef>
                <a:spcPts val="800"/>
              </a:spcBef>
              <a:buNone/>
              <a:defRPr sz="13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417FC7-A8BD-4D51-8A8C-57C129BB2ED5}"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665447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51C23FB7-D373-ABDD-ECA1-0D02B45965E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F46297D7-50FE-E852-EEA9-FD8E02880D3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9DFB0ED1-33B7-1E64-F58A-B2B00F776919}"/>
              </a:ext>
            </a:extLst>
          </p:cNvPr>
          <p:cNvSpPr>
            <a:spLocks noGrp="1" noChangeArrowheads="1"/>
          </p:cNvSpPr>
          <p:nvPr>
            <p:ph type="sldNum" sz="quarter" idx="12"/>
          </p:nvPr>
        </p:nvSpPr>
        <p:spPr>
          <a:ln/>
        </p:spPr>
        <p:txBody>
          <a:bodyPr/>
          <a:lstStyle>
            <a:lvl1pPr>
              <a:defRPr/>
            </a:lvl1pPr>
          </a:lstStyle>
          <a:p>
            <a:fld id="{2487435E-8B78-4C7D-BAAF-FD707766B274}" type="slidenum">
              <a:rPr lang="en-US" altLang="en-US"/>
              <a:pPr/>
              <a:t>‹#›</a:t>
            </a:fld>
            <a:endParaRPr lang="en-US" altLang="en-US"/>
          </a:p>
        </p:txBody>
      </p:sp>
    </p:spTree>
    <p:extLst>
      <p:ext uri="{BB962C8B-B14F-4D97-AF65-F5344CB8AC3E}">
        <p14:creationId xmlns:p14="http://schemas.microsoft.com/office/powerpoint/2010/main" val="2767844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799" b="0">
                <a:solidFill>
                  <a:schemeClr val="bg1"/>
                </a:solidFill>
              </a:defRPr>
            </a:lvl1pPr>
          </a:lstStyle>
          <a:p>
            <a:r>
              <a:rPr lang="en-US"/>
              <a:t>Click to edit Master title style</a:t>
            </a:r>
          </a:p>
        </p:txBody>
      </p:sp>
      <p:sp>
        <p:nvSpPr>
          <p:cNvPr id="3" name="Picture Placeholder 2"/>
          <p:cNvSpPr>
            <a:spLocks noGrp="1" noChangeAspect="1"/>
          </p:cNvSpPr>
          <p:nvPr>
            <p:ph type="pic" idx="1"/>
          </p:nvPr>
        </p:nvSpPr>
        <p:spPr>
          <a:xfrm>
            <a:off x="0" y="2"/>
            <a:ext cx="11292840" cy="5128923"/>
          </a:xfrm>
          <a:solidFill>
            <a:schemeClr val="accent1"/>
          </a:solidFill>
        </p:spPr>
        <p:txBody>
          <a:bodyPr anchor="t"/>
          <a:lstStyle>
            <a:lvl1pPr marL="0" indent="0">
              <a:buNone/>
              <a:defRPr sz="3199">
                <a:solidFill>
                  <a:schemeClr val="bg1"/>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914400" y="6108591"/>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91B8F2-452F-47BB-A0B0-A22052EA7BBF}"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60443092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1DA58D-CE36-42FB-A681-D4975774D88C}"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82176988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1" y="381000"/>
            <a:ext cx="2476500" cy="5897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05E26B-855B-4DB6-BFA6-A35E4D51FCF3}"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575646257"/>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dirty="0"/>
              <a:t>2/17/2025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94059300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dirty="0"/>
              <a:t>2/17/2025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12306637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5059C3-6A89-4494-99FF-5A4D6FFD50EB}" type="datetimeFigureOut">
              <a:rPr lang="en-US" dirty="0"/>
              <a:t>2/17/2025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82074513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dirty="0"/>
              <a:t>2/17/2025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99208431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dirty="0"/>
              <a:t>2/17/2025</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10411190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dirty="0"/>
              <a:t>2/17/2025</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28128451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dirty="0"/>
              <a:t>2/17/2025</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3670294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B8AACFEB-D921-24C3-07B7-4329A2F5BE2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F379F4D2-D0EC-9477-D649-A16BB82EEF2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AD96AB04-C1E8-418C-FDB1-C618B5CE1187}"/>
              </a:ext>
            </a:extLst>
          </p:cNvPr>
          <p:cNvSpPr>
            <a:spLocks noGrp="1" noChangeArrowheads="1"/>
          </p:cNvSpPr>
          <p:nvPr>
            <p:ph type="sldNum" sz="quarter" idx="12"/>
          </p:nvPr>
        </p:nvSpPr>
        <p:spPr>
          <a:ln/>
        </p:spPr>
        <p:txBody>
          <a:bodyPr/>
          <a:lstStyle>
            <a:lvl1pPr>
              <a:defRPr/>
            </a:lvl1pPr>
          </a:lstStyle>
          <a:p>
            <a:fld id="{BC971E95-2658-46DB-A972-7E7E035E21D0}" type="slidenum">
              <a:rPr lang="en-US" altLang="en-US"/>
              <a:pPr/>
              <a:t>‹#›</a:t>
            </a:fld>
            <a:endParaRPr lang="en-US" altLang="en-US"/>
          </a:p>
        </p:txBody>
      </p:sp>
    </p:spTree>
    <p:extLst>
      <p:ext uri="{BB962C8B-B14F-4D97-AF65-F5344CB8AC3E}">
        <p14:creationId xmlns:p14="http://schemas.microsoft.com/office/powerpoint/2010/main" val="424896628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D525BB-DA17-4BA0-B3C8-3AC3ABC827E6}" type="datetimeFigureOut">
              <a:rPr lang="en-US" dirty="0"/>
              <a:t>2/17/2025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87248241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6C4C9A-3960-41CF-A4E9-2A8FB932454B}" type="datetimeFigureOut">
              <a:rPr lang="en-US" dirty="0"/>
              <a:t>2/17/2025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76328535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dirty="0"/>
              <a:t>2/17/2025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362505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dirty="0"/>
              <a:t>2/17/2025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3265633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9656854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120334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578ACC-22D6-47C1-A373-4FD133E34F3C}" type="datetimeFigureOut">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32771383"/>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0748073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smtClean="0"/>
              <a:t>2/17/2025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9341449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smtClean="0"/>
              <a:t>2/17/2025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99360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DCA69E-243D-4004-9452-0510EEF70885}"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03921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4">
            <a:extLst>
              <a:ext uri="{FF2B5EF4-FFF2-40B4-BE49-F238E27FC236}">
                <a16:creationId xmlns:a16="http://schemas.microsoft.com/office/drawing/2014/main" id="{7B80422C-0E37-F5E2-C691-E93C4B0DA54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5">
            <a:extLst>
              <a:ext uri="{FF2B5EF4-FFF2-40B4-BE49-F238E27FC236}">
                <a16:creationId xmlns:a16="http://schemas.microsoft.com/office/drawing/2014/main" id="{D2F47008-7605-8080-7074-F96693772C2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6">
            <a:extLst>
              <a:ext uri="{FF2B5EF4-FFF2-40B4-BE49-F238E27FC236}">
                <a16:creationId xmlns:a16="http://schemas.microsoft.com/office/drawing/2014/main" id="{54595DDA-20ED-1BC3-8E9B-D5C98D4F2CCA}"/>
              </a:ext>
            </a:extLst>
          </p:cNvPr>
          <p:cNvSpPr>
            <a:spLocks noGrp="1" noChangeArrowheads="1"/>
          </p:cNvSpPr>
          <p:nvPr>
            <p:ph type="sldNum" sz="quarter" idx="12"/>
          </p:nvPr>
        </p:nvSpPr>
        <p:spPr>
          <a:ln/>
        </p:spPr>
        <p:txBody>
          <a:bodyPr/>
          <a:lstStyle>
            <a:lvl1pPr>
              <a:defRPr/>
            </a:lvl1pPr>
          </a:lstStyle>
          <a:p>
            <a:fld id="{BB36CF53-CD76-419B-8265-EA80DBF80E2D}" type="slidenum">
              <a:rPr lang="en-US" altLang="en-US"/>
              <a:pPr/>
              <a:t>‹#›</a:t>
            </a:fld>
            <a:endParaRPr lang="en-US" altLang="en-US"/>
          </a:p>
        </p:txBody>
      </p:sp>
    </p:spTree>
    <p:extLst>
      <p:ext uri="{BB962C8B-B14F-4D97-AF65-F5344CB8AC3E}">
        <p14:creationId xmlns:p14="http://schemas.microsoft.com/office/powerpoint/2010/main" val="46563254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smtClean="0"/>
              <a:t>2/17/2025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86654867"/>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31444B-B92B-4E27-8C94-BB93EAF5CB18}" type="datetimeFigureOut">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06455810"/>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3EFA5E-FA76-400D-B3DC-F0BA90E6D107}" type="datetimeFigureOut">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6412577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6C117F-5CCF-4837-BE5F-2B92066CAFAF}" type="datetimeFigureOut">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3246601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EB90BD-B6CE-46B7-997F-7313B992CCDC}" type="datetimeFigureOut">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62559023"/>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B9D11F-B188-461D-B23F-39381795C052}" type="datetimeFigureOut">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50109289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E6D8D9-55A2-4063-B0F3-121F44549695}" type="datetimeFigureOut">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607234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4B24536-994D-4021-A283-9F449C0DB509}" type="datetimeFigureOut">
              <a:rPr lang="en-US" smtClean="0"/>
              <a:t>2/17/2025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7198947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CBBBB78-C96F-47B7-AB17-D852CA960AC9}" type="datetimeFigureOut">
              <a:rPr lang="en-US" smtClean="0"/>
              <a:t>2/17/2025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1962727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921633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30725"/>
          </a:xfrm>
        </p:spPr>
        <p:txBody>
          <a:bodyPr/>
          <a:lstStyle/>
          <a:p>
            <a:pPr lvl="0"/>
            <a:endParaRPr lang="en-US" noProof="0"/>
          </a:p>
        </p:txBody>
      </p:sp>
      <p:sp>
        <p:nvSpPr>
          <p:cNvPr id="4" name="Rectangle 44">
            <a:extLst>
              <a:ext uri="{FF2B5EF4-FFF2-40B4-BE49-F238E27FC236}">
                <a16:creationId xmlns:a16="http://schemas.microsoft.com/office/drawing/2014/main" id="{AB119229-C6BB-DBF8-296D-3C9948010FA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68045A60-D538-D945-628E-EA9ED51D702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5B879CA4-936F-9453-6115-0D44F30CB37E}"/>
              </a:ext>
            </a:extLst>
          </p:cNvPr>
          <p:cNvSpPr>
            <a:spLocks noGrp="1" noChangeArrowheads="1"/>
          </p:cNvSpPr>
          <p:nvPr>
            <p:ph type="sldNum" sz="quarter" idx="12"/>
          </p:nvPr>
        </p:nvSpPr>
        <p:spPr>
          <a:ln/>
        </p:spPr>
        <p:txBody>
          <a:bodyPr/>
          <a:lstStyle>
            <a:lvl1pPr>
              <a:defRPr/>
            </a:lvl1pPr>
          </a:lstStyle>
          <a:p>
            <a:fld id="{B78FB61B-A585-42B1-89E6-10783EC18CBC}" type="slidenum">
              <a:rPr lang="en-US" altLang="en-US"/>
              <a:pPr/>
              <a:t>‹#›</a:t>
            </a:fld>
            <a:endParaRPr lang="en-US" altLang="en-US"/>
          </a:p>
        </p:txBody>
      </p:sp>
    </p:spTree>
    <p:extLst>
      <p:ext uri="{BB962C8B-B14F-4D97-AF65-F5344CB8AC3E}">
        <p14:creationId xmlns:p14="http://schemas.microsoft.com/office/powerpoint/2010/main" val="217034968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smtClean="0"/>
              <a:t>2/17/2025</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84056344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7600" y="6243638"/>
            <a:ext cx="2844800" cy="457200"/>
          </a:xfrm>
        </p:spPr>
        <p:txBody>
          <a:bodyPr/>
          <a:lstStyle>
            <a:lvl1pPr>
              <a:defRPr/>
            </a:lvl1pPr>
          </a:lstStyle>
          <a:p>
            <a:fld id="{36B578F9-A6FE-4E83-9F6E-DD4E0EF0467F}" type="slidenum">
              <a:rPr lang="en-US" altLang="en-US"/>
              <a:pPr/>
              <a:t>‹#›</a:t>
            </a:fld>
            <a:endParaRPr lang="en-US" altLang="en-US"/>
          </a:p>
        </p:txBody>
      </p:sp>
    </p:spTree>
    <p:extLst>
      <p:ext uri="{BB962C8B-B14F-4D97-AF65-F5344CB8AC3E}">
        <p14:creationId xmlns:p14="http://schemas.microsoft.com/office/powerpoint/2010/main" val="2532041122"/>
      </p:ext>
    </p:extLst>
  </p:cSld>
  <p:clrMapOvr>
    <a:masterClrMapping/>
  </p:clrMapOvr>
  <p:transition>
    <p:split orient="vert"/>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44476"/>
            <a:ext cx="11180233" cy="1431925"/>
          </a:xfrm>
        </p:spPr>
        <p:txBody>
          <a:bodyPr/>
          <a:lstStyle/>
          <a:p>
            <a:r>
              <a:rPr lang="en-US"/>
              <a:t>Click to edit Master title style</a:t>
            </a:r>
          </a:p>
        </p:txBody>
      </p:sp>
      <p:sp>
        <p:nvSpPr>
          <p:cNvPr id="3" name="Content Placeholder 2"/>
          <p:cNvSpPr>
            <a:spLocks noGrp="1"/>
          </p:cNvSpPr>
          <p:nvPr>
            <p:ph sz="half" idx="1"/>
          </p:nvPr>
        </p:nvSpPr>
        <p:spPr>
          <a:xfrm>
            <a:off x="1117601" y="1905000"/>
            <a:ext cx="5236633"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57434" y="1905000"/>
            <a:ext cx="5236633"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117601" y="6245225"/>
            <a:ext cx="2535767"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4572000" y="6245225"/>
            <a:ext cx="38608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9249834" y="6245225"/>
            <a:ext cx="2535767" cy="476250"/>
          </a:xfrm>
        </p:spPr>
        <p:txBody>
          <a:bodyPr/>
          <a:lstStyle>
            <a:lvl1pPr>
              <a:defRPr/>
            </a:lvl1pPr>
          </a:lstStyle>
          <a:p>
            <a:fld id="{8A879407-FE0C-4BD7-B634-191B184AF1A1}" type="slidenum">
              <a:rPr lang="en-US" altLang="en-US"/>
              <a:pPr/>
              <a:t>‹#›</a:t>
            </a:fld>
            <a:endParaRPr lang="en-US" altLang="en-US"/>
          </a:p>
        </p:txBody>
      </p:sp>
    </p:spTree>
    <p:extLst>
      <p:ext uri="{BB962C8B-B14F-4D97-AF65-F5344CB8AC3E}">
        <p14:creationId xmlns:p14="http://schemas.microsoft.com/office/powerpoint/2010/main" val="231199212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Arrondir un rectangle avec un coin diagonal 6">
            <a:extLst>
              <a:ext uri="{FF2B5EF4-FFF2-40B4-BE49-F238E27FC236}">
                <a16:creationId xmlns:a16="http://schemas.microsoft.com/office/drawing/2014/main" id="{9079DEFB-25C0-B909-F274-417CB3E4B463}"/>
              </a:ext>
            </a:extLst>
          </p:cNvPr>
          <p:cNvSpPr>
            <a:spLocks noChangeArrowheads="1"/>
          </p:cNvSpPr>
          <p:nvPr/>
        </p:nvSpPr>
        <p:spPr bwMode="auto">
          <a:xfrm>
            <a:off x="220134" y="146051"/>
            <a:ext cx="11751733" cy="2505075"/>
          </a:xfrm>
          <a:custGeom>
            <a:avLst/>
            <a:gdLst>
              <a:gd name="T0" fmla="*/ 8814816 w 8814816"/>
              <a:gd name="T1" fmla="*/ 1252728 h 2505456"/>
              <a:gd name="T2" fmla="*/ 4407408 w 8814816"/>
              <a:gd name="T3" fmla="*/ 2505456 h 2505456"/>
              <a:gd name="T4" fmla="*/ 0 w 8814816"/>
              <a:gd name="T5" fmla="*/ 1252728 h 2505456"/>
              <a:gd name="T6" fmla="*/ 4407408 w 8814816"/>
              <a:gd name="T7" fmla="*/ 0 h 2505456"/>
              <a:gd name="T8" fmla="*/ 0 60000 65536"/>
              <a:gd name="T9" fmla="*/ 1 60000 65536"/>
              <a:gd name="T10" fmla="*/ 2 60000 65536"/>
              <a:gd name="T11" fmla="*/ 3 60000 65536"/>
              <a:gd name="T12" fmla="*/ 86642 w 8814816"/>
              <a:gd name="T13" fmla="*/ 86642 h 2505456"/>
              <a:gd name="T14" fmla="*/ 8728174 w 8814816"/>
              <a:gd name="T15" fmla="*/ 2418814 h 2505456"/>
            </a:gdLst>
            <a:ahLst/>
            <a:cxnLst>
              <a:cxn ang="T8">
                <a:pos x="T0" y="T1"/>
              </a:cxn>
              <a:cxn ang="T9">
                <a:pos x="T2" y="T3"/>
              </a:cxn>
              <a:cxn ang="T10">
                <a:pos x="T4" y="T5"/>
              </a:cxn>
              <a:cxn ang="T11">
                <a:pos x="T6" y="T7"/>
              </a:cxn>
            </a:cxnLst>
            <a:rect l="T12" t="T13" r="T14" b="T15"/>
            <a:pathLst>
              <a:path w="8814816" h="2505456">
                <a:moveTo>
                  <a:pt x="295819" y="0"/>
                </a:moveTo>
                <a:lnTo>
                  <a:pt x="8814816" y="0"/>
                </a:lnTo>
                <a:lnTo>
                  <a:pt x="8814816" y="2209637"/>
                </a:lnTo>
                <a:cubicBezTo>
                  <a:pt x="8814816" y="2373013"/>
                  <a:pt x="8682373" y="2505455"/>
                  <a:pt x="8518997" y="2505455"/>
                </a:cubicBezTo>
                <a:lnTo>
                  <a:pt x="0" y="2505456"/>
                </a:lnTo>
                <a:lnTo>
                  <a:pt x="0" y="295819"/>
                </a:lnTo>
                <a:lnTo>
                  <a:pt x="0" y="295818"/>
                </a:lnTo>
                <a:cubicBezTo>
                  <a:pt x="0" y="132442"/>
                  <a:pt x="132442" y="0"/>
                  <a:pt x="295819" y="0"/>
                </a:cubicBezTo>
                <a:close/>
              </a:path>
            </a:pathLst>
          </a:custGeom>
          <a:solidFill>
            <a:srgbClr val="4A4C3C">
              <a:alpha val="65097"/>
            </a:srgbClr>
          </a:solidFill>
          <a:ln w="11000" cap="rnd" algn="ctr">
            <a:solidFill>
              <a:srgbClr val="9DA08F">
                <a:alpha val="87842"/>
              </a:srgbClr>
            </a:solidFill>
            <a:miter lim="800000"/>
            <a:headEnd/>
            <a:tailEnd/>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800">
              <a:solidFill>
                <a:srgbClr val="FFFFFF"/>
              </a:solidFill>
              <a:latin typeface="Rockwell" panose="02060603020205020403" pitchFamily="18" charset="0"/>
            </a:endParaRPr>
          </a:p>
        </p:txBody>
      </p:sp>
      <p:sp>
        <p:nvSpPr>
          <p:cNvPr id="8" name="Forme 7"/>
          <p:cNvSpPr>
            <a:spLocks noGrp="1"/>
          </p:cNvSpPr>
          <p:nvPr>
            <p:ph type="ctrTitle"/>
          </p:nvPr>
        </p:nvSpPr>
        <p:spPr>
          <a:xfrm>
            <a:off x="609600" y="1120776"/>
            <a:ext cx="11074400" cy="1470025"/>
          </a:xfrm>
        </p:spPr>
        <p:txBody>
          <a:bodyPr/>
          <a:lstStyle>
            <a:lvl1pPr marL="0" algn="r">
              <a:defRPr/>
            </a:lvl1pPr>
          </a:lstStyle>
          <a:p>
            <a:r>
              <a:rPr lang="fr-FR" noProof="1"/>
              <a:t>Cliquez pour modifier le style du titre</a:t>
            </a:r>
            <a:endParaRPr lang="en-US" dirty="0"/>
          </a:p>
        </p:txBody>
      </p:sp>
      <p:sp>
        <p:nvSpPr>
          <p:cNvPr id="9" name="Forme 8"/>
          <p:cNvSpPr>
            <a:spLocks noGrp="1"/>
          </p:cNvSpPr>
          <p:nvPr>
            <p:ph type="subTitle" idx="1"/>
          </p:nvPr>
        </p:nvSpPr>
        <p:spPr>
          <a:xfrm>
            <a:off x="3149600" y="2819400"/>
            <a:ext cx="8534400" cy="1752600"/>
          </a:xfrm>
        </p:spPr>
        <p:txBody>
          <a:bodyPr/>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noProof="1"/>
              <a:t>Cliquez pour modifier le style des sous-titres du masque</a:t>
            </a:r>
            <a:endParaRPr lang="en-US" dirty="0"/>
          </a:p>
        </p:txBody>
      </p:sp>
      <p:sp>
        <p:nvSpPr>
          <p:cNvPr id="3" name="Date Placeholder 2">
            <a:extLst>
              <a:ext uri="{FF2B5EF4-FFF2-40B4-BE49-F238E27FC236}">
                <a16:creationId xmlns:a16="http://schemas.microsoft.com/office/drawing/2014/main" id="{BAC2D922-992D-ADB8-06EF-23352444C1A1}"/>
              </a:ext>
            </a:extLst>
          </p:cNvPr>
          <p:cNvSpPr>
            <a:spLocks noGrp="1"/>
          </p:cNvSpPr>
          <p:nvPr>
            <p:ph type="dt" sz="half" idx="10"/>
          </p:nvPr>
        </p:nvSpPr>
        <p:spPr>
          <a:xfrm>
            <a:off x="7416801" y="6508750"/>
            <a:ext cx="4002617" cy="274638"/>
          </a:xfrm>
        </p:spPr>
        <p:txBody>
          <a:bodyPr/>
          <a:lstStyle>
            <a:lvl1pPr>
              <a:defRPr/>
            </a:lvl1pPr>
          </a:lstStyle>
          <a:p>
            <a:fld id="{026DB3C7-4BC0-4C46-8CB9-4AFCC44A4447}" type="datetime8">
              <a:rPr lang="en-US" altLang="en-US"/>
              <a:pPr/>
              <a:t>2/17/2025 6:58 AM</a:t>
            </a:fld>
            <a:endParaRPr lang="en-US" altLang="en-US"/>
          </a:p>
        </p:txBody>
      </p:sp>
      <p:sp>
        <p:nvSpPr>
          <p:cNvPr id="4" name="Slide Number Placeholder 3">
            <a:extLst>
              <a:ext uri="{FF2B5EF4-FFF2-40B4-BE49-F238E27FC236}">
                <a16:creationId xmlns:a16="http://schemas.microsoft.com/office/drawing/2014/main" id="{D8503F55-C05B-7848-1644-949EB173259F}"/>
              </a:ext>
            </a:extLst>
          </p:cNvPr>
          <p:cNvSpPr>
            <a:spLocks noGrp="1"/>
          </p:cNvSpPr>
          <p:nvPr>
            <p:ph type="sldNum" sz="quarter" idx="11"/>
          </p:nvPr>
        </p:nvSpPr>
        <p:spPr>
          <a:xfrm>
            <a:off x="11518900" y="6508750"/>
            <a:ext cx="618067" cy="274638"/>
          </a:xfrm>
        </p:spPr>
        <p:txBody>
          <a:bodyPr/>
          <a:lstStyle>
            <a:lvl1pPr>
              <a:defRPr/>
            </a:lvl1pPr>
          </a:lstStyle>
          <a:p>
            <a:fld id="{52D384E8-DB94-43D3-BB15-454D63DF5AFA}" type="slidenum">
              <a:rPr lang="en-US" altLang="en-US"/>
              <a:pPr/>
              <a:t>‹#›</a:t>
            </a:fld>
            <a:r>
              <a:rPr lang="en-US" altLang="en-US"/>
              <a:t> </a:t>
            </a:r>
            <a:endParaRPr lang="en-US" altLang="en-US">
              <a:solidFill>
                <a:srgbClr val="8BBD8F"/>
              </a:solidFill>
            </a:endParaRPr>
          </a:p>
        </p:txBody>
      </p:sp>
      <p:sp>
        <p:nvSpPr>
          <p:cNvPr id="5" name="Rectangle 7">
            <a:extLst>
              <a:ext uri="{FF2B5EF4-FFF2-40B4-BE49-F238E27FC236}">
                <a16:creationId xmlns:a16="http://schemas.microsoft.com/office/drawing/2014/main" id="{3BBF6138-431D-E479-A96C-588F1A2A9F4B}"/>
              </a:ext>
            </a:extLst>
          </p:cNvPr>
          <p:cNvSpPr>
            <a:spLocks noGrp="1"/>
          </p:cNvSpPr>
          <p:nvPr>
            <p:ph type="ftr" sz="quarter" idx="12"/>
          </p:nvPr>
        </p:nvSpPr>
        <p:spPr>
          <a:xfrm>
            <a:off x="2133600" y="6508750"/>
            <a:ext cx="5209117" cy="274638"/>
          </a:xfrm>
        </p:spPr>
        <p:txBody>
          <a:bodyPr/>
          <a:lstStyle>
            <a:lvl1pPr>
              <a:defRPr/>
            </a:lvl1pPr>
          </a:lstStyle>
          <a:p>
            <a:endParaRPr lang="en-US" altLang="en-US"/>
          </a:p>
        </p:txBody>
      </p:sp>
    </p:spTree>
    <p:extLst>
      <p:ext uri="{BB962C8B-B14F-4D97-AF65-F5344CB8AC3E}">
        <p14:creationId xmlns:p14="http://schemas.microsoft.com/office/powerpoint/2010/main" val="302947728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C7B160-7AD4-D444-0514-8FF3487F9FB1}"/>
              </a:ext>
            </a:extLst>
          </p:cNvPr>
          <p:cNvSpPr>
            <a:spLocks noChangeArrowheads="1"/>
          </p:cNvSpPr>
          <p:nvPr/>
        </p:nvSpPr>
        <p:spPr bwMode="auto">
          <a:xfrm>
            <a:off x="785284" y="1303339"/>
            <a:ext cx="10668000" cy="7937"/>
          </a:xfrm>
          <a:prstGeom prst="rect">
            <a:avLst/>
          </a:prstGeom>
          <a:solidFill>
            <a:schemeClr val="accent1"/>
          </a:solidFill>
          <a:ln>
            <a:noFill/>
          </a:ln>
          <a:effectLst>
            <a:outerShdw dist="12900" dir="5400000" algn="tl"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800">
              <a:solidFill>
                <a:srgbClr val="FFFFFF"/>
              </a:solidFill>
              <a:latin typeface="Rockwell" panose="02060603020205020403" pitchFamily="18" charset="0"/>
            </a:endParaRPr>
          </a:p>
        </p:txBody>
      </p:sp>
      <p:sp>
        <p:nvSpPr>
          <p:cNvPr id="2" name="Forme 1"/>
          <p:cNvSpPr>
            <a:spLocks noGrp="1"/>
          </p:cNvSpPr>
          <p:nvPr>
            <p:ph type="title"/>
          </p:nvPr>
        </p:nvSpPr>
        <p:spPr/>
        <p:txBody>
          <a:bodyPr/>
          <a:lstStyle/>
          <a:p>
            <a:r>
              <a:rPr lang="fr-FR"/>
              <a:t>Cliquez pour modifier le style du titre</a:t>
            </a:r>
            <a:endParaRPr lang="en-US" dirty="0"/>
          </a:p>
        </p:txBody>
      </p:sp>
      <p:sp>
        <p:nvSpPr>
          <p:cNvPr id="3" name="Forme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a:extLst>
              <a:ext uri="{FF2B5EF4-FFF2-40B4-BE49-F238E27FC236}">
                <a16:creationId xmlns:a16="http://schemas.microsoft.com/office/drawing/2014/main" id="{D8B6600C-49B0-0D7D-0706-A13744C2E132}"/>
              </a:ext>
            </a:extLst>
          </p:cNvPr>
          <p:cNvSpPr>
            <a:spLocks noGrp="1"/>
          </p:cNvSpPr>
          <p:nvPr>
            <p:ph type="dt" sz="half" idx="10"/>
          </p:nvPr>
        </p:nvSpPr>
        <p:spPr/>
        <p:txBody>
          <a:bodyPr/>
          <a:lstStyle>
            <a:lvl1pPr>
              <a:defRPr/>
            </a:lvl1pPr>
          </a:lstStyle>
          <a:p>
            <a:fld id="{7C9AFA00-3DA0-437E-ACD5-C4E93E3C628B}" type="datetime8">
              <a:rPr lang="en-US" altLang="en-US"/>
              <a:pPr/>
              <a:t>2/17/2025 6:58 AM</a:t>
            </a:fld>
            <a:endParaRPr lang="en-US" altLang="en-US"/>
          </a:p>
        </p:txBody>
      </p:sp>
      <p:sp>
        <p:nvSpPr>
          <p:cNvPr id="6" name="Rectangle 8">
            <a:extLst>
              <a:ext uri="{FF2B5EF4-FFF2-40B4-BE49-F238E27FC236}">
                <a16:creationId xmlns:a16="http://schemas.microsoft.com/office/drawing/2014/main" id="{B7FD5932-C603-4C23-F4B8-6DCEE61103B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C9BB93A-56C4-7AE1-693C-9D620AF5C15C}"/>
              </a:ext>
            </a:extLst>
          </p:cNvPr>
          <p:cNvSpPr>
            <a:spLocks noGrp="1"/>
          </p:cNvSpPr>
          <p:nvPr>
            <p:ph type="sldNum" sz="quarter" idx="12"/>
          </p:nvPr>
        </p:nvSpPr>
        <p:spPr/>
        <p:txBody>
          <a:bodyPr/>
          <a:lstStyle>
            <a:lvl1pPr>
              <a:defRPr>
                <a:solidFill>
                  <a:srgbClr val="8BBD8F"/>
                </a:solidFill>
              </a:defRPr>
            </a:lvl1pPr>
          </a:lstStyle>
          <a:p>
            <a:fld id="{A2A834B3-7797-480F-99D3-22292677DAAC}" type="slidenum">
              <a:rPr lang="en-US" altLang="en-US"/>
              <a:pPr/>
              <a:t>‹#›</a:t>
            </a:fld>
            <a:endParaRPr lang="en-US" altLang="en-US"/>
          </a:p>
        </p:txBody>
      </p:sp>
    </p:spTree>
    <p:extLst>
      <p:ext uri="{BB962C8B-B14F-4D97-AF65-F5344CB8AC3E}">
        <p14:creationId xmlns:p14="http://schemas.microsoft.com/office/powerpoint/2010/main" val="123293888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D4A5CD-3841-8905-6CFC-43367317653E}"/>
              </a:ext>
            </a:extLst>
          </p:cNvPr>
          <p:cNvSpPr>
            <a:spLocks noChangeArrowheads="1"/>
          </p:cNvSpPr>
          <p:nvPr/>
        </p:nvSpPr>
        <p:spPr bwMode="auto">
          <a:xfrm>
            <a:off x="1333501" y="3155950"/>
            <a:ext cx="9876367" cy="7938"/>
          </a:xfrm>
          <a:prstGeom prst="rect">
            <a:avLst/>
          </a:prstGeom>
          <a:solidFill>
            <a:schemeClr val="accent1"/>
          </a:solidFill>
          <a:ln>
            <a:noFill/>
          </a:ln>
          <a:effectLst>
            <a:outerShdw dist="12900" dir="5400000" algn="tl"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800">
              <a:solidFill>
                <a:srgbClr val="FFFFFF"/>
              </a:solidFill>
              <a:latin typeface="Rockwell" panose="02060603020205020403" pitchFamily="18" charset="0"/>
            </a:endParaRPr>
          </a:p>
        </p:txBody>
      </p:sp>
      <p:sp>
        <p:nvSpPr>
          <p:cNvPr id="2" name="Forme 1"/>
          <p:cNvSpPr>
            <a:spLocks noGrp="1"/>
          </p:cNvSpPr>
          <p:nvPr>
            <p:ph type="title"/>
          </p:nvPr>
        </p:nvSpPr>
        <p:spPr>
          <a:xfrm>
            <a:off x="963168" y="1901952"/>
            <a:ext cx="10363200" cy="1362456"/>
          </a:xfrm>
        </p:spPr>
        <p:txBody>
          <a:bodyPr/>
          <a:lstStyle>
            <a:lvl1pPr algn="r">
              <a:buNone/>
              <a:defRPr sz="4000" b="1" cap="none">
                <a:solidFill>
                  <a:schemeClr val="accent1">
                    <a:tint val="95000"/>
                    <a:satMod val="200000"/>
                  </a:schemeClr>
                </a:solidFill>
              </a:defRPr>
            </a:lvl1pPr>
          </a:lstStyle>
          <a:p>
            <a:r>
              <a:rPr lang="fr-FR"/>
              <a:t>Cliquez pour modifier le style du titre</a:t>
            </a:r>
            <a:endParaRPr lang="en-US" dirty="0"/>
          </a:p>
        </p:txBody>
      </p:sp>
      <p:sp>
        <p:nvSpPr>
          <p:cNvPr id="3" name="Forme 2"/>
          <p:cNvSpPr>
            <a:spLocks noGrp="1"/>
          </p:cNvSpPr>
          <p:nvPr>
            <p:ph type="body" idx="1"/>
          </p:nvPr>
        </p:nvSpPr>
        <p:spPr>
          <a:xfrm>
            <a:off x="963084" y="3287713"/>
            <a:ext cx="10363200" cy="1509712"/>
          </a:xfrm>
        </p:spPr>
        <p:txBody>
          <a:bodyPr/>
          <a:lstStyle>
            <a:lvl1pPr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a:extLst>
              <a:ext uri="{FF2B5EF4-FFF2-40B4-BE49-F238E27FC236}">
                <a16:creationId xmlns:a16="http://schemas.microsoft.com/office/drawing/2014/main" id="{6F9F137F-B673-BE4A-B50A-D42BAF71FEAB}"/>
              </a:ext>
            </a:extLst>
          </p:cNvPr>
          <p:cNvSpPr>
            <a:spLocks noGrp="1"/>
          </p:cNvSpPr>
          <p:nvPr>
            <p:ph type="dt" sz="half" idx="10"/>
          </p:nvPr>
        </p:nvSpPr>
        <p:spPr>
          <a:xfrm>
            <a:off x="7416801" y="6513514"/>
            <a:ext cx="4002617" cy="274637"/>
          </a:xfrm>
        </p:spPr>
        <p:txBody>
          <a:bodyPr/>
          <a:lstStyle>
            <a:lvl1pPr>
              <a:defRPr/>
            </a:lvl1pPr>
          </a:lstStyle>
          <a:p>
            <a:fld id="{DECEF96C-C61D-4982-BA80-18A6D8573BA5}" type="datetime8">
              <a:rPr lang="en-US" altLang="en-US"/>
              <a:pPr/>
              <a:t>2/17/2025 6:58 AM</a:t>
            </a:fld>
            <a:endParaRPr lang="en-US" altLang="en-US"/>
          </a:p>
        </p:txBody>
      </p:sp>
      <p:sp>
        <p:nvSpPr>
          <p:cNvPr id="6" name="Slide Number Placeholder 5">
            <a:extLst>
              <a:ext uri="{FF2B5EF4-FFF2-40B4-BE49-F238E27FC236}">
                <a16:creationId xmlns:a16="http://schemas.microsoft.com/office/drawing/2014/main" id="{EEF89055-B197-E581-EFFD-57395364BC9E}"/>
              </a:ext>
            </a:extLst>
          </p:cNvPr>
          <p:cNvSpPr>
            <a:spLocks noGrp="1"/>
          </p:cNvSpPr>
          <p:nvPr>
            <p:ph type="sldNum" sz="quarter" idx="11"/>
          </p:nvPr>
        </p:nvSpPr>
        <p:spPr>
          <a:xfrm>
            <a:off x="11518900" y="6513514"/>
            <a:ext cx="618067" cy="274637"/>
          </a:xfrm>
        </p:spPr>
        <p:txBody>
          <a:bodyPr/>
          <a:lstStyle>
            <a:lvl1pPr>
              <a:defRPr/>
            </a:lvl1pPr>
          </a:lstStyle>
          <a:p>
            <a:fld id="{F84DC62C-548E-4B0D-813F-774888BA9174}" type="slidenum">
              <a:rPr lang="en-US" altLang="en-US"/>
              <a:pPr/>
              <a:t>‹#›</a:t>
            </a:fld>
            <a:r>
              <a:rPr lang="en-US" altLang="en-US"/>
              <a:t> </a:t>
            </a:r>
            <a:endParaRPr lang="en-US" altLang="en-US">
              <a:solidFill>
                <a:srgbClr val="8BBD8F"/>
              </a:solidFill>
            </a:endParaRPr>
          </a:p>
        </p:txBody>
      </p:sp>
      <p:sp>
        <p:nvSpPr>
          <p:cNvPr id="7" name="Rectangle 7">
            <a:extLst>
              <a:ext uri="{FF2B5EF4-FFF2-40B4-BE49-F238E27FC236}">
                <a16:creationId xmlns:a16="http://schemas.microsoft.com/office/drawing/2014/main" id="{48E2A4B1-3104-A1E6-C183-2553F9EA6DD8}"/>
              </a:ext>
            </a:extLst>
          </p:cNvPr>
          <p:cNvSpPr>
            <a:spLocks noGrp="1"/>
          </p:cNvSpPr>
          <p:nvPr>
            <p:ph type="ftr" sz="quarter" idx="12"/>
          </p:nvPr>
        </p:nvSpPr>
        <p:spPr>
          <a:xfrm>
            <a:off x="2133600" y="6513514"/>
            <a:ext cx="5209117" cy="274637"/>
          </a:xfrm>
        </p:spPr>
        <p:txBody>
          <a:bodyPr/>
          <a:lstStyle>
            <a:lvl1pPr>
              <a:defRPr/>
            </a:lvl1pPr>
          </a:lstStyle>
          <a:p>
            <a:endParaRPr lang="en-US" altLang="en-US"/>
          </a:p>
        </p:txBody>
      </p:sp>
    </p:spTree>
    <p:extLst>
      <p:ext uri="{BB962C8B-B14F-4D97-AF65-F5344CB8AC3E}">
        <p14:creationId xmlns:p14="http://schemas.microsoft.com/office/powerpoint/2010/main" val="3083189843"/>
      </p:ext>
    </p:extLst>
  </p:cSld>
  <p:clrMapOvr>
    <a:overrideClrMapping bg1="dk1" tx1="lt1" bg2="dk2" tx2="lt2" accent1="accent1" accent2="accent2" accent3="accent3" accent4="accent4" accent5="accent5" accent6="accent6" hlink="hlink" folHlink="folHlink"/>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266C4B1-FBFE-467F-602A-ED3654AC7CF3}"/>
              </a:ext>
            </a:extLst>
          </p:cNvPr>
          <p:cNvSpPr>
            <a:spLocks noChangeArrowheads="1"/>
          </p:cNvSpPr>
          <p:nvPr/>
        </p:nvSpPr>
        <p:spPr bwMode="auto">
          <a:xfrm>
            <a:off x="785284" y="1303339"/>
            <a:ext cx="10668000" cy="7937"/>
          </a:xfrm>
          <a:prstGeom prst="rect">
            <a:avLst/>
          </a:prstGeom>
          <a:solidFill>
            <a:schemeClr val="accent1"/>
          </a:solidFill>
          <a:ln>
            <a:noFill/>
          </a:ln>
          <a:effectLst>
            <a:outerShdw dist="12900" dir="5400000" algn="tl"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800">
              <a:solidFill>
                <a:srgbClr val="FFFFFF"/>
              </a:solidFill>
              <a:latin typeface="Rockwell" panose="02060603020205020403" pitchFamily="18" charset="0"/>
            </a:endParaRPr>
          </a:p>
        </p:txBody>
      </p:sp>
      <p:sp>
        <p:nvSpPr>
          <p:cNvPr id="2" name="Forme 1"/>
          <p:cNvSpPr>
            <a:spLocks noGrp="1"/>
          </p:cNvSpPr>
          <p:nvPr>
            <p:ph type="title"/>
          </p:nvPr>
        </p:nvSpPr>
        <p:spPr/>
        <p:txBody>
          <a:bodyPr/>
          <a:lstStyle/>
          <a:p>
            <a:r>
              <a:rPr lang="fr-FR"/>
              <a:t>Cliquez pour modifier le style du titre</a:t>
            </a:r>
            <a:endParaRPr lang="en-US"/>
          </a:p>
        </p:txBody>
      </p:sp>
      <p:sp>
        <p:nvSpPr>
          <p:cNvPr id="3" name="Forme 2"/>
          <p:cNvSpPr>
            <a:spLocks noGrp="1"/>
          </p:cNvSpPr>
          <p:nvPr>
            <p:ph sz="half" idx="1"/>
          </p:nvPr>
        </p:nvSpPr>
        <p:spPr>
          <a:xfrm>
            <a:off x="609600" y="1645920"/>
            <a:ext cx="5384800" cy="4526280"/>
          </a:xfrm>
        </p:spPr>
        <p:txBody>
          <a:bodyPr/>
          <a:lstStyle>
            <a:lvl1pPr>
              <a:defRPr sz="2800"/>
            </a:lvl1pPr>
            <a:lvl2pPr>
              <a:defRPr sz="2400"/>
            </a:lvl2pPr>
            <a:lvl3pPr>
              <a:defRPr sz="2000"/>
            </a:lvl3pPr>
            <a:lvl4pPr>
              <a:defRPr sz="1800"/>
            </a:lvl4pPr>
            <a:lvl5pPr>
              <a:defRPr sz="18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Forme 3"/>
          <p:cNvSpPr>
            <a:spLocks noGrp="1"/>
          </p:cNvSpPr>
          <p:nvPr>
            <p:ph sz="half" idx="2"/>
          </p:nvPr>
        </p:nvSpPr>
        <p:spPr>
          <a:xfrm>
            <a:off x="6197600" y="1645920"/>
            <a:ext cx="5384800" cy="4526280"/>
          </a:xfrm>
        </p:spPr>
        <p:txBody>
          <a:bodyPr/>
          <a:lstStyle>
            <a:lvl1pPr>
              <a:defRPr sz="2800"/>
            </a:lvl1pPr>
            <a:lvl2pPr>
              <a:defRPr sz="2400"/>
            </a:lvl2pPr>
            <a:lvl3pPr>
              <a:defRPr sz="2000"/>
            </a:lvl3pPr>
            <a:lvl4pPr>
              <a:defRPr sz="1800"/>
            </a:lvl4pPr>
            <a:lvl5pPr>
              <a:defRPr sz="18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Date Placeholder 5">
            <a:extLst>
              <a:ext uri="{FF2B5EF4-FFF2-40B4-BE49-F238E27FC236}">
                <a16:creationId xmlns:a16="http://schemas.microsoft.com/office/drawing/2014/main" id="{273C1636-A550-8183-E213-81DAB1E94A56}"/>
              </a:ext>
            </a:extLst>
          </p:cNvPr>
          <p:cNvSpPr>
            <a:spLocks noGrp="1"/>
          </p:cNvSpPr>
          <p:nvPr>
            <p:ph type="dt" sz="half" idx="10"/>
          </p:nvPr>
        </p:nvSpPr>
        <p:spPr/>
        <p:txBody>
          <a:bodyPr/>
          <a:lstStyle>
            <a:lvl1pPr>
              <a:defRPr/>
            </a:lvl1pPr>
          </a:lstStyle>
          <a:p>
            <a:fld id="{675C576C-7D4B-495F-A1E3-DE42188A4D9C}" type="datetime8">
              <a:rPr lang="en-US" altLang="en-US"/>
              <a:pPr/>
              <a:t>2/17/2025 6:58 AM</a:t>
            </a:fld>
            <a:endParaRPr lang="en-US" altLang="en-US"/>
          </a:p>
        </p:txBody>
      </p:sp>
      <p:sp>
        <p:nvSpPr>
          <p:cNvPr id="7" name="Rectangle 8">
            <a:extLst>
              <a:ext uri="{FF2B5EF4-FFF2-40B4-BE49-F238E27FC236}">
                <a16:creationId xmlns:a16="http://schemas.microsoft.com/office/drawing/2014/main" id="{5678ADE4-70F2-C386-5543-D09A62153A96}"/>
              </a:ext>
            </a:extLst>
          </p:cNvPr>
          <p:cNvSpPr>
            <a:spLocks noGrp="1"/>
          </p:cNvSpPr>
          <p:nvPr>
            <p:ph type="ftr" sz="quarter" idx="11"/>
          </p:nvPr>
        </p:nvSpPr>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20DA8F37-C00C-406E-6A84-9DC8146EC44C}"/>
              </a:ext>
            </a:extLst>
          </p:cNvPr>
          <p:cNvSpPr>
            <a:spLocks noGrp="1"/>
          </p:cNvSpPr>
          <p:nvPr>
            <p:ph type="sldNum" sz="quarter" idx="12"/>
          </p:nvPr>
        </p:nvSpPr>
        <p:spPr>
          <a:xfrm>
            <a:off x="11521018" y="6515100"/>
            <a:ext cx="620183" cy="273050"/>
          </a:xfrm>
        </p:spPr>
        <p:txBody>
          <a:bodyPr/>
          <a:lstStyle>
            <a:lvl1pPr>
              <a:defRPr>
                <a:solidFill>
                  <a:srgbClr val="8BBD8F"/>
                </a:solidFill>
              </a:defRPr>
            </a:lvl1pPr>
          </a:lstStyle>
          <a:p>
            <a:fld id="{7BF2BD5E-167E-4A25-871F-8891F62F5076}" type="slidenum">
              <a:rPr lang="en-US" altLang="en-US"/>
              <a:pPr/>
              <a:t>‹#›</a:t>
            </a:fld>
            <a:endParaRPr lang="en-US" altLang="en-US"/>
          </a:p>
        </p:txBody>
      </p:sp>
    </p:spTree>
    <p:extLst>
      <p:ext uri="{BB962C8B-B14F-4D97-AF65-F5344CB8AC3E}">
        <p14:creationId xmlns:p14="http://schemas.microsoft.com/office/powerpoint/2010/main" val="62133930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08D785-75C6-610E-D4AA-7A45014A8239}"/>
              </a:ext>
            </a:extLst>
          </p:cNvPr>
          <p:cNvSpPr>
            <a:spLocks noChangeArrowheads="1"/>
          </p:cNvSpPr>
          <p:nvPr/>
        </p:nvSpPr>
        <p:spPr bwMode="auto">
          <a:xfrm>
            <a:off x="823385" y="2100264"/>
            <a:ext cx="4997449" cy="9525"/>
          </a:xfrm>
          <a:prstGeom prst="rect">
            <a:avLst/>
          </a:prstGeom>
          <a:solidFill>
            <a:schemeClr val="accent1"/>
          </a:solidFill>
          <a:ln>
            <a:noFill/>
          </a:ln>
          <a:effectLst>
            <a:outerShdw dist="12900" dir="5400000" algn="tl"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800">
              <a:solidFill>
                <a:srgbClr val="FFFFFF"/>
              </a:solidFill>
              <a:latin typeface="Rockwell" panose="02060603020205020403" pitchFamily="18" charset="0"/>
            </a:endParaRPr>
          </a:p>
        </p:txBody>
      </p:sp>
      <p:sp>
        <p:nvSpPr>
          <p:cNvPr id="8" name="Rectangle 7">
            <a:extLst>
              <a:ext uri="{FF2B5EF4-FFF2-40B4-BE49-F238E27FC236}">
                <a16:creationId xmlns:a16="http://schemas.microsoft.com/office/drawing/2014/main" id="{AF4F7A07-0CFD-D975-A8A2-02E49913EB58}"/>
              </a:ext>
            </a:extLst>
          </p:cNvPr>
          <p:cNvSpPr>
            <a:spLocks noChangeArrowheads="1"/>
          </p:cNvSpPr>
          <p:nvPr/>
        </p:nvSpPr>
        <p:spPr bwMode="auto">
          <a:xfrm>
            <a:off x="6400801" y="2100264"/>
            <a:ext cx="4999567" cy="9525"/>
          </a:xfrm>
          <a:prstGeom prst="rect">
            <a:avLst/>
          </a:prstGeom>
          <a:solidFill>
            <a:schemeClr val="accent1"/>
          </a:solidFill>
          <a:ln>
            <a:noFill/>
          </a:ln>
          <a:effectLst>
            <a:outerShdw dist="12900" dir="5400000" algn="tl"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800">
              <a:solidFill>
                <a:srgbClr val="FFFFFF"/>
              </a:solidFill>
              <a:latin typeface="Rockwell" panose="02060603020205020403" pitchFamily="18" charset="0"/>
            </a:endParaRPr>
          </a:p>
        </p:txBody>
      </p:sp>
      <p:sp>
        <p:nvSpPr>
          <p:cNvPr id="2" name="Forme 1"/>
          <p:cNvSpPr>
            <a:spLocks noGrp="1"/>
          </p:cNvSpPr>
          <p:nvPr>
            <p:ph type="title"/>
          </p:nvPr>
        </p:nvSpPr>
        <p:spPr>
          <a:xfrm>
            <a:off x="609600" y="273050"/>
            <a:ext cx="10972800" cy="1143000"/>
          </a:xfrm>
        </p:spPr>
        <p:txBody>
          <a:bodyPr anchor="ctr"/>
          <a:lstStyle>
            <a:lvl1pPr>
              <a:defRPr/>
            </a:lvl1pPr>
          </a:lstStyle>
          <a:p>
            <a:r>
              <a:rPr lang="fr-FR"/>
              <a:t>Cliquez pour modifier le style du titre</a:t>
            </a:r>
            <a:endParaRPr lang="en-US" dirty="0"/>
          </a:p>
        </p:txBody>
      </p:sp>
      <p:sp>
        <p:nvSpPr>
          <p:cNvPr id="3" name="Forme 2"/>
          <p:cNvSpPr>
            <a:spLocks noGrp="1"/>
          </p:cNvSpPr>
          <p:nvPr>
            <p:ph type="body" idx="1"/>
          </p:nvPr>
        </p:nvSpPr>
        <p:spPr>
          <a:xfrm>
            <a:off x="609600" y="1535113"/>
            <a:ext cx="5386917" cy="639762"/>
          </a:xfrm>
        </p:spPr>
        <p:txBody>
          <a:bodyPr anchor="b">
            <a:noAutofit/>
          </a:bodyPr>
          <a:lstStyle>
            <a:lvl1pPr marL="91440" indent="0" algn="l">
              <a:spcBef>
                <a:spcPts val="0"/>
              </a:spcBef>
              <a:buNone/>
              <a:defRPr sz="2400" b="0"/>
            </a:lvl1pPr>
            <a:lvl2pPr>
              <a:buNone/>
              <a:defRPr sz="2000" b="1"/>
            </a:lvl2pPr>
            <a:lvl3pPr>
              <a:buNone/>
              <a:defRPr sz="1800" b="1"/>
            </a:lvl3pPr>
            <a:lvl4pPr>
              <a:buNone/>
              <a:defRPr sz="1600" b="1"/>
            </a:lvl4pPr>
            <a:lvl5pPr>
              <a:buNone/>
              <a:defRPr sz="1600" b="1"/>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Forme 3"/>
          <p:cNvSpPr>
            <a:spLocks noGrp="1"/>
          </p:cNvSpPr>
          <p:nvPr>
            <p:ph type="body" sz="half" idx="2"/>
          </p:nvPr>
        </p:nvSpPr>
        <p:spPr>
          <a:xfrm>
            <a:off x="6193368" y="1535113"/>
            <a:ext cx="5389033" cy="639762"/>
          </a:xfrm>
        </p:spPr>
        <p:txBody>
          <a:bodyPr anchor="b">
            <a:noAutofit/>
          </a:bodyPr>
          <a:lstStyle>
            <a:lvl1pPr marL="91440" indent="0" algn="l">
              <a:spcBef>
                <a:spcPts val="0"/>
              </a:spcBef>
              <a:buNone/>
              <a:defRPr sz="2400" b="0"/>
            </a:lvl1pPr>
            <a:lvl2pPr>
              <a:buNone/>
              <a:defRPr sz="2000" b="1"/>
            </a:lvl2pPr>
            <a:lvl3pPr>
              <a:buNone/>
              <a:defRPr sz="1800" b="1"/>
            </a:lvl3pPr>
            <a:lvl4pPr>
              <a:buNone/>
              <a:defRPr sz="1600" b="1"/>
            </a:lvl4pPr>
            <a:lvl5pPr>
              <a:buNone/>
              <a:defRPr sz="1600" b="1"/>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Forme 4"/>
          <p:cNvSpPr>
            <a:spLocks noGrp="1"/>
          </p:cNvSpPr>
          <p:nvPr>
            <p:ph sz="quarter" idx="3"/>
          </p:nvPr>
        </p:nvSpPr>
        <p:spPr>
          <a:xfrm>
            <a:off x="609600" y="2362201"/>
            <a:ext cx="5386917" cy="3941763"/>
          </a:xfrm>
        </p:spPr>
        <p:txBody>
          <a:bodyPr/>
          <a:lstStyle>
            <a:lvl1pPr>
              <a:defRPr sz="2200"/>
            </a:lvl1pPr>
            <a:lvl2pPr>
              <a:defRPr sz="2000"/>
            </a:lvl2pPr>
            <a:lvl3pPr>
              <a:defRPr sz="1800"/>
            </a:lvl3pPr>
            <a:lvl4pPr>
              <a:defRPr sz="1600"/>
            </a:lvl4pPr>
            <a:lvl5pPr>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Forme 5"/>
          <p:cNvSpPr>
            <a:spLocks noGrp="1"/>
          </p:cNvSpPr>
          <p:nvPr>
            <p:ph sz="quarter" idx="4"/>
          </p:nvPr>
        </p:nvSpPr>
        <p:spPr>
          <a:xfrm>
            <a:off x="6193368" y="2362201"/>
            <a:ext cx="5389033" cy="3941763"/>
          </a:xfrm>
        </p:spPr>
        <p:txBody>
          <a:bodyPr/>
          <a:lstStyle>
            <a:lvl1pPr>
              <a:defRPr sz="2200"/>
            </a:lvl1pPr>
            <a:lvl2pPr>
              <a:defRPr sz="2000"/>
            </a:lvl2pPr>
            <a:lvl3pPr>
              <a:defRPr sz="1800"/>
            </a:lvl3pPr>
            <a:lvl4pPr>
              <a:defRPr sz="1600"/>
            </a:lvl4pPr>
            <a:lvl5pPr>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9" name="Date Placeholder 8">
            <a:extLst>
              <a:ext uri="{FF2B5EF4-FFF2-40B4-BE49-F238E27FC236}">
                <a16:creationId xmlns:a16="http://schemas.microsoft.com/office/drawing/2014/main" id="{221649C7-67B5-085D-4FF6-01B230663468}"/>
              </a:ext>
            </a:extLst>
          </p:cNvPr>
          <p:cNvSpPr>
            <a:spLocks noGrp="1"/>
          </p:cNvSpPr>
          <p:nvPr>
            <p:ph type="dt" sz="half" idx="10"/>
          </p:nvPr>
        </p:nvSpPr>
        <p:spPr/>
        <p:txBody>
          <a:bodyPr/>
          <a:lstStyle>
            <a:lvl1pPr>
              <a:defRPr/>
            </a:lvl1pPr>
          </a:lstStyle>
          <a:p>
            <a:fld id="{8D8F3430-04BD-4CBB-9AB1-9F690BD661B2}" type="datetime8">
              <a:rPr lang="en-US" altLang="en-US"/>
              <a:pPr/>
              <a:t>2/17/2025 6:58 AM</a:t>
            </a:fld>
            <a:endParaRPr lang="en-US" altLang="en-US"/>
          </a:p>
        </p:txBody>
      </p:sp>
      <p:sp>
        <p:nvSpPr>
          <p:cNvPr id="10" name="Rectangle 10">
            <a:extLst>
              <a:ext uri="{FF2B5EF4-FFF2-40B4-BE49-F238E27FC236}">
                <a16:creationId xmlns:a16="http://schemas.microsoft.com/office/drawing/2014/main" id="{12F0ECCF-1DB5-EB81-F7FC-7CD82DF65B5F}"/>
              </a:ext>
            </a:extLst>
          </p:cNvPr>
          <p:cNvSpPr>
            <a:spLocks noGrp="1"/>
          </p:cNvSpPr>
          <p:nvPr>
            <p:ph type="ftr" sz="quarter" idx="11"/>
          </p:nvPr>
        </p:nvSpPr>
        <p:spPr/>
        <p:txBody>
          <a:bodyPr/>
          <a:lstStyle>
            <a:lvl1pPr>
              <a:defRPr/>
            </a:lvl1pPr>
          </a:lstStyle>
          <a:p>
            <a:endParaRPr lang="en-US" altLang="en-US"/>
          </a:p>
        </p:txBody>
      </p:sp>
      <p:sp>
        <p:nvSpPr>
          <p:cNvPr id="11" name="Slide Number Placeholder 10">
            <a:extLst>
              <a:ext uri="{FF2B5EF4-FFF2-40B4-BE49-F238E27FC236}">
                <a16:creationId xmlns:a16="http://schemas.microsoft.com/office/drawing/2014/main" id="{66C2DF27-9EA8-6419-DFF5-A2CCABBC6B25}"/>
              </a:ext>
            </a:extLst>
          </p:cNvPr>
          <p:cNvSpPr>
            <a:spLocks noGrp="1"/>
          </p:cNvSpPr>
          <p:nvPr>
            <p:ph type="sldNum" sz="quarter" idx="12"/>
          </p:nvPr>
        </p:nvSpPr>
        <p:spPr>
          <a:xfrm>
            <a:off x="11521018" y="6515100"/>
            <a:ext cx="620183" cy="273050"/>
          </a:xfrm>
        </p:spPr>
        <p:txBody>
          <a:bodyPr/>
          <a:lstStyle>
            <a:lvl1pPr>
              <a:defRPr>
                <a:solidFill>
                  <a:srgbClr val="8BBD8F"/>
                </a:solidFill>
              </a:defRPr>
            </a:lvl1pPr>
          </a:lstStyle>
          <a:p>
            <a:fld id="{B0DDADAF-D93E-46EF-AA4D-23348DF9C5A8}" type="slidenum">
              <a:rPr lang="en-US" altLang="en-US"/>
              <a:pPr/>
              <a:t>‹#›</a:t>
            </a:fld>
            <a:endParaRPr lang="en-US" altLang="en-US"/>
          </a:p>
        </p:txBody>
      </p:sp>
    </p:spTree>
    <p:extLst>
      <p:ext uri="{BB962C8B-B14F-4D97-AF65-F5344CB8AC3E}">
        <p14:creationId xmlns:p14="http://schemas.microsoft.com/office/powerpoint/2010/main" val="20314071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B3D693-676A-A06A-D2FD-089D89065EB8}"/>
              </a:ext>
            </a:extLst>
          </p:cNvPr>
          <p:cNvSpPr>
            <a:spLocks noChangeArrowheads="1"/>
          </p:cNvSpPr>
          <p:nvPr/>
        </p:nvSpPr>
        <p:spPr bwMode="auto">
          <a:xfrm>
            <a:off x="785284" y="1303339"/>
            <a:ext cx="10668000" cy="7937"/>
          </a:xfrm>
          <a:prstGeom prst="rect">
            <a:avLst/>
          </a:prstGeom>
          <a:solidFill>
            <a:schemeClr val="accent1"/>
          </a:solidFill>
          <a:ln>
            <a:noFill/>
          </a:ln>
          <a:effectLst>
            <a:outerShdw dist="12900" dir="5400000" algn="tl"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800">
              <a:solidFill>
                <a:srgbClr val="FFFFFF"/>
              </a:solidFill>
              <a:latin typeface="Rockwell" panose="02060603020205020403" pitchFamily="18" charset="0"/>
            </a:endParaRPr>
          </a:p>
        </p:txBody>
      </p:sp>
      <p:sp>
        <p:nvSpPr>
          <p:cNvPr id="2" name="Forme 1"/>
          <p:cNvSpPr>
            <a:spLocks noGrp="1"/>
          </p:cNvSpPr>
          <p:nvPr>
            <p:ph type="title"/>
          </p:nvPr>
        </p:nvSpPr>
        <p:spPr>
          <a:xfrm>
            <a:off x="609600" y="274320"/>
            <a:ext cx="10972800" cy="1143000"/>
          </a:xfrm>
        </p:spPr>
        <p:txBody>
          <a:bodyPr/>
          <a:lstStyle/>
          <a:p>
            <a:r>
              <a:rPr lang="fr-FR"/>
              <a:t>Cliquez pour modifier le style du titre</a:t>
            </a:r>
            <a:endParaRPr lang="en-US" dirty="0"/>
          </a:p>
        </p:txBody>
      </p:sp>
      <p:sp>
        <p:nvSpPr>
          <p:cNvPr id="4" name="Date Placeholder 3">
            <a:extLst>
              <a:ext uri="{FF2B5EF4-FFF2-40B4-BE49-F238E27FC236}">
                <a16:creationId xmlns:a16="http://schemas.microsoft.com/office/drawing/2014/main" id="{A080D648-0580-F360-E4FE-8DF8CDD8B50B}"/>
              </a:ext>
            </a:extLst>
          </p:cNvPr>
          <p:cNvSpPr>
            <a:spLocks noGrp="1"/>
          </p:cNvSpPr>
          <p:nvPr>
            <p:ph type="dt" sz="half" idx="10"/>
          </p:nvPr>
        </p:nvSpPr>
        <p:spPr/>
        <p:txBody>
          <a:bodyPr/>
          <a:lstStyle>
            <a:lvl1pPr>
              <a:defRPr/>
            </a:lvl1pPr>
          </a:lstStyle>
          <a:p>
            <a:fld id="{46F99C02-975C-4954-BA04-5FE52A05C69E}" type="datetime8">
              <a:rPr lang="en-US" altLang="en-US"/>
              <a:pPr/>
              <a:t>2/17/2025 6:58 AM</a:t>
            </a:fld>
            <a:endParaRPr lang="en-US" altLang="en-US"/>
          </a:p>
        </p:txBody>
      </p:sp>
      <p:sp>
        <p:nvSpPr>
          <p:cNvPr id="5" name="Rectangle 8">
            <a:extLst>
              <a:ext uri="{FF2B5EF4-FFF2-40B4-BE49-F238E27FC236}">
                <a16:creationId xmlns:a16="http://schemas.microsoft.com/office/drawing/2014/main" id="{602AD0F9-4DCD-B8B7-D89B-ACB1FDF0FAD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C585E8A-2EB7-4D82-1C00-DE325D2E6ADD}"/>
              </a:ext>
            </a:extLst>
          </p:cNvPr>
          <p:cNvSpPr>
            <a:spLocks noGrp="1"/>
          </p:cNvSpPr>
          <p:nvPr>
            <p:ph type="sldNum" sz="quarter" idx="12"/>
          </p:nvPr>
        </p:nvSpPr>
        <p:spPr/>
        <p:txBody>
          <a:bodyPr/>
          <a:lstStyle>
            <a:lvl1pPr>
              <a:defRPr>
                <a:solidFill>
                  <a:srgbClr val="8BBD8F"/>
                </a:solidFill>
              </a:defRPr>
            </a:lvl1pPr>
          </a:lstStyle>
          <a:p>
            <a:fld id="{10397A13-918A-4D9A-A200-ED6508D19103}" type="slidenum">
              <a:rPr lang="en-US" altLang="en-US"/>
              <a:pPr/>
              <a:t>‹#›</a:t>
            </a:fld>
            <a:endParaRPr lang="en-US" altLang="en-US"/>
          </a:p>
        </p:txBody>
      </p:sp>
    </p:spTree>
    <p:extLst>
      <p:ext uri="{BB962C8B-B14F-4D97-AF65-F5344CB8AC3E}">
        <p14:creationId xmlns:p14="http://schemas.microsoft.com/office/powerpoint/2010/main" val="390940770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D8B2B9-ACEF-817E-D673-6E773104BE76}"/>
              </a:ext>
            </a:extLst>
          </p:cNvPr>
          <p:cNvSpPr>
            <a:spLocks noGrp="1"/>
          </p:cNvSpPr>
          <p:nvPr>
            <p:ph type="dt" sz="half" idx="10"/>
          </p:nvPr>
        </p:nvSpPr>
        <p:spPr/>
        <p:txBody>
          <a:bodyPr/>
          <a:lstStyle>
            <a:lvl1pPr>
              <a:defRPr/>
            </a:lvl1pPr>
          </a:lstStyle>
          <a:p>
            <a:fld id="{7728E64A-9DE8-4C7B-96B0-05F91FB135ED}" type="datetime8">
              <a:rPr lang="en-US" altLang="en-US"/>
              <a:pPr/>
              <a:t>2/17/2025 6:58 AM</a:t>
            </a:fld>
            <a:endParaRPr lang="en-US" altLang="en-US"/>
          </a:p>
        </p:txBody>
      </p:sp>
      <p:sp>
        <p:nvSpPr>
          <p:cNvPr id="3" name="Rectangle 5">
            <a:extLst>
              <a:ext uri="{FF2B5EF4-FFF2-40B4-BE49-F238E27FC236}">
                <a16:creationId xmlns:a16="http://schemas.microsoft.com/office/drawing/2014/main" id="{46C942DF-8502-2935-F0C6-119D8A6A61D7}"/>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F4E89DF4-A398-0D63-36EB-95BE136460D0}"/>
              </a:ext>
            </a:extLst>
          </p:cNvPr>
          <p:cNvSpPr>
            <a:spLocks noGrp="1"/>
          </p:cNvSpPr>
          <p:nvPr>
            <p:ph type="sldNum" sz="quarter" idx="12"/>
          </p:nvPr>
        </p:nvSpPr>
        <p:spPr/>
        <p:txBody>
          <a:bodyPr/>
          <a:lstStyle>
            <a:lvl1pPr>
              <a:defRPr>
                <a:solidFill>
                  <a:srgbClr val="8BBD8F"/>
                </a:solidFill>
              </a:defRPr>
            </a:lvl1pPr>
          </a:lstStyle>
          <a:p>
            <a:fld id="{82C6290D-5A7B-44AC-A5CC-7CD4E575AC87}" type="slidenum">
              <a:rPr lang="en-US" altLang="en-US"/>
              <a:pPr/>
              <a:t>‹#›</a:t>
            </a:fld>
            <a:endParaRPr lang="en-US" altLang="en-US"/>
          </a:p>
        </p:txBody>
      </p:sp>
    </p:spTree>
    <p:extLst>
      <p:ext uri="{BB962C8B-B14F-4D97-AF65-F5344CB8AC3E}">
        <p14:creationId xmlns:p14="http://schemas.microsoft.com/office/powerpoint/2010/main" val="4741268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93413CE7-69B7-9C8C-549F-7F4DC03EF30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5">
            <a:extLst>
              <a:ext uri="{FF2B5EF4-FFF2-40B4-BE49-F238E27FC236}">
                <a16:creationId xmlns:a16="http://schemas.microsoft.com/office/drawing/2014/main" id="{5257568D-C102-027F-620C-D468287DFD8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6">
            <a:extLst>
              <a:ext uri="{FF2B5EF4-FFF2-40B4-BE49-F238E27FC236}">
                <a16:creationId xmlns:a16="http://schemas.microsoft.com/office/drawing/2014/main" id="{552532B3-8961-2465-1E93-B1578B042DDF}"/>
              </a:ext>
            </a:extLst>
          </p:cNvPr>
          <p:cNvSpPr>
            <a:spLocks noGrp="1" noChangeArrowheads="1"/>
          </p:cNvSpPr>
          <p:nvPr>
            <p:ph type="sldNum" sz="quarter" idx="12"/>
          </p:nvPr>
        </p:nvSpPr>
        <p:spPr>
          <a:ln/>
        </p:spPr>
        <p:txBody>
          <a:bodyPr/>
          <a:lstStyle>
            <a:lvl1pPr>
              <a:defRPr/>
            </a:lvl1pPr>
          </a:lstStyle>
          <a:p>
            <a:fld id="{C6DE20CF-B06C-4A84-8509-8AB2E157E43B}" type="slidenum">
              <a:rPr lang="en-US" altLang="en-US"/>
              <a:pPr/>
              <a:t>‹#›</a:t>
            </a:fld>
            <a:endParaRPr lang="en-US" altLang="en-US"/>
          </a:p>
        </p:txBody>
      </p:sp>
    </p:spTree>
    <p:extLst>
      <p:ext uri="{BB962C8B-B14F-4D97-AF65-F5344CB8AC3E}">
        <p14:creationId xmlns:p14="http://schemas.microsoft.com/office/powerpoint/2010/main" val="20087600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67ACCD3-9BA8-5AF9-805E-790C623295D1}"/>
              </a:ext>
            </a:extLst>
          </p:cNvPr>
          <p:cNvSpPr>
            <a:spLocks noChangeArrowheads="1"/>
          </p:cNvSpPr>
          <p:nvPr/>
        </p:nvSpPr>
        <p:spPr bwMode="auto">
          <a:xfrm>
            <a:off x="6743700" y="996951"/>
            <a:ext cx="4997451" cy="9525"/>
          </a:xfrm>
          <a:prstGeom prst="rect">
            <a:avLst/>
          </a:prstGeom>
          <a:solidFill>
            <a:schemeClr val="accent1"/>
          </a:solidFill>
          <a:ln>
            <a:noFill/>
          </a:ln>
          <a:effectLst>
            <a:outerShdw dist="12900" dir="5400000" algn="tl"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800">
              <a:solidFill>
                <a:srgbClr val="FFFFFF"/>
              </a:solidFill>
              <a:latin typeface="Rockwell" panose="02060603020205020403" pitchFamily="18" charset="0"/>
            </a:endParaRPr>
          </a:p>
        </p:txBody>
      </p:sp>
      <p:sp>
        <p:nvSpPr>
          <p:cNvPr id="2" name="Forme 1"/>
          <p:cNvSpPr>
            <a:spLocks noGrp="1"/>
          </p:cNvSpPr>
          <p:nvPr>
            <p:ph type="title"/>
          </p:nvPr>
        </p:nvSpPr>
        <p:spPr>
          <a:xfrm>
            <a:off x="6617515" y="304800"/>
            <a:ext cx="5242560" cy="762000"/>
          </a:xfrm>
        </p:spPr>
        <p:txBody>
          <a:bodyPr/>
          <a:lstStyle>
            <a:lvl1pPr marL="0" algn="r">
              <a:buNone/>
              <a:defRPr sz="2000" b="1"/>
            </a:lvl1pPr>
          </a:lstStyle>
          <a:p>
            <a:r>
              <a:rPr lang="fr-FR"/>
              <a:t>Cliquez pour modifier le style du titre</a:t>
            </a:r>
            <a:endParaRPr lang="en-US" dirty="0"/>
          </a:p>
        </p:txBody>
      </p:sp>
      <p:sp>
        <p:nvSpPr>
          <p:cNvPr id="3" name="Forme 2"/>
          <p:cNvSpPr>
            <a:spLocks noGrp="1"/>
          </p:cNvSpPr>
          <p:nvPr>
            <p:ph type="body" idx="1"/>
          </p:nvPr>
        </p:nvSpPr>
        <p:spPr>
          <a:xfrm>
            <a:off x="6617515" y="1107560"/>
            <a:ext cx="524256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Forme 3"/>
          <p:cNvSpPr>
            <a:spLocks noGrp="1"/>
          </p:cNvSpPr>
          <p:nvPr>
            <p:ph sz="half" idx="2"/>
          </p:nvPr>
        </p:nvSpPr>
        <p:spPr>
          <a:xfrm>
            <a:off x="304800" y="2209800"/>
            <a:ext cx="11555275" cy="3977640"/>
          </a:xfrm>
        </p:spPr>
        <p:txBody>
          <a:bodyPr/>
          <a:lstStyle>
            <a:lvl1pPr marL="0">
              <a:defRPr sz="3200"/>
            </a:lvl1pPr>
            <a:lvl2pPr marL="594360">
              <a:defRPr sz="2800"/>
            </a:lvl2pPr>
            <a:lvl3pPr marL="822960">
              <a:defRPr sz="2400"/>
            </a:lvl3pPr>
            <a:lvl4pPr marL="1051560">
              <a:defRPr sz="2000"/>
            </a:lvl4pPr>
            <a:lvl5pPr marL="1261872">
              <a:defRPr sz="20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Date Placeholder 5">
            <a:extLst>
              <a:ext uri="{FF2B5EF4-FFF2-40B4-BE49-F238E27FC236}">
                <a16:creationId xmlns:a16="http://schemas.microsoft.com/office/drawing/2014/main" id="{9661C34E-E433-855D-F3F5-AC709BB0EBFD}"/>
              </a:ext>
            </a:extLst>
          </p:cNvPr>
          <p:cNvSpPr>
            <a:spLocks noGrp="1"/>
          </p:cNvSpPr>
          <p:nvPr>
            <p:ph type="dt" sz="half" idx="10"/>
          </p:nvPr>
        </p:nvSpPr>
        <p:spPr>
          <a:xfrm>
            <a:off x="7416801" y="6513514"/>
            <a:ext cx="4002617" cy="274637"/>
          </a:xfrm>
        </p:spPr>
        <p:txBody>
          <a:bodyPr/>
          <a:lstStyle>
            <a:lvl1pPr>
              <a:defRPr/>
            </a:lvl1pPr>
          </a:lstStyle>
          <a:p>
            <a:fld id="{641FE046-DBFD-4193-B9E6-5E277880545A}" type="datetime8">
              <a:rPr lang="en-US" altLang="en-US"/>
              <a:pPr/>
              <a:t>2/17/2025 6:58 AM</a:t>
            </a:fld>
            <a:endParaRPr lang="en-US" altLang="en-US"/>
          </a:p>
        </p:txBody>
      </p:sp>
      <p:sp>
        <p:nvSpPr>
          <p:cNvPr id="7" name="Slide Number Placeholder 6">
            <a:extLst>
              <a:ext uri="{FF2B5EF4-FFF2-40B4-BE49-F238E27FC236}">
                <a16:creationId xmlns:a16="http://schemas.microsoft.com/office/drawing/2014/main" id="{753B8462-37A8-979B-79B0-8DF17FEE57C0}"/>
              </a:ext>
            </a:extLst>
          </p:cNvPr>
          <p:cNvSpPr>
            <a:spLocks noGrp="1"/>
          </p:cNvSpPr>
          <p:nvPr>
            <p:ph type="sldNum" sz="quarter" idx="11"/>
          </p:nvPr>
        </p:nvSpPr>
        <p:spPr>
          <a:xfrm>
            <a:off x="11518900" y="6513514"/>
            <a:ext cx="618067" cy="274637"/>
          </a:xfrm>
        </p:spPr>
        <p:txBody>
          <a:bodyPr/>
          <a:lstStyle>
            <a:lvl1pPr>
              <a:defRPr/>
            </a:lvl1pPr>
          </a:lstStyle>
          <a:p>
            <a:fld id="{CDDCF8D0-572A-448A-8E5A-8427F3014D6A}" type="slidenum">
              <a:rPr lang="en-US" altLang="en-US"/>
              <a:pPr/>
              <a:t>‹#›</a:t>
            </a:fld>
            <a:r>
              <a:rPr lang="en-US" altLang="en-US"/>
              <a:t> </a:t>
            </a:r>
            <a:endParaRPr lang="en-US" altLang="en-US">
              <a:solidFill>
                <a:srgbClr val="8BBD8F"/>
              </a:solidFill>
            </a:endParaRPr>
          </a:p>
        </p:txBody>
      </p:sp>
      <p:sp>
        <p:nvSpPr>
          <p:cNvPr id="8" name="Footer Placeholder 7">
            <a:extLst>
              <a:ext uri="{FF2B5EF4-FFF2-40B4-BE49-F238E27FC236}">
                <a16:creationId xmlns:a16="http://schemas.microsoft.com/office/drawing/2014/main" id="{9EA494B5-C3CF-8C44-979F-7EC8BB3CDAC4}"/>
              </a:ext>
            </a:extLst>
          </p:cNvPr>
          <p:cNvSpPr>
            <a:spLocks noGrp="1"/>
          </p:cNvSpPr>
          <p:nvPr>
            <p:ph type="ftr" sz="quarter" idx="12"/>
          </p:nvPr>
        </p:nvSpPr>
        <p:spPr>
          <a:xfrm>
            <a:off x="2133600" y="6513514"/>
            <a:ext cx="5209117" cy="274637"/>
          </a:xfrm>
        </p:spPr>
        <p:txBody>
          <a:bodyPr/>
          <a:lstStyle>
            <a:lvl1pPr>
              <a:defRPr/>
            </a:lvl1pPr>
          </a:lstStyle>
          <a:p>
            <a:endParaRPr lang="en-US" altLang="en-US"/>
          </a:p>
        </p:txBody>
      </p:sp>
    </p:spTree>
    <p:extLst>
      <p:ext uri="{BB962C8B-B14F-4D97-AF65-F5344CB8AC3E}">
        <p14:creationId xmlns:p14="http://schemas.microsoft.com/office/powerpoint/2010/main" val="1259419887"/>
      </p:ext>
    </p:extLst>
  </p:cSld>
  <p:clrMapOvr>
    <a:overrideClrMapping bg1="dk1" tx1="lt1" bg2="dk2" tx2="lt2" accent1="accent1" accent2="accent2" accent3="accent3" accent4="accent4" accent5="accent5" accent6="accent6" hlink="hlink" folHlink="folHlink"/>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Forme 1"/>
          <p:cNvSpPr>
            <a:spLocks noGrp="1"/>
          </p:cNvSpPr>
          <p:nvPr>
            <p:ph type="title"/>
          </p:nvPr>
        </p:nvSpPr>
        <p:spPr>
          <a:xfrm>
            <a:off x="4368800" y="4866648"/>
            <a:ext cx="7315200" cy="522288"/>
          </a:xfrm>
        </p:spPr>
        <p:txBody>
          <a:bodyPr/>
          <a:lstStyle>
            <a:lvl1pPr marL="0" algn="r">
              <a:buNone/>
              <a:defRPr sz="2000" b="1"/>
            </a:lvl1pPr>
          </a:lstStyle>
          <a:p>
            <a:r>
              <a:rPr lang="fr-FR"/>
              <a:t>Cliquez pour modifier le style du titre</a:t>
            </a:r>
            <a:endParaRPr lang="en-US" dirty="0"/>
          </a:p>
        </p:txBody>
      </p:sp>
      <p:sp>
        <p:nvSpPr>
          <p:cNvPr id="4" name="Forme 3"/>
          <p:cNvSpPr>
            <a:spLocks noGrp="1"/>
          </p:cNvSpPr>
          <p:nvPr>
            <p:ph type="body" sz="half" idx="2"/>
          </p:nvPr>
        </p:nvSpPr>
        <p:spPr>
          <a:xfrm>
            <a:off x="4368800" y="5388937"/>
            <a:ext cx="7315200" cy="912255"/>
          </a:xfrm>
        </p:spPr>
        <p:txBody>
          <a:bodyPr/>
          <a:lstStyle>
            <a:lvl1pPr marL="0" indent="0" algn="r">
              <a:spcBef>
                <a:spcPts val="0"/>
              </a:spcBef>
              <a:buNone/>
              <a:defRPr sz="1400"/>
            </a:lvl1pPr>
            <a:lvl2pPr>
              <a:defRPr sz="1200"/>
            </a:lvl2pPr>
            <a:lvl3pPr>
              <a:defRPr sz="1000"/>
            </a:lvl3pPr>
            <a:lvl4pPr>
              <a:defRPr sz="900"/>
            </a:lvl4pPr>
            <a:lvl5pPr>
              <a:defRPr sz="9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3" name="Arrondir un rectangle avec un coin diagonal 12"/>
          <p:cNvSpPr>
            <a:spLocks noGrp="1"/>
          </p:cNvSpPr>
          <p:nvPr>
            <p:ph type="pic" idx="1"/>
          </p:nvPr>
        </p:nvSpPr>
        <p:spPr>
          <a:xfrm>
            <a:off x="406400" y="249864"/>
            <a:ext cx="11379200" cy="4343400"/>
          </a:xfrm>
          <a:prstGeom prst="round2DiagRect">
            <a:avLst>
              <a:gd name="adj1" fmla="val 14912"/>
              <a:gd name="adj2" fmla="val 0"/>
            </a:avLst>
          </a:prstGeom>
          <a:solidFill>
            <a:schemeClr val="bg2">
              <a:shade val="50000"/>
              <a:alpha val="65000"/>
            </a:schemeClr>
          </a:solidFill>
          <a:ln w="11000" cap="rnd" cmpd="sng" algn="ctr">
            <a:solidFill>
              <a:schemeClr val="bg2">
                <a:tint val="78000"/>
                <a:satMod val="180000"/>
                <a:alpha val="88000"/>
              </a:schemeClr>
            </a:solid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a:buNone/>
              <a:defRPr sz="3200"/>
            </a:lvl1pPr>
          </a:lstStyle>
          <a:p>
            <a:pPr lvl="0"/>
            <a:r>
              <a:rPr lang="fr-FR" noProof="0"/>
              <a:t>Cliquez sur l'icône pour ajouter une image</a:t>
            </a:r>
            <a:endParaRPr lang="en-US" noProof="0" dirty="0"/>
          </a:p>
        </p:txBody>
      </p:sp>
      <p:sp>
        <p:nvSpPr>
          <p:cNvPr id="3" name="Date Placeholder 2">
            <a:extLst>
              <a:ext uri="{FF2B5EF4-FFF2-40B4-BE49-F238E27FC236}">
                <a16:creationId xmlns:a16="http://schemas.microsoft.com/office/drawing/2014/main" id="{35F0BD95-33AC-3F11-C8FF-2DF17E7F836E}"/>
              </a:ext>
            </a:extLst>
          </p:cNvPr>
          <p:cNvSpPr>
            <a:spLocks noGrp="1"/>
          </p:cNvSpPr>
          <p:nvPr>
            <p:ph type="dt" sz="half" idx="10"/>
          </p:nvPr>
        </p:nvSpPr>
        <p:spPr>
          <a:xfrm>
            <a:off x="7416801" y="6508750"/>
            <a:ext cx="4002617" cy="274638"/>
          </a:xfrm>
        </p:spPr>
        <p:txBody>
          <a:bodyPr/>
          <a:lstStyle>
            <a:lvl1pPr>
              <a:defRPr/>
            </a:lvl1pPr>
          </a:lstStyle>
          <a:p>
            <a:fld id="{F34AA73F-70C3-4076-A78C-CF3416383ECF}" type="datetime8">
              <a:rPr lang="en-US" altLang="en-US"/>
              <a:pPr/>
              <a:t>2/17/2025 6:58 AM</a:t>
            </a:fld>
            <a:endParaRPr lang="en-US" altLang="en-US"/>
          </a:p>
        </p:txBody>
      </p:sp>
      <p:sp>
        <p:nvSpPr>
          <p:cNvPr id="5" name="Slide Number Placeholder 4">
            <a:extLst>
              <a:ext uri="{FF2B5EF4-FFF2-40B4-BE49-F238E27FC236}">
                <a16:creationId xmlns:a16="http://schemas.microsoft.com/office/drawing/2014/main" id="{D2E05466-5E72-EF06-0631-718B7CFF4CA0}"/>
              </a:ext>
            </a:extLst>
          </p:cNvPr>
          <p:cNvSpPr>
            <a:spLocks noGrp="1"/>
          </p:cNvSpPr>
          <p:nvPr>
            <p:ph type="sldNum" sz="quarter" idx="11"/>
          </p:nvPr>
        </p:nvSpPr>
        <p:spPr>
          <a:xfrm>
            <a:off x="11518900" y="6508750"/>
            <a:ext cx="618067" cy="274638"/>
          </a:xfrm>
        </p:spPr>
        <p:txBody>
          <a:bodyPr/>
          <a:lstStyle>
            <a:lvl1pPr>
              <a:defRPr/>
            </a:lvl1pPr>
          </a:lstStyle>
          <a:p>
            <a:fld id="{ED2AA1FD-B27B-4B6B-A5A8-6A780A8BA898}" type="slidenum">
              <a:rPr lang="en-US" altLang="en-US"/>
              <a:pPr/>
              <a:t>‹#›</a:t>
            </a:fld>
            <a:r>
              <a:rPr lang="en-US" altLang="en-US"/>
              <a:t> </a:t>
            </a:r>
            <a:endParaRPr lang="en-US" altLang="en-US">
              <a:solidFill>
                <a:srgbClr val="8BBD8F"/>
              </a:solidFill>
            </a:endParaRPr>
          </a:p>
        </p:txBody>
      </p:sp>
      <p:sp>
        <p:nvSpPr>
          <p:cNvPr id="6" name="Footer Placeholder 5">
            <a:extLst>
              <a:ext uri="{FF2B5EF4-FFF2-40B4-BE49-F238E27FC236}">
                <a16:creationId xmlns:a16="http://schemas.microsoft.com/office/drawing/2014/main" id="{7916C018-F0D0-0DB9-AAC7-A38EEEA41B4B}"/>
              </a:ext>
            </a:extLst>
          </p:cNvPr>
          <p:cNvSpPr>
            <a:spLocks noGrp="1"/>
          </p:cNvSpPr>
          <p:nvPr>
            <p:ph type="ftr" sz="quarter" idx="12"/>
          </p:nvPr>
        </p:nvSpPr>
        <p:spPr>
          <a:xfrm>
            <a:off x="2133600" y="6508750"/>
            <a:ext cx="5209117" cy="274638"/>
          </a:xfrm>
        </p:spPr>
        <p:txBody>
          <a:bodyPr/>
          <a:lstStyle>
            <a:lvl1pPr>
              <a:defRPr/>
            </a:lvl1pPr>
          </a:lstStyle>
          <a:p>
            <a:endParaRPr lang="en-US" altLang="en-US"/>
          </a:p>
        </p:txBody>
      </p:sp>
    </p:spTree>
    <p:extLst>
      <p:ext uri="{BB962C8B-B14F-4D97-AF65-F5344CB8AC3E}">
        <p14:creationId xmlns:p14="http://schemas.microsoft.com/office/powerpoint/2010/main" val="263107073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BE6B925-893C-D601-27FB-64573B3EF4B5}"/>
              </a:ext>
            </a:extLst>
          </p:cNvPr>
          <p:cNvGrpSpPr>
            <a:grpSpLocks/>
          </p:cNvGrpSpPr>
          <p:nvPr/>
        </p:nvGrpSpPr>
        <p:grpSpPr bwMode="auto">
          <a:xfrm>
            <a:off x="5067300" y="1789114"/>
            <a:ext cx="7120467" cy="5056187"/>
            <a:chOff x="2394" y="1127"/>
            <a:chExt cx="3364" cy="3185"/>
          </a:xfrm>
        </p:grpSpPr>
        <p:sp>
          <p:nvSpPr>
            <p:cNvPr id="3" name="Rectangle 3">
              <a:extLst>
                <a:ext uri="{FF2B5EF4-FFF2-40B4-BE49-F238E27FC236}">
                  <a16:creationId xmlns:a16="http://schemas.microsoft.com/office/drawing/2014/main" id="{F2C359B3-42F6-10C0-BE20-026BA7158D00}"/>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4" name="Oval 4">
              <a:extLst>
                <a:ext uri="{FF2B5EF4-FFF2-40B4-BE49-F238E27FC236}">
                  <a16:creationId xmlns:a16="http://schemas.microsoft.com/office/drawing/2014/main" id="{5CAE9C0D-85F9-B045-4D6E-31F2FE03510F}"/>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5" name="Rectangle 5">
              <a:extLst>
                <a:ext uri="{FF2B5EF4-FFF2-40B4-BE49-F238E27FC236}">
                  <a16:creationId xmlns:a16="http://schemas.microsoft.com/office/drawing/2014/main" id="{BD2C7740-91BC-E0A8-29B5-3FF0F5F75B84}"/>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6" name="Freeform 6">
              <a:extLst>
                <a:ext uri="{FF2B5EF4-FFF2-40B4-BE49-F238E27FC236}">
                  <a16:creationId xmlns:a16="http://schemas.microsoft.com/office/drawing/2014/main" id="{3B456467-3AA3-7079-EC72-1025B7D8A414}"/>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7" name="Rectangle 7">
              <a:extLst>
                <a:ext uri="{FF2B5EF4-FFF2-40B4-BE49-F238E27FC236}">
                  <a16:creationId xmlns:a16="http://schemas.microsoft.com/office/drawing/2014/main" id="{42CE15DA-0418-E8AB-89F7-B5FDE3FC10DD}"/>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8" name="Rectangle 8">
              <a:extLst>
                <a:ext uri="{FF2B5EF4-FFF2-40B4-BE49-F238E27FC236}">
                  <a16:creationId xmlns:a16="http://schemas.microsoft.com/office/drawing/2014/main" id="{5FD22FF0-EBDD-3697-88DD-016DA718D4E0}"/>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9" name="Rectangle 9">
              <a:extLst>
                <a:ext uri="{FF2B5EF4-FFF2-40B4-BE49-F238E27FC236}">
                  <a16:creationId xmlns:a16="http://schemas.microsoft.com/office/drawing/2014/main" id="{D90B88B2-1630-01CE-9586-A3E25E34EB20}"/>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 name="Rectangle 10">
              <a:extLst>
                <a:ext uri="{FF2B5EF4-FFF2-40B4-BE49-F238E27FC236}">
                  <a16:creationId xmlns:a16="http://schemas.microsoft.com/office/drawing/2014/main" id="{A74D2D3F-8C64-B543-15D2-E782AB46806D}"/>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1" name="Rectangle 11">
              <a:extLst>
                <a:ext uri="{FF2B5EF4-FFF2-40B4-BE49-F238E27FC236}">
                  <a16:creationId xmlns:a16="http://schemas.microsoft.com/office/drawing/2014/main" id="{E8BF2B35-5603-7FF5-226E-23A5D6A4858C}"/>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2" name="Freeform 12">
              <a:extLst>
                <a:ext uri="{FF2B5EF4-FFF2-40B4-BE49-F238E27FC236}">
                  <a16:creationId xmlns:a16="http://schemas.microsoft.com/office/drawing/2014/main" id="{CDEF968B-529F-8078-8B8A-C528A43F1995}"/>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 name="Freeform 13">
              <a:extLst>
                <a:ext uri="{FF2B5EF4-FFF2-40B4-BE49-F238E27FC236}">
                  <a16:creationId xmlns:a16="http://schemas.microsoft.com/office/drawing/2014/main" id="{94479E69-0F04-1E78-CB0B-9CAE93E0FEE5}"/>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4" name="Freeform 14">
              <a:extLst>
                <a:ext uri="{FF2B5EF4-FFF2-40B4-BE49-F238E27FC236}">
                  <a16:creationId xmlns:a16="http://schemas.microsoft.com/office/drawing/2014/main" id="{CA1A9079-E3D7-7582-3FC3-E38725E3D2CD}"/>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p:spPr>
          <p:txBody>
            <a:bodyPr/>
            <a:lstStyle/>
            <a:p>
              <a:pPr eaLnBrk="1" hangingPunct="1">
                <a:defRPr/>
              </a:pPr>
              <a:endParaRPr lang="en-US" sz="1800"/>
            </a:p>
          </p:txBody>
        </p:sp>
        <p:sp>
          <p:nvSpPr>
            <p:cNvPr id="15" name="Freeform 15">
              <a:extLst>
                <a:ext uri="{FF2B5EF4-FFF2-40B4-BE49-F238E27FC236}">
                  <a16:creationId xmlns:a16="http://schemas.microsoft.com/office/drawing/2014/main" id="{5CC7FAB5-01C2-0B7D-BA1A-254D653A9055}"/>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sp>
          <p:nvSpPr>
            <p:cNvPr id="16" name="Freeform 16">
              <a:extLst>
                <a:ext uri="{FF2B5EF4-FFF2-40B4-BE49-F238E27FC236}">
                  <a16:creationId xmlns:a16="http://schemas.microsoft.com/office/drawing/2014/main" id="{1F62F284-FC2D-DAEB-21A2-2D65FA0E52B3}"/>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7" name="Freeform 17">
              <a:extLst>
                <a:ext uri="{FF2B5EF4-FFF2-40B4-BE49-F238E27FC236}">
                  <a16:creationId xmlns:a16="http://schemas.microsoft.com/office/drawing/2014/main" id="{FA771978-2441-0A70-38A4-AB66C1E8A7DE}"/>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8" name="Freeform 18">
              <a:extLst>
                <a:ext uri="{FF2B5EF4-FFF2-40B4-BE49-F238E27FC236}">
                  <a16:creationId xmlns:a16="http://schemas.microsoft.com/office/drawing/2014/main" id="{0289F5F2-1E5A-EF15-DFD9-1D928A4E9EB9}"/>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9" name="Freeform 19">
              <a:extLst>
                <a:ext uri="{FF2B5EF4-FFF2-40B4-BE49-F238E27FC236}">
                  <a16:creationId xmlns:a16="http://schemas.microsoft.com/office/drawing/2014/main" id="{9DF1A389-4578-EB0F-1456-09E8E9F7A2E1}"/>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0" name="Freeform 20">
              <a:extLst>
                <a:ext uri="{FF2B5EF4-FFF2-40B4-BE49-F238E27FC236}">
                  <a16:creationId xmlns:a16="http://schemas.microsoft.com/office/drawing/2014/main" id="{94BA9A0F-272D-DA31-F5A6-636CF12628F4}"/>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1" name="Freeform 21">
              <a:extLst>
                <a:ext uri="{FF2B5EF4-FFF2-40B4-BE49-F238E27FC236}">
                  <a16:creationId xmlns:a16="http://schemas.microsoft.com/office/drawing/2014/main" id="{61DD90FE-2B93-14DD-2C2D-6259A5EC6CCD}"/>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2" name="Freeform 22">
              <a:extLst>
                <a:ext uri="{FF2B5EF4-FFF2-40B4-BE49-F238E27FC236}">
                  <a16:creationId xmlns:a16="http://schemas.microsoft.com/office/drawing/2014/main" id="{2DC78FFD-D1A8-E960-60BC-29FB64974DEF}"/>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3" name="Freeform 23">
              <a:extLst>
                <a:ext uri="{FF2B5EF4-FFF2-40B4-BE49-F238E27FC236}">
                  <a16:creationId xmlns:a16="http://schemas.microsoft.com/office/drawing/2014/main" id="{9B2B2660-7CB9-FEBB-FB47-A2D1B2C38525}"/>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sp>
          <p:nvSpPr>
            <p:cNvPr id="24" name="Freeform 24">
              <a:extLst>
                <a:ext uri="{FF2B5EF4-FFF2-40B4-BE49-F238E27FC236}">
                  <a16:creationId xmlns:a16="http://schemas.microsoft.com/office/drawing/2014/main" id="{C84FFDE4-88AA-ACB1-EA4F-854D4D0473BB}"/>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5" name="Freeform 25">
              <a:extLst>
                <a:ext uri="{FF2B5EF4-FFF2-40B4-BE49-F238E27FC236}">
                  <a16:creationId xmlns:a16="http://schemas.microsoft.com/office/drawing/2014/main" id="{37EF9F5B-F948-76E7-7514-CF16DC52D9FF}"/>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6" name="Freeform 26">
              <a:extLst>
                <a:ext uri="{FF2B5EF4-FFF2-40B4-BE49-F238E27FC236}">
                  <a16:creationId xmlns:a16="http://schemas.microsoft.com/office/drawing/2014/main" id="{681102A8-881D-FB1D-2055-2F6D3F604043}"/>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7" name="Oval 27">
              <a:extLst>
                <a:ext uri="{FF2B5EF4-FFF2-40B4-BE49-F238E27FC236}">
                  <a16:creationId xmlns:a16="http://schemas.microsoft.com/office/drawing/2014/main" id="{B5A29F73-159B-59B3-E604-C59AFC31946D}"/>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p:spPr>
          <p:txBody>
            <a:bodyPr/>
            <a:lstStyle/>
            <a:p>
              <a:pPr eaLnBrk="1" hangingPunct="1">
                <a:defRPr/>
              </a:pPr>
              <a:endParaRPr lang="en-US" sz="1800"/>
            </a:p>
          </p:txBody>
        </p:sp>
        <p:sp>
          <p:nvSpPr>
            <p:cNvPr id="28" name="Oval 28">
              <a:extLst>
                <a:ext uri="{FF2B5EF4-FFF2-40B4-BE49-F238E27FC236}">
                  <a16:creationId xmlns:a16="http://schemas.microsoft.com/office/drawing/2014/main" id="{D0ADD3CB-38EF-605F-A86A-59C549D77067}"/>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29" name="Oval 29">
              <a:extLst>
                <a:ext uri="{FF2B5EF4-FFF2-40B4-BE49-F238E27FC236}">
                  <a16:creationId xmlns:a16="http://schemas.microsoft.com/office/drawing/2014/main" id="{9BE9F0F3-8871-B391-017E-46AB9A19486E}"/>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p:spPr>
          <p:txBody>
            <a:bodyPr/>
            <a:lstStyle/>
            <a:p>
              <a:pPr eaLnBrk="1" hangingPunct="1">
                <a:defRPr/>
              </a:pPr>
              <a:endParaRPr lang="en-US" sz="1800"/>
            </a:p>
          </p:txBody>
        </p:sp>
        <p:sp>
          <p:nvSpPr>
            <p:cNvPr id="30" name="Freeform 30">
              <a:extLst>
                <a:ext uri="{FF2B5EF4-FFF2-40B4-BE49-F238E27FC236}">
                  <a16:creationId xmlns:a16="http://schemas.microsoft.com/office/drawing/2014/main" id="{62C08B99-C059-E043-EA07-72FD12F5D0ED}"/>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31" name="Freeform 31">
              <a:extLst>
                <a:ext uri="{FF2B5EF4-FFF2-40B4-BE49-F238E27FC236}">
                  <a16:creationId xmlns:a16="http://schemas.microsoft.com/office/drawing/2014/main" id="{E3A70E64-800B-D654-7D0C-6FE002657F7C}"/>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32" name="Rectangle 32">
              <a:extLst>
                <a:ext uri="{FF2B5EF4-FFF2-40B4-BE49-F238E27FC236}">
                  <a16:creationId xmlns:a16="http://schemas.microsoft.com/office/drawing/2014/main" id="{26FB7014-2F5E-DCCF-D1DE-52D250471353}"/>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p:spPr>
          <p:txBody>
            <a:bodyPr/>
            <a:lstStyle/>
            <a:p>
              <a:pPr eaLnBrk="1" hangingPunct="1">
                <a:defRPr/>
              </a:pPr>
              <a:endParaRPr lang="en-US" sz="1800"/>
            </a:p>
          </p:txBody>
        </p:sp>
        <p:sp>
          <p:nvSpPr>
            <p:cNvPr id="33" name="Rectangle 33">
              <a:extLst>
                <a:ext uri="{FF2B5EF4-FFF2-40B4-BE49-F238E27FC236}">
                  <a16:creationId xmlns:a16="http://schemas.microsoft.com/office/drawing/2014/main" id="{0BA90D58-9047-1B38-5E78-F0309CE3697F}"/>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34" name="AutoShape 34">
              <a:extLst>
                <a:ext uri="{FF2B5EF4-FFF2-40B4-BE49-F238E27FC236}">
                  <a16:creationId xmlns:a16="http://schemas.microsoft.com/office/drawing/2014/main" id="{C77E5A09-489F-162A-2B3C-CCC686EBECDD}"/>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35" name="Freeform 35">
              <a:extLst>
                <a:ext uri="{FF2B5EF4-FFF2-40B4-BE49-F238E27FC236}">
                  <a16:creationId xmlns:a16="http://schemas.microsoft.com/office/drawing/2014/main" id="{CA895045-129B-FC04-1139-18B476EF9A58}"/>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p:spPr>
          <p:txBody>
            <a:bodyPr/>
            <a:lstStyle/>
            <a:p>
              <a:pPr eaLnBrk="1" hangingPunct="1">
                <a:defRPr/>
              </a:pPr>
              <a:endParaRPr lang="en-US" sz="1800"/>
            </a:p>
          </p:txBody>
        </p:sp>
        <p:sp>
          <p:nvSpPr>
            <p:cNvPr id="36" name="Freeform 36">
              <a:extLst>
                <a:ext uri="{FF2B5EF4-FFF2-40B4-BE49-F238E27FC236}">
                  <a16:creationId xmlns:a16="http://schemas.microsoft.com/office/drawing/2014/main" id="{95C72F24-675C-98B9-495C-F8AB1A153515}"/>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grpSp>
      <p:sp>
        <p:nvSpPr>
          <p:cNvPr id="14375" name="Rectangle 39"/>
          <p:cNvSpPr>
            <a:spLocks noGrp="1" noChangeArrowheads="1"/>
          </p:cNvSpPr>
          <p:nvPr>
            <p:ph type="subTitle"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4376" name="Rectangle 40"/>
          <p:cNvSpPr>
            <a:spLocks noGrp="1" noChangeArrowheads="1"/>
          </p:cNvSpPr>
          <p:nvPr>
            <p:ph type="ctrTitle"/>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
        <p:nvSpPr>
          <p:cNvPr id="37" name="Rectangle 37">
            <a:extLst>
              <a:ext uri="{FF2B5EF4-FFF2-40B4-BE49-F238E27FC236}">
                <a16:creationId xmlns:a16="http://schemas.microsoft.com/office/drawing/2014/main" id="{040ECB97-7A51-B49D-7CF4-AE41A929E735}"/>
              </a:ext>
            </a:extLst>
          </p:cNvPr>
          <p:cNvSpPr>
            <a:spLocks noGrp="1" noChangeArrowheads="1"/>
          </p:cNvSpPr>
          <p:nvPr>
            <p:ph type="dt" sz="half" idx="10"/>
          </p:nvPr>
        </p:nvSpPr>
        <p:spPr/>
        <p:txBody>
          <a:bodyPr/>
          <a:lstStyle>
            <a:lvl1pPr>
              <a:defRPr/>
            </a:lvl1pPr>
          </a:lstStyle>
          <a:p>
            <a:pPr>
              <a:defRPr/>
            </a:pPr>
            <a:endParaRPr lang="en-US" altLang="en-US"/>
          </a:p>
        </p:txBody>
      </p:sp>
      <p:sp>
        <p:nvSpPr>
          <p:cNvPr id="38" name="Rectangle 38">
            <a:extLst>
              <a:ext uri="{FF2B5EF4-FFF2-40B4-BE49-F238E27FC236}">
                <a16:creationId xmlns:a16="http://schemas.microsoft.com/office/drawing/2014/main" id="{FF8ADE4D-B09B-B2C0-046B-6E5F4063DC36}"/>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39" name="Rectangle 41">
            <a:extLst>
              <a:ext uri="{FF2B5EF4-FFF2-40B4-BE49-F238E27FC236}">
                <a16:creationId xmlns:a16="http://schemas.microsoft.com/office/drawing/2014/main" id="{3DB7A8F6-EC55-A503-22C5-8D57E3BFA134}"/>
              </a:ext>
            </a:extLst>
          </p:cNvPr>
          <p:cNvSpPr>
            <a:spLocks noGrp="1" noChangeArrowheads="1"/>
          </p:cNvSpPr>
          <p:nvPr>
            <p:ph type="sldNum" sz="quarter" idx="12"/>
          </p:nvPr>
        </p:nvSpPr>
        <p:spPr/>
        <p:txBody>
          <a:bodyPr/>
          <a:lstStyle>
            <a:lvl1pPr>
              <a:defRPr smtClean="0"/>
            </a:lvl1pPr>
          </a:lstStyle>
          <a:p>
            <a:pPr>
              <a:defRPr/>
            </a:pPr>
            <a:fld id="{1FE8EFC7-551D-40FB-8D19-6AA92D80F702}" type="slidenum">
              <a:rPr lang="en-US" altLang="en-US"/>
              <a:pPr>
                <a:defRPr/>
              </a:pPr>
              <a:t>‹#›</a:t>
            </a:fld>
            <a:endParaRPr lang="en-US" altLang="en-US"/>
          </a:p>
        </p:txBody>
      </p:sp>
    </p:spTree>
    <p:extLst>
      <p:ext uri="{BB962C8B-B14F-4D97-AF65-F5344CB8AC3E}">
        <p14:creationId xmlns:p14="http://schemas.microsoft.com/office/powerpoint/2010/main" val="352249944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0AC10D-C43A-105A-DAAC-806848D330E6}"/>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B199DB-5543-D6E0-C025-73FEB1F67C94}"/>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CB2D4DC6-07BF-E48C-6A0E-C6BF23FF7122}"/>
              </a:ext>
            </a:extLst>
          </p:cNvPr>
          <p:cNvSpPr>
            <a:spLocks noGrp="1"/>
          </p:cNvSpPr>
          <p:nvPr>
            <p:ph type="sldNum" sz="quarter" idx="12"/>
          </p:nvPr>
        </p:nvSpPr>
        <p:spPr/>
        <p:txBody>
          <a:bodyPr/>
          <a:lstStyle>
            <a:lvl1pPr>
              <a:defRPr smtClean="0"/>
            </a:lvl1pPr>
          </a:lstStyle>
          <a:p>
            <a:pPr>
              <a:defRPr/>
            </a:pPr>
            <a:fld id="{850728DF-35BF-4099-99AE-FC70E657A8A7}" type="slidenum">
              <a:rPr lang="en-US" altLang="en-US"/>
              <a:pPr>
                <a:defRPr/>
              </a:pPr>
              <a:t>‹#›</a:t>
            </a:fld>
            <a:endParaRPr lang="en-US" altLang="en-US"/>
          </a:p>
        </p:txBody>
      </p:sp>
    </p:spTree>
    <p:extLst>
      <p:ext uri="{BB962C8B-B14F-4D97-AF65-F5344CB8AC3E}">
        <p14:creationId xmlns:p14="http://schemas.microsoft.com/office/powerpoint/2010/main" val="157308754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E416E5CF-B743-2729-C2BD-AC816D6A470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A21EA1A-4141-19AC-776E-A538E32700E3}"/>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04084A4A-922B-BFAB-E905-B7BC514BB675}"/>
              </a:ext>
            </a:extLst>
          </p:cNvPr>
          <p:cNvSpPr>
            <a:spLocks noGrp="1"/>
          </p:cNvSpPr>
          <p:nvPr>
            <p:ph type="sldNum" sz="quarter" idx="12"/>
          </p:nvPr>
        </p:nvSpPr>
        <p:spPr/>
        <p:txBody>
          <a:bodyPr/>
          <a:lstStyle>
            <a:lvl1pPr>
              <a:defRPr smtClean="0"/>
            </a:lvl1pPr>
          </a:lstStyle>
          <a:p>
            <a:pPr>
              <a:defRPr/>
            </a:pPr>
            <a:fld id="{D471AF7C-4AA9-4836-92CF-E4FF7629E820}" type="slidenum">
              <a:rPr lang="en-US" altLang="en-US"/>
              <a:pPr>
                <a:defRPr/>
              </a:pPr>
              <a:t>‹#›</a:t>
            </a:fld>
            <a:endParaRPr lang="en-US" altLang="en-US"/>
          </a:p>
        </p:txBody>
      </p:sp>
    </p:spTree>
    <p:extLst>
      <p:ext uri="{BB962C8B-B14F-4D97-AF65-F5344CB8AC3E}">
        <p14:creationId xmlns:p14="http://schemas.microsoft.com/office/powerpoint/2010/main" val="325788565"/>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3D6D88-E277-DADF-842F-0682F634BE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4AE0C39-DD0B-6DF6-D01E-85E498516D64}"/>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2913F221-72D4-7485-5501-13BF4CF378BB}"/>
              </a:ext>
            </a:extLst>
          </p:cNvPr>
          <p:cNvSpPr>
            <a:spLocks noGrp="1"/>
          </p:cNvSpPr>
          <p:nvPr>
            <p:ph type="sldNum" sz="quarter" idx="12"/>
          </p:nvPr>
        </p:nvSpPr>
        <p:spPr/>
        <p:txBody>
          <a:bodyPr/>
          <a:lstStyle>
            <a:lvl1pPr>
              <a:defRPr smtClean="0"/>
            </a:lvl1pPr>
          </a:lstStyle>
          <a:p>
            <a:pPr>
              <a:defRPr/>
            </a:pPr>
            <a:fld id="{9993814D-6BA7-41C3-A70C-F3A15135176E}" type="slidenum">
              <a:rPr lang="en-US" altLang="en-US"/>
              <a:pPr>
                <a:defRPr/>
              </a:pPr>
              <a:t>‹#›</a:t>
            </a:fld>
            <a:endParaRPr lang="en-US" altLang="en-US"/>
          </a:p>
        </p:txBody>
      </p:sp>
    </p:spTree>
    <p:extLst>
      <p:ext uri="{BB962C8B-B14F-4D97-AF65-F5344CB8AC3E}">
        <p14:creationId xmlns:p14="http://schemas.microsoft.com/office/powerpoint/2010/main" val="243413035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7982B8-FCCF-0145-8046-E5900AA229CD}"/>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F424F203-F096-3E41-C518-0DE5BF4F4374}"/>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700A0274-6FB3-36A8-3B7C-931431F3C2C8}"/>
              </a:ext>
            </a:extLst>
          </p:cNvPr>
          <p:cNvSpPr>
            <a:spLocks noGrp="1"/>
          </p:cNvSpPr>
          <p:nvPr>
            <p:ph type="sldNum" sz="quarter" idx="12"/>
          </p:nvPr>
        </p:nvSpPr>
        <p:spPr/>
        <p:txBody>
          <a:bodyPr/>
          <a:lstStyle>
            <a:lvl1pPr>
              <a:defRPr smtClean="0"/>
            </a:lvl1pPr>
          </a:lstStyle>
          <a:p>
            <a:pPr>
              <a:defRPr/>
            </a:pPr>
            <a:fld id="{CEBE9D78-F89B-468A-BF86-7DB7B34AA15A}" type="slidenum">
              <a:rPr lang="en-US" altLang="en-US"/>
              <a:pPr>
                <a:defRPr/>
              </a:pPr>
              <a:t>‹#›</a:t>
            </a:fld>
            <a:endParaRPr lang="en-US" altLang="en-US"/>
          </a:p>
        </p:txBody>
      </p:sp>
    </p:spTree>
    <p:extLst>
      <p:ext uri="{BB962C8B-B14F-4D97-AF65-F5344CB8AC3E}">
        <p14:creationId xmlns:p14="http://schemas.microsoft.com/office/powerpoint/2010/main" val="2417524612"/>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61F95E-A9A1-3178-43F1-D9FD55FB999F}"/>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A7107C43-74FF-6105-CE9B-156F1B6844D2}"/>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B5915FC5-3F92-7F1B-1A9C-CDF761BBB434}"/>
              </a:ext>
            </a:extLst>
          </p:cNvPr>
          <p:cNvSpPr>
            <a:spLocks noGrp="1"/>
          </p:cNvSpPr>
          <p:nvPr>
            <p:ph type="sldNum" sz="quarter" idx="12"/>
          </p:nvPr>
        </p:nvSpPr>
        <p:spPr/>
        <p:txBody>
          <a:bodyPr/>
          <a:lstStyle>
            <a:lvl1pPr>
              <a:defRPr smtClean="0"/>
            </a:lvl1pPr>
          </a:lstStyle>
          <a:p>
            <a:pPr>
              <a:defRPr/>
            </a:pPr>
            <a:fld id="{F157284F-69B7-4401-A388-38A66B3F27EB}" type="slidenum">
              <a:rPr lang="en-US" altLang="en-US"/>
              <a:pPr>
                <a:defRPr/>
              </a:pPr>
              <a:t>‹#›</a:t>
            </a:fld>
            <a:endParaRPr lang="en-US" altLang="en-US"/>
          </a:p>
        </p:txBody>
      </p:sp>
    </p:spTree>
    <p:extLst>
      <p:ext uri="{BB962C8B-B14F-4D97-AF65-F5344CB8AC3E}">
        <p14:creationId xmlns:p14="http://schemas.microsoft.com/office/powerpoint/2010/main" val="270464916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FD3A5D-2E62-BB63-5856-9A62435CA8E6}"/>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769891D5-3FF8-4E22-F933-395222FFF90A}"/>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AA34DD18-E633-D7FB-7DF0-3D12C5C553F0}"/>
              </a:ext>
            </a:extLst>
          </p:cNvPr>
          <p:cNvSpPr>
            <a:spLocks noGrp="1"/>
          </p:cNvSpPr>
          <p:nvPr>
            <p:ph type="sldNum" sz="quarter" idx="12"/>
          </p:nvPr>
        </p:nvSpPr>
        <p:spPr/>
        <p:txBody>
          <a:bodyPr/>
          <a:lstStyle>
            <a:lvl1pPr>
              <a:defRPr smtClean="0"/>
            </a:lvl1pPr>
          </a:lstStyle>
          <a:p>
            <a:pPr>
              <a:defRPr/>
            </a:pPr>
            <a:fld id="{5B2DC5E7-E969-49C0-9828-1B3B24BD591B}" type="slidenum">
              <a:rPr lang="en-US" altLang="en-US"/>
              <a:pPr>
                <a:defRPr/>
              </a:pPr>
              <a:t>‹#›</a:t>
            </a:fld>
            <a:endParaRPr lang="en-US" altLang="en-US"/>
          </a:p>
        </p:txBody>
      </p:sp>
    </p:spTree>
    <p:extLst>
      <p:ext uri="{BB962C8B-B14F-4D97-AF65-F5344CB8AC3E}">
        <p14:creationId xmlns:p14="http://schemas.microsoft.com/office/powerpoint/2010/main" val="65037174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DCA799-C559-2FBA-54CF-A321947D288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6EB39F0A-A2BC-3633-2C60-32E772BCF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A7A73370-2773-8C31-EA4F-4CB2C1F6EAAC}"/>
              </a:ext>
            </a:extLst>
          </p:cNvPr>
          <p:cNvSpPr>
            <a:spLocks noGrp="1"/>
          </p:cNvSpPr>
          <p:nvPr>
            <p:ph type="sldNum" sz="quarter" idx="12"/>
          </p:nvPr>
        </p:nvSpPr>
        <p:spPr/>
        <p:txBody>
          <a:bodyPr/>
          <a:lstStyle>
            <a:lvl1pPr>
              <a:defRPr smtClean="0"/>
            </a:lvl1pPr>
          </a:lstStyle>
          <a:p>
            <a:pPr>
              <a:defRPr/>
            </a:pPr>
            <a:fld id="{9FF924F9-6119-46C2-927F-0ED08F7BB6C6}" type="slidenum">
              <a:rPr lang="en-US" altLang="en-US"/>
              <a:pPr>
                <a:defRPr/>
              </a:pPr>
              <a:t>‹#›</a:t>
            </a:fld>
            <a:endParaRPr lang="en-US" altLang="en-US"/>
          </a:p>
        </p:txBody>
      </p:sp>
    </p:spTree>
    <p:extLst>
      <p:ext uri="{BB962C8B-B14F-4D97-AF65-F5344CB8AC3E}">
        <p14:creationId xmlns:p14="http://schemas.microsoft.com/office/powerpoint/2010/main" val="12851458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D393A61F-38A5-4EB2-7CEB-8544B4D89B2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5">
            <a:extLst>
              <a:ext uri="{FF2B5EF4-FFF2-40B4-BE49-F238E27FC236}">
                <a16:creationId xmlns:a16="http://schemas.microsoft.com/office/drawing/2014/main" id="{D3089919-47EE-7212-023B-F57268900DE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6">
            <a:extLst>
              <a:ext uri="{FF2B5EF4-FFF2-40B4-BE49-F238E27FC236}">
                <a16:creationId xmlns:a16="http://schemas.microsoft.com/office/drawing/2014/main" id="{C732CAF3-88DE-AC06-DCDD-DB3E965F8547}"/>
              </a:ext>
            </a:extLst>
          </p:cNvPr>
          <p:cNvSpPr>
            <a:spLocks noGrp="1" noChangeArrowheads="1"/>
          </p:cNvSpPr>
          <p:nvPr>
            <p:ph type="sldNum" sz="quarter" idx="12"/>
          </p:nvPr>
        </p:nvSpPr>
        <p:spPr>
          <a:ln/>
        </p:spPr>
        <p:txBody>
          <a:bodyPr/>
          <a:lstStyle>
            <a:lvl1pPr>
              <a:defRPr/>
            </a:lvl1pPr>
          </a:lstStyle>
          <a:p>
            <a:fld id="{D79C417E-7962-443B-B423-ADA734D64C09}" type="slidenum">
              <a:rPr lang="en-US" altLang="en-US"/>
              <a:pPr/>
              <a:t>‹#›</a:t>
            </a:fld>
            <a:endParaRPr lang="en-US" altLang="en-US"/>
          </a:p>
        </p:txBody>
      </p:sp>
    </p:spTree>
    <p:extLst>
      <p:ext uri="{BB962C8B-B14F-4D97-AF65-F5344CB8AC3E}">
        <p14:creationId xmlns:p14="http://schemas.microsoft.com/office/powerpoint/2010/main" val="3049227317"/>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10286E-0239-647A-9F76-5F737F08C251}"/>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A96AC423-8C83-20E1-C254-C5036ADC1D28}"/>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6612CA97-16DF-B763-C216-A63B6242DBD6}"/>
              </a:ext>
            </a:extLst>
          </p:cNvPr>
          <p:cNvSpPr>
            <a:spLocks noGrp="1"/>
          </p:cNvSpPr>
          <p:nvPr>
            <p:ph type="sldNum" sz="quarter" idx="12"/>
          </p:nvPr>
        </p:nvSpPr>
        <p:spPr/>
        <p:txBody>
          <a:bodyPr/>
          <a:lstStyle>
            <a:lvl1pPr>
              <a:defRPr smtClean="0"/>
            </a:lvl1pPr>
          </a:lstStyle>
          <a:p>
            <a:pPr>
              <a:defRPr/>
            </a:pPr>
            <a:fld id="{C783C905-D580-42B6-93CB-7692C0C011F5}" type="slidenum">
              <a:rPr lang="en-US" altLang="en-US"/>
              <a:pPr>
                <a:defRPr/>
              </a:pPr>
              <a:t>‹#›</a:t>
            </a:fld>
            <a:endParaRPr lang="en-US" altLang="en-US"/>
          </a:p>
        </p:txBody>
      </p:sp>
    </p:spTree>
    <p:extLst>
      <p:ext uri="{BB962C8B-B14F-4D97-AF65-F5344CB8AC3E}">
        <p14:creationId xmlns:p14="http://schemas.microsoft.com/office/powerpoint/2010/main" val="142856876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EE4F4F-B2FE-4370-5EF7-1CE3049F0CEB}"/>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7B98C282-C2DF-B35E-F649-1D06474CC19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9CB75FC7-5ADD-4FC6-2E6F-37925DB7C7AE}"/>
              </a:ext>
            </a:extLst>
          </p:cNvPr>
          <p:cNvSpPr>
            <a:spLocks noGrp="1"/>
          </p:cNvSpPr>
          <p:nvPr>
            <p:ph type="sldNum" sz="quarter" idx="12"/>
          </p:nvPr>
        </p:nvSpPr>
        <p:spPr/>
        <p:txBody>
          <a:bodyPr/>
          <a:lstStyle>
            <a:lvl1pPr>
              <a:defRPr smtClean="0"/>
            </a:lvl1pPr>
          </a:lstStyle>
          <a:p>
            <a:pPr>
              <a:defRPr/>
            </a:pPr>
            <a:fld id="{EE2BAE41-2774-45B6-8085-648D177B4020}" type="slidenum">
              <a:rPr lang="en-US" altLang="en-US"/>
              <a:pPr>
                <a:defRPr/>
              </a:pPr>
              <a:t>‹#›</a:t>
            </a:fld>
            <a:endParaRPr lang="en-US" altLang="en-US"/>
          </a:p>
        </p:txBody>
      </p:sp>
    </p:spTree>
    <p:extLst>
      <p:ext uri="{BB962C8B-B14F-4D97-AF65-F5344CB8AC3E}">
        <p14:creationId xmlns:p14="http://schemas.microsoft.com/office/powerpoint/2010/main" val="2244332334"/>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69816-4DD4-4627-E22F-61B0667990B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AEF98B87-16CE-DF7A-6BEA-4EB5DC1DD53D}"/>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C018336E-9F50-7AEA-C224-727E6F1E5FBC}"/>
              </a:ext>
            </a:extLst>
          </p:cNvPr>
          <p:cNvSpPr>
            <a:spLocks noGrp="1"/>
          </p:cNvSpPr>
          <p:nvPr>
            <p:ph type="sldNum" sz="quarter" idx="12"/>
          </p:nvPr>
        </p:nvSpPr>
        <p:spPr/>
        <p:txBody>
          <a:bodyPr/>
          <a:lstStyle>
            <a:lvl1pPr>
              <a:defRPr smtClean="0"/>
            </a:lvl1pPr>
          </a:lstStyle>
          <a:p>
            <a:pPr>
              <a:defRPr/>
            </a:pPr>
            <a:fld id="{5A207E2A-B5F2-4D5A-87F2-571A33702110}" type="slidenum">
              <a:rPr lang="en-US" altLang="en-US"/>
              <a:pPr>
                <a:defRPr/>
              </a:pPr>
              <a:t>‹#›</a:t>
            </a:fld>
            <a:endParaRPr lang="en-US" altLang="en-US"/>
          </a:p>
        </p:txBody>
      </p:sp>
    </p:spTree>
    <p:extLst>
      <p:ext uri="{BB962C8B-B14F-4D97-AF65-F5344CB8AC3E}">
        <p14:creationId xmlns:p14="http://schemas.microsoft.com/office/powerpoint/2010/main" val="194196527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30725"/>
          </a:xfrm>
        </p:spPr>
        <p:txBody>
          <a:bodyPr/>
          <a:lstStyle/>
          <a:p>
            <a:pPr lvl="0"/>
            <a:endParaRPr lang="en-US" noProof="0"/>
          </a:p>
        </p:txBody>
      </p:sp>
      <p:sp>
        <p:nvSpPr>
          <p:cNvPr id="4" name="Date Placeholder 3">
            <a:extLst>
              <a:ext uri="{FF2B5EF4-FFF2-40B4-BE49-F238E27FC236}">
                <a16:creationId xmlns:a16="http://schemas.microsoft.com/office/drawing/2014/main" id="{4AF45209-FC07-AFF2-3015-DAB3862430F9}"/>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E8E16916-D877-CF31-CE29-8627C4ADF79F}"/>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6A4719CF-3B86-080E-6EEE-C7F74C705916}"/>
              </a:ext>
            </a:extLst>
          </p:cNvPr>
          <p:cNvSpPr>
            <a:spLocks noGrp="1"/>
          </p:cNvSpPr>
          <p:nvPr>
            <p:ph type="sldNum" sz="quarter" idx="12"/>
          </p:nvPr>
        </p:nvSpPr>
        <p:spPr/>
        <p:txBody>
          <a:bodyPr/>
          <a:lstStyle>
            <a:lvl1pPr>
              <a:defRPr smtClean="0"/>
            </a:lvl1pPr>
          </a:lstStyle>
          <a:p>
            <a:pPr>
              <a:defRPr/>
            </a:pPr>
            <a:fld id="{0D4A89BB-6AAA-47FC-ABC2-F12EC641EB20}" type="slidenum">
              <a:rPr lang="en-US" altLang="en-US"/>
              <a:pPr>
                <a:defRPr/>
              </a:pPr>
              <a:t>‹#›</a:t>
            </a:fld>
            <a:endParaRPr lang="en-US" altLang="en-US"/>
          </a:p>
        </p:txBody>
      </p:sp>
    </p:spTree>
    <p:extLst>
      <p:ext uri="{BB962C8B-B14F-4D97-AF65-F5344CB8AC3E}">
        <p14:creationId xmlns:p14="http://schemas.microsoft.com/office/powerpoint/2010/main" val="1086886280"/>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97632D-CDEF-46CB-1C20-8F95D8F79EE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1FCAE4B7-B2E7-70E1-EED8-3C67AE2326E2}"/>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045352-AA90-3332-E7E2-2F00D152B736}"/>
              </a:ext>
            </a:extLst>
          </p:cNvPr>
          <p:cNvSpPr>
            <a:spLocks noGrp="1"/>
          </p:cNvSpPr>
          <p:nvPr>
            <p:ph type="sldNum" sz="quarter" idx="12"/>
          </p:nvPr>
        </p:nvSpPr>
        <p:spPr/>
        <p:txBody>
          <a:bodyPr/>
          <a:lstStyle>
            <a:lvl1pPr>
              <a:defRPr smtClean="0"/>
            </a:lvl1pPr>
          </a:lstStyle>
          <a:p>
            <a:pPr>
              <a:defRPr/>
            </a:pPr>
            <a:fld id="{C8350807-4F10-4124-984A-80683CE97C70}" type="slidenum">
              <a:rPr lang="en-US" altLang="en-US"/>
              <a:pPr>
                <a:defRPr/>
              </a:pPr>
              <a:t>‹#›</a:t>
            </a:fld>
            <a:endParaRPr lang="en-US" altLang="en-US"/>
          </a:p>
        </p:txBody>
      </p:sp>
    </p:spTree>
    <p:extLst>
      <p:ext uri="{BB962C8B-B14F-4D97-AF65-F5344CB8AC3E}">
        <p14:creationId xmlns:p14="http://schemas.microsoft.com/office/powerpoint/2010/main" val="239241489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F75A11B1-106B-18D5-D7BF-607CB140D055}"/>
              </a:ext>
            </a:extLst>
          </p:cNvPr>
          <p:cNvSpPr>
            <a:spLocks noGrp="1"/>
          </p:cNvSpPr>
          <p:nvPr>
            <p:ph type="dt" sz="half" idx="10"/>
          </p:nvPr>
        </p:nvSpPr>
        <p:spPr/>
        <p:txBody>
          <a:bodyPr/>
          <a:lstStyle>
            <a:lvl1pPr>
              <a:defRPr/>
            </a:lvl1pPr>
          </a:lstStyle>
          <a:p>
            <a:pPr>
              <a:defRPr/>
            </a:pPr>
            <a:endParaRPr lang="en-US" altLang="en-US"/>
          </a:p>
        </p:txBody>
      </p:sp>
      <p:sp>
        <p:nvSpPr>
          <p:cNvPr id="7" name="Footer Placeholder 6">
            <a:extLst>
              <a:ext uri="{FF2B5EF4-FFF2-40B4-BE49-F238E27FC236}">
                <a16:creationId xmlns:a16="http://schemas.microsoft.com/office/drawing/2014/main" id="{C5333994-0EFD-0AFE-A330-8D5E6E862158}"/>
              </a:ext>
            </a:extLst>
          </p:cNvPr>
          <p:cNvSpPr>
            <a:spLocks noGrp="1"/>
          </p:cNvSpPr>
          <p:nvPr>
            <p:ph type="ftr" sz="quarter" idx="11"/>
          </p:nvPr>
        </p:nvSpPr>
        <p:spPr/>
        <p:txBody>
          <a:bodyPr/>
          <a:lstStyle>
            <a:lvl1pPr>
              <a:defRPr/>
            </a:lvl1pPr>
          </a:lstStyle>
          <a:p>
            <a:pPr>
              <a:defRPr/>
            </a:pPr>
            <a:endParaRPr lang="en-US" altLang="en-US"/>
          </a:p>
        </p:txBody>
      </p:sp>
      <p:sp>
        <p:nvSpPr>
          <p:cNvPr id="8" name="Slide Number Placeholder 7">
            <a:extLst>
              <a:ext uri="{FF2B5EF4-FFF2-40B4-BE49-F238E27FC236}">
                <a16:creationId xmlns:a16="http://schemas.microsoft.com/office/drawing/2014/main" id="{98F2AB2E-C858-1F91-A66C-2F98CF7D2A18}"/>
              </a:ext>
            </a:extLst>
          </p:cNvPr>
          <p:cNvSpPr>
            <a:spLocks noGrp="1"/>
          </p:cNvSpPr>
          <p:nvPr>
            <p:ph type="sldNum" sz="quarter" idx="12"/>
          </p:nvPr>
        </p:nvSpPr>
        <p:spPr/>
        <p:txBody>
          <a:bodyPr/>
          <a:lstStyle>
            <a:lvl1pPr>
              <a:defRPr smtClean="0"/>
            </a:lvl1pPr>
          </a:lstStyle>
          <a:p>
            <a:pPr>
              <a:defRPr/>
            </a:pPr>
            <a:fld id="{2C9F3E8A-A547-4FF6-9004-109EDCB62323}" type="slidenum">
              <a:rPr lang="en-US" altLang="en-US"/>
              <a:pPr>
                <a:defRPr/>
              </a:pPr>
              <a:t>‹#›</a:t>
            </a:fld>
            <a:endParaRPr lang="en-US" altLang="en-US"/>
          </a:p>
        </p:txBody>
      </p:sp>
    </p:spTree>
    <p:extLst>
      <p:ext uri="{BB962C8B-B14F-4D97-AF65-F5344CB8AC3E}">
        <p14:creationId xmlns:p14="http://schemas.microsoft.com/office/powerpoint/2010/main" val="210628458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0F593A-0DEB-8979-A7E9-63302963B2E4}"/>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62C54F9A-61A4-A444-F896-BB3F6BB2E954}"/>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DAD0A4B6-5E7E-7D6D-02EA-DD1836E7631D}"/>
              </a:ext>
            </a:extLst>
          </p:cNvPr>
          <p:cNvSpPr>
            <a:spLocks noGrp="1"/>
          </p:cNvSpPr>
          <p:nvPr>
            <p:ph type="sldNum" sz="quarter" idx="12"/>
          </p:nvPr>
        </p:nvSpPr>
        <p:spPr/>
        <p:txBody>
          <a:bodyPr/>
          <a:lstStyle>
            <a:lvl1pPr>
              <a:defRPr smtClean="0"/>
            </a:lvl1pPr>
          </a:lstStyle>
          <a:p>
            <a:pPr>
              <a:defRPr/>
            </a:pPr>
            <a:fld id="{D725CD7A-C232-4ADF-A343-D082C072257B}" type="slidenum">
              <a:rPr lang="en-US" altLang="en-US"/>
              <a:pPr>
                <a:defRPr/>
              </a:pPr>
              <a:t>‹#›</a:t>
            </a:fld>
            <a:endParaRPr lang="en-US" altLang="en-US"/>
          </a:p>
        </p:txBody>
      </p:sp>
    </p:spTree>
    <p:extLst>
      <p:ext uri="{BB962C8B-B14F-4D97-AF65-F5344CB8AC3E}">
        <p14:creationId xmlns:p14="http://schemas.microsoft.com/office/powerpoint/2010/main" val="3262163832"/>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6CA31B-E9DE-B66E-D2A2-ED0C4B034F10}"/>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38541FBF-3FF3-B01A-5B43-6102F4C7BA67}"/>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944CC7A0-FB4F-454B-314E-5F0E9E21ED3A}"/>
              </a:ext>
            </a:extLst>
          </p:cNvPr>
          <p:cNvSpPr>
            <a:spLocks noGrp="1"/>
          </p:cNvSpPr>
          <p:nvPr>
            <p:ph type="sldNum" sz="quarter" idx="12"/>
          </p:nvPr>
        </p:nvSpPr>
        <p:spPr/>
        <p:txBody>
          <a:bodyPr/>
          <a:lstStyle>
            <a:lvl1pPr>
              <a:defRPr smtClean="0"/>
            </a:lvl1pPr>
          </a:lstStyle>
          <a:p>
            <a:pPr>
              <a:defRPr/>
            </a:pPr>
            <a:fld id="{286845BA-B501-42D2-B9E5-F2ED8677E351}" type="slidenum">
              <a:rPr lang="en-US" altLang="en-US"/>
              <a:pPr>
                <a:defRPr/>
              </a:pPr>
              <a:t>‹#›</a:t>
            </a:fld>
            <a:endParaRPr lang="en-US" altLang="en-US"/>
          </a:p>
        </p:txBody>
      </p:sp>
    </p:spTree>
    <p:extLst>
      <p:ext uri="{BB962C8B-B14F-4D97-AF65-F5344CB8AC3E}">
        <p14:creationId xmlns:p14="http://schemas.microsoft.com/office/powerpoint/2010/main" val="330160825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DFC44D9C-A524-87B1-567E-331968468832}"/>
              </a:ext>
            </a:extLst>
          </p:cNvPr>
          <p:cNvSpPr>
            <a:spLocks noGrp="1" noChangeArrowheads="1"/>
          </p:cNvSpPr>
          <p:nvPr>
            <p:ph type="ctrTitle" sz="quarter"/>
          </p:nvPr>
        </p:nvSpPr>
        <p:spPr>
          <a:xfrm>
            <a:off x="914401" y="1997077"/>
            <a:ext cx="10363200" cy="1431925"/>
          </a:xfrm>
        </p:spPr>
        <p:txBody>
          <a:bodyPr anchor="b" anchorCtr="1"/>
          <a:lstStyle>
            <a:lvl1pPr algn="ctr">
              <a:defRPr/>
            </a:lvl1pPr>
          </a:lstStyle>
          <a:p>
            <a:pPr lvl="0"/>
            <a:r>
              <a:rPr lang="en-US" altLang="en-US" noProof="0"/>
              <a:t>Click to edit Master title style</a:t>
            </a:r>
          </a:p>
        </p:txBody>
      </p:sp>
      <p:sp>
        <p:nvSpPr>
          <p:cNvPr id="55299" name="Rectangle 3">
            <a:extLst>
              <a:ext uri="{FF2B5EF4-FFF2-40B4-BE49-F238E27FC236}">
                <a16:creationId xmlns:a16="http://schemas.microsoft.com/office/drawing/2014/main" id="{DD57456E-BFDE-E8EB-4FB3-0782A6AFB585}"/>
              </a:ext>
            </a:extLst>
          </p:cNvPr>
          <p:cNvSpPr>
            <a:spLocks noGrp="1" noChangeArrowheads="1"/>
          </p:cNvSpPr>
          <p:nvPr>
            <p:ph type="subTitle" sz="quarter" idx="1"/>
          </p:nvPr>
        </p:nvSpPr>
        <p:spPr>
          <a:xfrm>
            <a:off x="1828800" y="3886200"/>
            <a:ext cx="8534401" cy="1752600"/>
          </a:xfrm>
        </p:spPr>
        <p:txBody>
          <a:bodyPr/>
          <a:lstStyle>
            <a:lvl1pPr marL="0" indent="0" algn="ctr">
              <a:buFontTx/>
              <a:buNone/>
              <a:defRPr/>
            </a:lvl1pPr>
          </a:lstStyle>
          <a:p>
            <a:pPr lvl="0"/>
            <a:r>
              <a:rPr lang="en-US" altLang="en-US" noProof="0"/>
              <a:t>Click to edit Master subtitle style</a:t>
            </a:r>
          </a:p>
        </p:txBody>
      </p:sp>
      <p:sp>
        <p:nvSpPr>
          <p:cNvPr id="55300" name="Freeform 4">
            <a:extLst>
              <a:ext uri="{FF2B5EF4-FFF2-40B4-BE49-F238E27FC236}">
                <a16:creationId xmlns:a16="http://schemas.microsoft.com/office/drawing/2014/main" id="{1F3C12DF-DA1A-D35C-30AD-E61DA378103E}"/>
              </a:ext>
            </a:extLst>
          </p:cNvPr>
          <p:cNvSpPr>
            <a:spLocks/>
          </p:cNvSpPr>
          <p:nvPr/>
        </p:nvSpPr>
        <p:spPr bwMode="auto">
          <a:xfrm>
            <a:off x="381000" y="2803525"/>
            <a:ext cx="211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5301" name="Rectangle 5">
            <a:extLst>
              <a:ext uri="{FF2B5EF4-FFF2-40B4-BE49-F238E27FC236}">
                <a16:creationId xmlns:a16="http://schemas.microsoft.com/office/drawing/2014/main" id="{474ABDBB-75F7-1F16-BFA3-763D7F8F279A}"/>
              </a:ext>
            </a:extLst>
          </p:cNvPr>
          <p:cNvSpPr>
            <a:spLocks noGrp="1" noChangeArrowheads="1"/>
          </p:cNvSpPr>
          <p:nvPr>
            <p:ph type="ftr" sz="quarter" idx="3"/>
          </p:nvPr>
        </p:nvSpPr>
        <p:spPr/>
        <p:txBody>
          <a:bodyPr/>
          <a:lstStyle>
            <a:lvl1pPr>
              <a:defRPr/>
            </a:lvl1pPr>
          </a:lstStyle>
          <a:p>
            <a:endParaRPr lang="en-US" altLang="en-US"/>
          </a:p>
        </p:txBody>
      </p:sp>
      <p:sp>
        <p:nvSpPr>
          <p:cNvPr id="55302" name="Rectangle 6">
            <a:extLst>
              <a:ext uri="{FF2B5EF4-FFF2-40B4-BE49-F238E27FC236}">
                <a16:creationId xmlns:a16="http://schemas.microsoft.com/office/drawing/2014/main" id="{E44D5978-36DC-62A5-68B1-251220032B9C}"/>
              </a:ext>
            </a:extLst>
          </p:cNvPr>
          <p:cNvSpPr>
            <a:spLocks noGrp="1" noChangeArrowheads="1"/>
          </p:cNvSpPr>
          <p:nvPr>
            <p:ph type="sldNum" sz="quarter" idx="4"/>
          </p:nvPr>
        </p:nvSpPr>
        <p:spPr/>
        <p:txBody>
          <a:bodyPr/>
          <a:lstStyle>
            <a:lvl1pPr>
              <a:defRPr/>
            </a:lvl1pPr>
          </a:lstStyle>
          <a:p>
            <a:fld id="{61381502-7418-4B83-96C6-F0E821D7EFCB}" type="slidenum">
              <a:rPr lang="en-US" altLang="en-US"/>
              <a:pPr/>
              <a:t>‹#›</a:t>
            </a:fld>
            <a:endParaRPr lang="en-US" altLang="en-US"/>
          </a:p>
        </p:txBody>
      </p:sp>
      <p:sp>
        <p:nvSpPr>
          <p:cNvPr id="55303" name="Rectangle 7">
            <a:extLst>
              <a:ext uri="{FF2B5EF4-FFF2-40B4-BE49-F238E27FC236}">
                <a16:creationId xmlns:a16="http://schemas.microsoft.com/office/drawing/2014/main" id="{8173A701-CBBF-7757-49F0-1281BFB63C77}"/>
              </a:ext>
            </a:extLst>
          </p:cNvPr>
          <p:cNvSpPr>
            <a:spLocks noGrp="1" noChangeArrowheads="1"/>
          </p:cNvSpPr>
          <p:nvPr>
            <p:ph type="dt" sz="quarter" idx="2"/>
          </p:nvPr>
        </p:nvSpPr>
        <p:spPr/>
        <p:txBody>
          <a:bodyPr/>
          <a:lstStyle>
            <a:lvl1pPr>
              <a:defRPr/>
            </a:lvl1pPr>
          </a:lstStyle>
          <a:p>
            <a:endParaRPr lang="en-US" altLang="en-US"/>
          </a:p>
        </p:txBody>
      </p:sp>
    </p:spTree>
    <p:extLst>
      <p:ext uri="{BB962C8B-B14F-4D97-AF65-F5344CB8AC3E}">
        <p14:creationId xmlns:p14="http://schemas.microsoft.com/office/powerpoint/2010/main" val="385198968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6E7F8-2CD6-AD57-980B-D575816311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33256A-709F-3067-55D9-05BF417A0D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D4F46C-1669-8C54-7D53-30D4DE2F484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3541FE2-68C5-D969-D7DB-2B5AB38EAA5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0864038-3E17-79EA-6882-13473AE2DBEC}"/>
              </a:ext>
            </a:extLst>
          </p:cNvPr>
          <p:cNvSpPr>
            <a:spLocks noGrp="1"/>
          </p:cNvSpPr>
          <p:nvPr>
            <p:ph type="sldNum" sz="quarter" idx="12"/>
          </p:nvPr>
        </p:nvSpPr>
        <p:spPr/>
        <p:txBody>
          <a:bodyPr/>
          <a:lstStyle>
            <a:lvl1pPr>
              <a:defRPr/>
            </a:lvl1pPr>
          </a:lstStyle>
          <a:p>
            <a:fld id="{D0D7128A-618D-4316-9566-2C1485AE0830}" type="slidenum">
              <a:rPr lang="en-US" altLang="en-US"/>
              <a:pPr/>
              <a:t>‹#›</a:t>
            </a:fld>
            <a:endParaRPr lang="en-US" altLang="en-US"/>
          </a:p>
        </p:txBody>
      </p:sp>
    </p:spTree>
    <p:extLst>
      <p:ext uri="{BB962C8B-B14F-4D97-AF65-F5344CB8AC3E}">
        <p14:creationId xmlns:p14="http://schemas.microsoft.com/office/powerpoint/2010/main" val="3638209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F69B5125-9658-D61C-1CBD-BEA8924E6C89}"/>
              </a:ext>
            </a:extLst>
          </p:cNvPr>
          <p:cNvGrpSpPr>
            <a:grpSpLocks/>
          </p:cNvGrpSpPr>
          <p:nvPr/>
        </p:nvGrpSpPr>
        <p:grpSpPr bwMode="auto">
          <a:xfrm>
            <a:off x="1" y="2438401"/>
            <a:ext cx="12012084" cy="1052513"/>
            <a:chOff x="0" y="1536"/>
            <a:chExt cx="5675" cy="663"/>
          </a:xfrm>
        </p:grpSpPr>
        <p:grpSp>
          <p:nvGrpSpPr>
            <p:cNvPr id="3" name="Group 3">
              <a:extLst>
                <a:ext uri="{FF2B5EF4-FFF2-40B4-BE49-F238E27FC236}">
                  <a16:creationId xmlns:a16="http://schemas.microsoft.com/office/drawing/2014/main" id="{8814C8FC-8933-508F-48D2-ABECC87261DC}"/>
                </a:ext>
              </a:extLst>
            </p:cNvPr>
            <p:cNvGrpSpPr>
              <a:grpSpLocks/>
            </p:cNvGrpSpPr>
            <p:nvPr/>
          </p:nvGrpSpPr>
          <p:grpSpPr bwMode="auto">
            <a:xfrm>
              <a:off x="183" y="1604"/>
              <a:ext cx="448" cy="299"/>
              <a:chOff x="720" y="336"/>
              <a:chExt cx="624" cy="432"/>
            </a:xfrm>
          </p:grpSpPr>
          <p:sp>
            <p:nvSpPr>
              <p:cNvPr id="10" name="Rectangle 4">
                <a:extLst>
                  <a:ext uri="{FF2B5EF4-FFF2-40B4-BE49-F238E27FC236}">
                    <a16:creationId xmlns:a16="http://schemas.microsoft.com/office/drawing/2014/main" id="{9F3B54D9-BC22-F843-C5E7-619C7E7F7C93}"/>
                  </a:ext>
                </a:extLst>
              </p:cNvPr>
              <p:cNvSpPr>
                <a:spLocks noChangeArrowheads="1"/>
              </p:cNvSpPr>
              <p:nvPr/>
            </p:nvSpPr>
            <p:spPr bwMode="auto">
              <a:xfrm>
                <a:off x="720" y="336"/>
                <a:ext cx="384" cy="432"/>
              </a:xfrm>
              <a:prstGeom prst="rect">
                <a:avLst/>
              </a:prstGeom>
              <a:solidFill>
                <a:schemeClr val="folHlink"/>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sp>
            <p:nvSpPr>
              <p:cNvPr id="11" name="Rectangle 5">
                <a:extLst>
                  <a:ext uri="{FF2B5EF4-FFF2-40B4-BE49-F238E27FC236}">
                    <a16:creationId xmlns:a16="http://schemas.microsoft.com/office/drawing/2014/main" id="{70F901B0-A24B-25C2-BB0B-D060A2F4DEB9}"/>
                  </a:ext>
                </a:extLst>
              </p:cNvPr>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grpSp>
        <p:grpSp>
          <p:nvGrpSpPr>
            <p:cNvPr id="4" name="Group 6">
              <a:extLst>
                <a:ext uri="{FF2B5EF4-FFF2-40B4-BE49-F238E27FC236}">
                  <a16:creationId xmlns:a16="http://schemas.microsoft.com/office/drawing/2014/main" id="{44CF22E3-8AC9-1956-D901-D1914C93CF9B}"/>
                </a:ext>
              </a:extLst>
            </p:cNvPr>
            <p:cNvGrpSpPr>
              <a:grpSpLocks/>
            </p:cNvGrpSpPr>
            <p:nvPr/>
          </p:nvGrpSpPr>
          <p:grpSpPr bwMode="auto">
            <a:xfrm>
              <a:off x="261" y="1870"/>
              <a:ext cx="465" cy="299"/>
              <a:chOff x="912" y="2640"/>
              <a:chExt cx="672" cy="432"/>
            </a:xfrm>
          </p:grpSpPr>
          <p:sp>
            <p:nvSpPr>
              <p:cNvPr id="8" name="Rectangle 7">
                <a:extLst>
                  <a:ext uri="{FF2B5EF4-FFF2-40B4-BE49-F238E27FC236}">
                    <a16:creationId xmlns:a16="http://schemas.microsoft.com/office/drawing/2014/main" id="{28341E66-ECE3-D9B5-25E9-C8DA2086B2FE}"/>
                  </a:ext>
                </a:extLst>
              </p:cNvPr>
              <p:cNvSpPr>
                <a:spLocks noChangeArrowheads="1"/>
              </p:cNvSpPr>
              <p:nvPr/>
            </p:nvSpPr>
            <p:spPr bwMode="auto">
              <a:xfrm>
                <a:off x="912" y="2640"/>
                <a:ext cx="384" cy="432"/>
              </a:xfrm>
              <a:prstGeom prst="rect">
                <a:avLst/>
              </a:prstGeom>
              <a:solidFill>
                <a:schemeClr val="accent2"/>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sp>
            <p:nvSpPr>
              <p:cNvPr id="9" name="Rectangle 8">
                <a:extLst>
                  <a:ext uri="{FF2B5EF4-FFF2-40B4-BE49-F238E27FC236}">
                    <a16:creationId xmlns:a16="http://schemas.microsoft.com/office/drawing/2014/main" id="{A3EBC35D-BBE6-8DA6-D161-192FE8C206AE}"/>
                  </a:ext>
                </a:extLst>
              </p:cNvPr>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grpSp>
        <p:sp>
          <p:nvSpPr>
            <p:cNvPr id="5" name="Rectangle 9">
              <a:extLst>
                <a:ext uri="{FF2B5EF4-FFF2-40B4-BE49-F238E27FC236}">
                  <a16:creationId xmlns:a16="http://schemas.microsoft.com/office/drawing/2014/main" id="{EE32A592-EE19-6B3F-5EC6-5C12FFF23C7B}"/>
                </a:ext>
              </a:extLst>
            </p:cNvPr>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sp>
          <p:nvSpPr>
            <p:cNvPr id="6" name="Rectangle 10">
              <a:extLst>
                <a:ext uri="{FF2B5EF4-FFF2-40B4-BE49-F238E27FC236}">
                  <a16:creationId xmlns:a16="http://schemas.microsoft.com/office/drawing/2014/main" id="{0DA1440B-1415-6E8F-94F8-AAEDB9CA0AA2}"/>
                </a:ext>
              </a:extLst>
            </p:cNvPr>
            <p:cNvSpPr>
              <a:spLocks noChangeArrowheads="1"/>
            </p:cNvSpPr>
            <p:nvPr/>
          </p:nvSpPr>
          <p:spPr bwMode="auto">
            <a:xfrm>
              <a:off x="400" y="1536"/>
              <a:ext cx="20" cy="663"/>
            </a:xfrm>
            <a:prstGeom prst="rect">
              <a:avLst/>
            </a:prstGeom>
            <a:solidFill>
              <a:schemeClr val="bg2"/>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sp>
          <p:nvSpPr>
            <p:cNvPr id="7" name="Rectangle 11">
              <a:extLst>
                <a:ext uri="{FF2B5EF4-FFF2-40B4-BE49-F238E27FC236}">
                  <a16:creationId xmlns:a16="http://schemas.microsoft.com/office/drawing/2014/main" id="{920F327F-21D3-F74F-EF03-A237BF1B4570}"/>
                </a:ext>
              </a:extLst>
            </p:cNvPr>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grpSp>
      <p:sp>
        <p:nvSpPr>
          <p:cNvPr id="97292" name="Rectangle 12"/>
          <p:cNvSpPr>
            <a:spLocks noGrp="1" noChangeArrowheads="1"/>
          </p:cNvSpPr>
          <p:nvPr>
            <p:ph type="ctrTitle"/>
          </p:nvPr>
        </p:nvSpPr>
        <p:spPr>
          <a:xfrm>
            <a:off x="1320800" y="1676400"/>
            <a:ext cx="10363200" cy="1462088"/>
          </a:xfrm>
        </p:spPr>
        <p:txBody>
          <a:bodyPr/>
          <a:lstStyle>
            <a:lvl1pPr>
              <a:defRPr/>
            </a:lvl1pPr>
          </a:lstStyle>
          <a:p>
            <a:pPr lvl="0"/>
            <a:r>
              <a:rPr lang="en-US" altLang="en-US" noProof="0"/>
              <a:t>Click to edit Master title style</a:t>
            </a:r>
          </a:p>
        </p:txBody>
      </p:sp>
      <p:sp>
        <p:nvSpPr>
          <p:cNvPr id="97293" name="Rectangle 13"/>
          <p:cNvSpPr>
            <a:spLocks noGrp="1" noChangeArrowheads="1"/>
          </p:cNvSpPr>
          <p:nvPr>
            <p:ph type="subTitle"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2" name="Rectangle 14">
            <a:extLst>
              <a:ext uri="{FF2B5EF4-FFF2-40B4-BE49-F238E27FC236}">
                <a16:creationId xmlns:a16="http://schemas.microsoft.com/office/drawing/2014/main" id="{78561AC5-F973-190F-9EE3-2337CACDB3A0}"/>
              </a:ext>
            </a:extLst>
          </p:cNvPr>
          <p:cNvSpPr>
            <a:spLocks noGrp="1" noChangeArrowheads="1"/>
          </p:cNvSpPr>
          <p:nvPr>
            <p:ph type="dt" sz="half" idx="10"/>
          </p:nvPr>
        </p:nvSpPr>
        <p:spPr>
          <a:xfrm>
            <a:off x="1320800" y="6248400"/>
            <a:ext cx="2540000" cy="457200"/>
          </a:xfrm>
        </p:spPr>
        <p:txBody>
          <a:bodyPr/>
          <a:lstStyle>
            <a:lvl1pPr>
              <a:defRPr>
                <a:solidFill>
                  <a:schemeClr val="bg2"/>
                </a:solidFill>
              </a:defRPr>
            </a:lvl1pPr>
          </a:lstStyle>
          <a:p>
            <a:pPr>
              <a:defRPr/>
            </a:pPr>
            <a:endParaRPr lang="en-US" altLang="en-US"/>
          </a:p>
        </p:txBody>
      </p:sp>
      <p:sp>
        <p:nvSpPr>
          <p:cNvPr id="13" name="Rectangle 15">
            <a:extLst>
              <a:ext uri="{FF2B5EF4-FFF2-40B4-BE49-F238E27FC236}">
                <a16:creationId xmlns:a16="http://schemas.microsoft.com/office/drawing/2014/main" id="{140FA0D6-54EB-B695-8EC7-26D423E6C7CE}"/>
              </a:ext>
            </a:extLst>
          </p:cNvPr>
          <p:cNvSpPr>
            <a:spLocks noGrp="1" noChangeArrowheads="1"/>
          </p:cNvSpPr>
          <p:nvPr>
            <p:ph type="ftr" sz="quarter" idx="11"/>
          </p:nvPr>
        </p:nvSpPr>
        <p:spPr>
          <a:xfrm>
            <a:off x="4572000" y="6248400"/>
            <a:ext cx="3860800" cy="457200"/>
          </a:xfrm>
        </p:spPr>
        <p:txBody>
          <a:bodyPr/>
          <a:lstStyle>
            <a:lvl1pPr>
              <a:defRPr>
                <a:solidFill>
                  <a:schemeClr val="bg2"/>
                </a:solidFill>
              </a:defRPr>
            </a:lvl1pPr>
          </a:lstStyle>
          <a:p>
            <a:pPr>
              <a:defRPr/>
            </a:pPr>
            <a:endParaRPr lang="en-US" altLang="en-US"/>
          </a:p>
        </p:txBody>
      </p:sp>
      <p:sp>
        <p:nvSpPr>
          <p:cNvPr id="14" name="Rectangle 16">
            <a:extLst>
              <a:ext uri="{FF2B5EF4-FFF2-40B4-BE49-F238E27FC236}">
                <a16:creationId xmlns:a16="http://schemas.microsoft.com/office/drawing/2014/main" id="{F0BC4CDB-F98A-6993-05D5-30FB18D19CC2}"/>
              </a:ext>
            </a:extLst>
          </p:cNvPr>
          <p:cNvSpPr>
            <a:spLocks noGrp="1" noChangeArrowheads="1"/>
          </p:cNvSpPr>
          <p:nvPr>
            <p:ph type="sldNum" sz="quarter" idx="12"/>
          </p:nvPr>
        </p:nvSpPr>
        <p:spPr>
          <a:xfrm>
            <a:off x="9144000" y="6248400"/>
            <a:ext cx="2540000" cy="457200"/>
          </a:xfrm>
        </p:spPr>
        <p:txBody>
          <a:bodyPr/>
          <a:lstStyle>
            <a:lvl1pPr>
              <a:defRPr>
                <a:solidFill>
                  <a:schemeClr val="bg2"/>
                </a:solidFill>
              </a:defRPr>
            </a:lvl1pPr>
          </a:lstStyle>
          <a:p>
            <a:fld id="{987045F7-753A-4841-B682-BD1D7F333BEA}" type="slidenum">
              <a:rPr lang="en-US" altLang="en-US"/>
              <a:pPr/>
              <a:t>‹#›</a:t>
            </a:fld>
            <a:endParaRPr lang="en-US" altLang="en-US"/>
          </a:p>
        </p:txBody>
      </p:sp>
    </p:spTree>
    <p:extLst>
      <p:ext uri="{BB962C8B-B14F-4D97-AF65-F5344CB8AC3E}">
        <p14:creationId xmlns:p14="http://schemas.microsoft.com/office/powerpoint/2010/main" val="2506283521"/>
      </p:ext>
    </p:extLst>
  </p:cSld>
  <p:clrMapOvr>
    <a:masterClrMapping/>
  </p:clrMapOvr>
  <p:transition>
    <p:blinds/>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A0E28-D69B-BCFF-EE1F-618053FEB3D5}"/>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067C32-56FA-6E3B-AB16-3E5BFE81B875}"/>
              </a:ext>
            </a:extLst>
          </p:cNvPr>
          <p:cNvSpPr>
            <a:spLocks noGrp="1"/>
          </p:cNvSpPr>
          <p:nvPr>
            <p:ph type="body" idx="1"/>
          </p:nvPr>
        </p:nvSpPr>
        <p:spPr>
          <a:xfrm>
            <a:off x="831851" y="4589465"/>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CFA24C7E-DBCB-5A50-2B77-E2E5D6E1E61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6A58001-C632-691A-A277-0A9B3239FAD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73165D4-4AC3-AC56-74DC-EEB3E10BE9B4}"/>
              </a:ext>
            </a:extLst>
          </p:cNvPr>
          <p:cNvSpPr>
            <a:spLocks noGrp="1"/>
          </p:cNvSpPr>
          <p:nvPr>
            <p:ph type="sldNum" sz="quarter" idx="12"/>
          </p:nvPr>
        </p:nvSpPr>
        <p:spPr/>
        <p:txBody>
          <a:bodyPr/>
          <a:lstStyle>
            <a:lvl1pPr>
              <a:defRPr/>
            </a:lvl1pPr>
          </a:lstStyle>
          <a:p>
            <a:fld id="{F30A305E-887D-4D76-AC11-02C93E9FBE53}" type="slidenum">
              <a:rPr lang="en-US" altLang="en-US"/>
              <a:pPr/>
              <a:t>‹#›</a:t>
            </a:fld>
            <a:endParaRPr lang="en-US" altLang="en-US"/>
          </a:p>
        </p:txBody>
      </p:sp>
    </p:spTree>
    <p:extLst>
      <p:ext uri="{BB962C8B-B14F-4D97-AF65-F5344CB8AC3E}">
        <p14:creationId xmlns:p14="http://schemas.microsoft.com/office/powerpoint/2010/main" val="1008894030"/>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7CD92-7228-9D73-B063-20E902B011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A19E33-A7FF-C646-96AD-DBE34172C298}"/>
              </a:ext>
            </a:extLst>
          </p:cNvPr>
          <p:cNvSpPr>
            <a:spLocks noGrp="1"/>
          </p:cNvSpPr>
          <p:nvPr>
            <p:ph sz="half" idx="1"/>
          </p:nvPr>
        </p:nvSpPr>
        <p:spPr>
          <a:xfrm>
            <a:off x="609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CC88F7-18D7-A2F3-C4F3-ACBA7C0D11B0}"/>
              </a:ext>
            </a:extLst>
          </p:cNvPr>
          <p:cNvSpPr>
            <a:spLocks noGrp="1"/>
          </p:cNvSpPr>
          <p:nvPr>
            <p:ph sz="half" idx="2"/>
          </p:nvPr>
        </p:nvSpPr>
        <p:spPr>
          <a:xfrm>
            <a:off x="6197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742596-E933-30A4-7133-9654BF76C0C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A6C418A-4E74-0048-DD08-2FB4A9C300B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481D045-24A3-797F-5E98-38848B1CC331}"/>
              </a:ext>
            </a:extLst>
          </p:cNvPr>
          <p:cNvSpPr>
            <a:spLocks noGrp="1"/>
          </p:cNvSpPr>
          <p:nvPr>
            <p:ph type="sldNum" sz="quarter" idx="12"/>
          </p:nvPr>
        </p:nvSpPr>
        <p:spPr/>
        <p:txBody>
          <a:bodyPr/>
          <a:lstStyle>
            <a:lvl1pPr>
              <a:defRPr/>
            </a:lvl1pPr>
          </a:lstStyle>
          <a:p>
            <a:fld id="{2C70DE27-D579-43C3-A61C-51F0400F322A}" type="slidenum">
              <a:rPr lang="en-US" altLang="en-US"/>
              <a:pPr/>
              <a:t>‹#›</a:t>
            </a:fld>
            <a:endParaRPr lang="en-US" altLang="en-US"/>
          </a:p>
        </p:txBody>
      </p:sp>
    </p:spTree>
    <p:extLst>
      <p:ext uri="{BB962C8B-B14F-4D97-AF65-F5344CB8AC3E}">
        <p14:creationId xmlns:p14="http://schemas.microsoft.com/office/powerpoint/2010/main" val="4287667778"/>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99B3A-2D44-4C4C-0F4D-0B72B8719A92}"/>
              </a:ext>
            </a:extLst>
          </p:cNvPr>
          <p:cNvSpPr>
            <a:spLocks noGrp="1"/>
          </p:cNvSpPr>
          <p:nvPr>
            <p:ph type="title"/>
          </p:nvPr>
        </p:nvSpPr>
        <p:spPr>
          <a:xfrm>
            <a:off x="840317"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C42C6D-A27A-2020-FBD4-8C2092F7A3D0}"/>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B081-6D0C-FA27-02FF-5E13989649F6}"/>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4B690E-10DD-A88C-B942-0C54A12A9E85}"/>
              </a:ext>
            </a:extLst>
          </p:cNvPr>
          <p:cNvSpPr>
            <a:spLocks noGrp="1"/>
          </p:cNvSpPr>
          <p:nvPr>
            <p:ph type="body" sz="quarter" idx="3"/>
          </p:nvPr>
        </p:nvSpPr>
        <p:spPr>
          <a:xfrm>
            <a:off x="6172201"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6DAECA-FFA0-3F18-D607-885E226199FF}"/>
              </a:ext>
            </a:extLst>
          </p:cNvPr>
          <p:cNvSpPr>
            <a:spLocks noGrp="1"/>
          </p:cNvSpPr>
          <p:nvPr>
            <p:ph sz="quarter" idx="4"/>
          </p:nvPr>
        </p:nvSpPr>
        <p:spPr>
          <a:xfrm>
            <a:off x="6172201"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637BF1-21F9-E246-1D4D-938B5FCD7B9D}"/>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6C4D75BE-0D9E-0373-FE1A-220B5571C840}"/>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FF7500D6-2AE1-51DC-07B3-EFA5110A8680}"/>
              </a:ext>
            </a:extLst>
          </p:cNvPr>
          <p:cNvSpPr>
            <a:spLocks noGrp="1"/>
          </p:cNvSpPr>
          <p:nvPr>
            <p:ph type="sldNum" sz="quarter" idx="12"/>
          </p:nvPr>
        </p:nvSpPr>
        <p:spPr/>
        <p:txBody>
          <a:bodyPr/>
          <a:lstStyle>
            <a:lvl1pPr>
              <a:defRPr/>
            </a:lvl1pPr>
          </a:lstStyle>
          <a:p>
            <a:fld id="{C5D21683-A2BC-4A31-B084-ACB879DD8B2C}" type="slidenum">
              <a:rPr lang="en-US" altLang="en-US"/>
              <a:pPr/>
              <a:t>‹#›</a:t>
            </a:fld>
            <a:endParaRPr lang="en-US" altLang="en-US"/>
          </a:p>
        </p:txBody>
      </p:sp>
    </p:spTree>
    <p:extLst>
      <p:ext uri="{BB962C8B-B14F-4D97-AF65-F5344CB8AC3E}">
        <p14:creationId xmlns:p14="http://schemas.microsoft.com/office/powerpoint/2010/main" val="325379968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6638C-D057-6620-D1D3-D000E7490E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098E2B-3303-585D-A006-8E1441856E64}"/>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9D4D75F-46B3-8101-0CDC-95EA07E9B6AB}"/>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8C8D927-86D8-F398-71FE-584FE7922B17}"/>
              </a:ext>
            </a:extLst>
          </p:cNvPr>
          <p:cNvSpPr>
            <a:spLocks noGrp="1"/>
          </p:cNvSpPr>
          <p:nvPr>
            <p:ph type="sldNum" sz="quarter" idx="12"/>
          </p:nvPr>
        </p:nvSpPr>
        <p:spPr/>
        <p:txBody>
          <a:bodyPr/>
          <a:lstStyle>
            <a:lvl1pPr>
              <a:defRPr/>
            </a:lvl1pPr>
          </a:lstStyle>
          <a:p>
            <a:fld id="{B5BA17CE-0FF5-43E0-8F00-DEB37B3D77F3}" type="slidenum">
              <a:rPr lang="en-US" altLang="en-US"/>
              <a:pPr/>
              <a:t>‹#›</a:t>
            </a:fld>
            <a:endParaRPr lang="en-US" altLang="en-US"/>
          </a:p>
        </p:txBody>
      </p:sp>
    </p:spTree>
    <p:extLst>
      <p:ext uri="{BB962C8B-B14F-4D97-AF65-F5344CB8AC3E}">
        <p14:creationId xmlns:p14="http://schemas.microsoft.com/office/powerpoint/2010/main" val="3226189001"/>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C503B5-BFD6-4B5B-8FA2-F268F3C503C7}"/>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F6F1CB9-AE01-738A-FFA2-3C70A0AE4F4F}"/>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959576BD-35F3-F1C4-0E94-E4603B338960}"/>
              </a:ext>
            </a:extLst>
          </p:cNvPr>
          <p:cNvSpPr>
            <a:spLocks noGrp="1"/>
          </p:cNvSpPr>
          <p:nvPr>
            <p:ph type="sldNum" sz="quarter" idx="12"/>
          </p:nvPr>
        </p:nvSpPr>
        <p:spPr/>
        <p:txBody>
          <a:bodyPr/>
          <a:lstStyle>
            <a:lvl1pPr>
              <a:defRPr/>
            </a:lvl1pPr>
          </a:lstStyle>
          <a:p>
            <a:fld id="{943CD92E-7236-4319-A954-3A28F1D532DF}" type="slidenum">
              <a:rPr lang="en-US" altLang="en-US"/>
              <a:pPr/>
              <a:t>‹#›</a:t>
            </a:fld>
            <a:endParaRPr lang="en-US" altLang="en-US"/>
          </a:p>
        </p:txBody>
      </p:sp>
    </p:spTree>
    <p:extLst>
      <p:ext uri="{BB962C8B-B14F-4D97-AF65-F5344CB8AC3E}">
        <p14:creationId xmlns:p14="http://schemas.microsoft.com/office/powerpoint/2010/main" val="4087211564"/>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02096-B827-8CB8-CEC5-6A72937B273C}"/>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82057D-12ED-1D82-829B-BCC2358709EB}"/>
              </a:ext>
            </a:extLst>
          </p:cNvPr>
          <p:cNvSpPr>
            <a:spLocks noGrp="1"/>
          </p:cNvSpPr>
          <p:nvPr>
            <p:ph idx="1"/>
          </p:nvPr>
        </p:nvSpPr>
        <p:spPr>
          <a:xfrm>
            <a:off x="518371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183832-0F23-2DEB-E0B2-C9AAE90B0235}"/>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E16A64-BC7E-63A1-1A0E-224B01130F0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37C8093-3131-F86D-713A-4031BAC9268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A97F456-8E1D-04DA-EBA3-241A0A2AC1DA}"/>
              </a:ext>
            </a:extLst>
          </p:cNvPr>
          <p:cNvSpPr>
            <a:spLocks noGrp="1"/>
          </p:cNvSpPr>
          <p:nvPr>
            <p:ph type="sldNum" sz="quarter" idx="12"/>
          </p:nvPr>
        </p:nvSpPr>
        <p:spPr/>
        <p:txBody>
          <a:bodyPr/>
          <a:lstStyle>
            <a:lvl1pPr>
              <a:defRPr/>
            </a:lvl1pPr>
          </a:lstStyle>
          <a:p>
            <a:fld id="{3B81EAAE-9DA8-4D68-87B7-0DE95A852A48}" type="slidenum">
              <a:rPr lang="en-US" altLang="en-US"/>
              <a:pPr/>
              <a:t>‹#›</a:t>
            </a:fld>
            <a:endParaRPr lang="en-US" altLang="en-US"/>
          </a:p>
        </p:txBody>
      </p:sp>
    </p:spTree>
    <p:extLst>
      <p:ext uri="{BB962C8B-B14F-4D97-AF65-F5344CB8AC3E}">
        <p14:creationId xmlns:p14="http://schemas.microsoft.com/office/powerpoint/2010/main" val="790043944"/>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5C36F-F422-B65B-8FF6-62863E8E75A2}"/>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ECA726-2C71-A2CB-EE00-86756FAF6320}"/>
              </a:ext>
            </a:extLst>
          </p:cNvPr>
          <p:cNvSpPr>
            <a:spLocks noGrp="1"/>
          </p:cNvSpPr>
          <p:nvPr>
            <p:ph type="pic" idx="1"/>
          </p:nvPr>
        </p:nvSpPr>
        <p:spPr>
          <a:xfrm>
            <a:off x="518371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551AD0-4BC3-D3B1-CBE1-6B08EA3FB75E}"/>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9DF219-C75B-F8C0-DF4F-B3364FD8504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46AC60B-6A93-5967-4BC4-109CAE77AE7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3A930FF-986F-8E0B-884F-59CA3C309E21}"/>
              </a:ext>
            </a:extLst>
          </p:cNvPr>
          <p:cNvSpPr>
            <a:spLocks noGrp="1"/>
          </p:cNvSpPr>
          <p:nvPr>
            <p:ph type="sldNum" sz="quarter" idx="12"/>
          </p:nvPr>
        </p:nvSpPr>
        <p:spPr/>
        <p:txBody>
          <a:bodyPr/>
          <a:lstStyle>
            <a:lvl1pPr>
              <a:defRPr/>
            </a:lvl1pPr>
          </a:lstStyle>
          <a:p>
            <a:fld id="{C38D127D-03CF-4095-9C14-88B8EB08EFA0}" type="slidenum">
              <a:rPr lang="en-US" altLang="en-US"/>
              <a:pPr/>
              <a:t>‹#›</a:t>
            </a:fld>
            <a:endParaRPr lang="en-US" altLang="en-US"/>
          </a:p>
        </p:txBody>
      </p:sp>
    </p:spTree>
    <p:extLst>
      <p:ext uri="{BB962C8B-B14F-4D97-AF65-F5344CB8AC3E}">
        <p14:creationId xmlns:p14="http://schemas.microsoft.com/office/powerpoint/2010/main" val="1554879884"/>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11568-4829-1AFE-8801-BD63F15086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B3775-2C4A-B3D0-02F7-6AE615AD18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C49C80-7C31-10A3-70F8-096A16CC8EF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3465F12-9369-FD27-8BD7-BD96000F001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F4276E1-D301-CD0F-2F07-3FAE75BBCECC}"/>
              </a:ext>
            </a:extLst>
          </p:cNvPr>
          <p:cNvSpPr>
            <a:spLocks noGrp="1"/>
          </p:cNvSpPr>
          <p:nvPr>
            <p:ph type="sldNum" sz="quarter" idx="12"/>
          </p:nvPr>
        </p:nvSpPr>
        <p:spPr/>
        <p:txBody>
          <a:bodyPr/>
          <a:lstStyle>
            <a:lvl1pPr>
              <a:defRPr/>
            </a:lvl1pPr>
          </a:lstStyle>
          <a:p>
            <a:fld id="{CE58E798-9B16-4AE1-8CD3-3BA1174B7077}" type="slidenum">
              <a:rPr lang="en-US" altLang="en-US"/>
              <a:pPr/>
              <a:t>‹#›</a:t>
            </a:fld>
            <a:endParaRPr lang="en-US" altLang="en-US"/>
          </a:p>
        </p:txBody>
      </p:sp>
    </p:spTree>
    <p:extLst>
      <p:ext uri="{BB962C8B-B14F-4D97-AF65-F5344CB8AC3E}">
        <p14:creationId xmlns:p14="http://schemas.microsoft.com/office/powerpoint/2010/main" val="3142877888"/>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9ED3A6-A245-7B75-3BF0-E723EE7FE961}"/>
              </a:ext>
            </a:extLst>
          </p:cNvPr>
          <p:cNvSpPr>
            <a:spLocks noGrp="1"/>
          </p:cNvSpPr>
          <p:nvPr>
            <p:ph type="title" orient="vert"/>
          </p:nvPr>
        </p:nvSpPr>
        <p:spPr>
          <a:xfrm>
            <a:off x="8839200" y="292100"/>
            <a:ext cx="2743200" cy="57277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95E300-FCF5-2702-CA9E-3B9272A303F3}"/>
              </a:ext>
            </a:extLst>
          </p:cNvPr>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89F8B5-0DA6-EDD5-6FCE-A7C5AAA4966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ED42BF2-1576-5798-E76E-B36C668E2A2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E5F59B1-C777-4297-4025-B5E57D5CAB71}"/>
              </a:ext>
            </a:extLst>
          </p:cNvPr>
          <p:cNvSpPr>
            <a:spLocks noGrp="1"/>
          </p:cNvSpPr>
          <p:nvPr>
            <p:ph type="sldNum" sz="quarter" idx="12"/>
          </p:nvPr>
        </p:nvSpPr>
        <p:spPr/>
        <p:txBody>
          <a:bodyPr/>
          <a:lstStyle>
            <a:lvl1pPr>
              <a:defRPr/>
            </a:lvl1pPr>
          </a:lstStyle>
          <a:p>
            <a:fld id="{B7E13DF5-C2BB-457F-B48C-7628F5EF4772}" type="slidenum">
              <a:rPr lang="en-US" altLang="en-US"/>
              <a:pPr/>
              <a:t>‹#›</a:t>
            </a:fld>
            <a:endParaRPr lang="en-US" altLang="en-US"/>
          </a:p>
        </p:txBody>
      </p:sp>
    </p:spTree>
    <p:extLst>
      <p:ext uri="{BB962C8B-B14F-4D97-AF65-F5344CB8AC3E}">
        <p14:creationId xmlns:p14="http://schemas.microsoft.com/office/powerpoint/2010/main" val="3461837429"/>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A2B48-209A-2395-FE2A-3384BB96BE6A}"/>
              </a:ext>
            </a:extLst>
          </p:cNvPr>
          <p:cNvSpPr>
            <a:spLocks noGrp="1"/>
          </p:cNvSpPr>
          <p:nvPr>
            <p:ph type="title"/>
          </p:nvPr>
        </p:nvSpPr>
        <p:spPr>
          <a:xfrm>
            <a:off x="609600" y="292100"/>
            <a:ext cx="10972801"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5BC1699-F91A-A34E-2301-122A4A548CE6}"/>
              </a:ext>
            </a:extLst>
          </p:cNvPr>
          <p:cNvSpPr>
            <a:spLocks noGrp="1"/>
          </p:cNvSpPr>
          <p:nvPr>
            <p:ph sz="half" idx="1"/>
          </p:nvPr>
        </p:nvSpPr>
        <p:spPr>
          <a:xfrm>
            <a:off x="609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7B83B8-1940-D509-00B0-0F6CF877FDBF}"/>
              </a:ext>
            </a:extLst>
          </p:cNvPr>
          <p:cNvSpPr>
            <a:spLocks noGrp="1"/>
          </p:cNvSpPr>
          <p:nvPr>
            <p:ph type="body" sz="half" idx="2"/>
          </p:nvPr>
        </p:nvSpPr>
        <p:spPr>
          <a:xfrm>
            <a:off x="6197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828424-EE7F-AB46-10D7-1F96B919E410}"/>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83D6F8D-B4C1-1973-DD61-86B5C7BE6069}"/>
              </a:ext>
            </a:extLst>
          </p:cNvPr>
          <p:cNvSpPr>
            <a:spLocks noGrp="1"/>
          </p:cNvSpPr>
          <p:nvPr>
            <p:ph type="ftr" sz="quarter" idx="11"/>
          </p:nvPr>
        </p:nvSpPr>
        <p:spPr>
          <a:xfrm>
            <a:off x="4165601" y="6245225"/>
            <a:ext cx="38608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6ADE494-EC39-118D-81AB-DCAF6D3D1A5E}"/>
              </a:ext>
            </a:extLst>
          </p:cNvPr>
          <p:cNvSpPr>
            <a:spLocks noGrp="1"/>
          </p:cNvSpPr>
          <p:nvPr>
            <p:ph type="sldNum" sz="quarter" idx="12"/>
          </p:nvPr>
        </p:nvSpPr>
        <p:spPr>
          <a:xfrm>
            <a:off x="8737601" y="6245225"/>
            <a:ext cx="2844800" cy="476250"/>
          </a:xfrm>
        </p:spPr>
        <p:txBody>
          <a:bodyPr/>
          <a:lstStyle>
            <a:lvl1pPr>
              <a:defRPr/>
            </a:lvl1pPr>
          </a:lstStyle>
          <a:p>
            <a:fld id="{0578A796-364B-4F45-A7A3-505DA63DEA06}" type="slidenum">
              <a:rPr lang="en-US" altLang="en-US"/>
              <a:pPr/>
              <a:t>‹#›</a:t>
            </a:fld>
            <a:endParaRPr lang="en-US" altLang="en-US"/>
          </a:p>
        </p:txBody>
      </p:sp>
    </p:spTree>
    <p:extLst>
      <p:ext uri="{BB962C8B-B14F-4D97-AF65-F5344CB8AC3E}">
        <p14:creationId xmlns:p14="http://schemas.microsoft.com/office/powerpoint/2010/main" val="27314181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DEB5B9EB-D333-4D58-48B0-337D246582C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44B899A3-B2F6-52E2-F258-684DBD0A7B7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12D4F729-9C67-8844-E040-4842781851FA}"/>
              </a:ext>
            </a:extLst>
          </p:cNvPr>
          <p:cNvSpPr>
            <a:spLocks noGrp="1" noChangeArrowheads="1"/>
          </p:cNvSpPr>
          <p:nvPr>
            <p:ph type="sldNum" sz="quarter" idx="12"/>
          </p:nvPr>
        </p:nvSpPr>
        <p:spPr>
          <a:ln/>
        </p:spPr>
        <p:txBody>
          <a:bodyPr/>
          <a:lstStyle>
            <a:lvl1pPr>
              <a:defRPr/>
            </a:lvl1pPr>
          </a:lstStyle>
          <a:p>
            <a:fld id="{50DCE3D4-8A8A-4053-91F4-47BCD268ACBD}" type="slidenum">
              <a:rPr lang="en-US" altLang="en-US"/>
              <a:pPr/>
              <a:t>‹#›</a:t>
            </a:fld>
            <a:endParaRPr lang="en-US" altLang="en-US"/>
          </a:p>
        </p:txBody>
      </p:sp>
    </p:spTree>
    <p:extLst>
      <p:ext uri="{BB962C8B-B14F-4D97-AF65-F5344CB8AC3E}">
        <p14:creationId xmlns:p14="http://schemas.microsoft.com/office/powerpoint/2010/main" val="2522629592"/>
      </p:ext>
    </p:extLst>
  </p:cSld>
  <p:clrMapOvr>
    <a:masterClrMapping/>
  </p:clrMapOvr>
  <p:transition>
    <p:blinds/>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1D8F76-95BE-F250-6506-6BA07ADF54D5}"/>
              </a:ext>
            </a:extLst>
          </p:cNvPr>
          <p:cNvSpPr>
            <a:spLocks noGrp="1"/>
          </p:cNvSpPr>
          <p:nvPr>
            <p:ph/>
          </p:nvPr>
        </p:nvSpPr>
        <p:spPr>
          <a:xfrm>
            <a:off x="609600" y="292100"/>
            <a:ext cx="10972801"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7718473-5874-12A2-B543-5BB70632DCF2}"/>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94DEE6D-9AF9-E3A7-889E-3AB5BEF2A0DC}"/>
              </a:ext>
            </a:extLst>
          </p:cNvPr>
          <p:cNvSpPr>
            <a:spLocks noGrp="1"/>
          </p:cNvSpPr>
          <p:nvPr>
            <p:ph type="ftr" sz="quarter" idx="11"/>
          </p:nvPr>
        </p:nvSpPr>
        <p:spPr>
          <a:xfrm>
            <a:off x="4165601" y="6245225"/>
            <a:ext cx="38608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7F82E313-3D28-E85A-88FF-1772EDE346DE}"/>
              </a:ext>
            </a:extLst>
          </p:cNvPr>
          <p:cNvSpPr>
            <a:spLocks noGrp="1"/>
          </p:cNvSpPr>
          <p:nvPr>
            <p:ph type="sldNum" sz="quarter" idx="12"/>
          </p:nvPr>
        </p:nvSpPr>
        <p:spPr>
          <a:xfrm>
            <a:off x="8737601" y="6245225"/>
            <a:ext cx="2844800" cy="476250"/>
          </a:xfrm>
        </p:spPr>
        <p:txBody>
          <a:bodyPr/>
          <a:lstStyle>
            <a:lvl1pPr>
              <a:defRPr/>
            </a:lvl1pPr>
          </a:lstStyle>
          <a:p>
            <a:fld id="{C3D444F6-6D3C-4F15-9222-773153AC6AA2}" type="slidenum">
              <a:rPr lang="en-US" altLang="en-US"/>
              <a:pPr/>
              <a:t>‹#›</a:t>
            </a:fld>
            <a:endParaRPr lang="en-US" altLang="en-US"/>
          </a:p>
        </p:txBody>
      </p:sp>
    </p:spTree>
    <p:extLst>
      <p:ext uri="{BB962C8B-B14F-4D97-AF65-F5344CB8AC3E}">
        <p14:creationId xmlns:p14="http://schemas.microsoft.com/office/powerpoint/2010/main" val="2528629346"/>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76B18-3539-BDCF-5B01-E06977E8301D}"/>
              </a:ext>
            </a:extLst>
          </p:cNvPr>
          <p:cNvSpPr>
            <a:spLocks noGrp="1"/>
          </p:cNvSpPr>
          <p:nvPr>
            <p:ph type="title"/>
          </p:nvPr>
        </p:nvSpPr>
        <p:spPr>
          <a:xfrm>
            <a:off x="609600" y="292100"/>
            <a:ext cx="10972801" cy="13843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62127A-AFC6-13CA-3394-9FC67E7E3D79}"/>
              </a:ext>
            </a:extLst>
          </p:cNvPr>
          <p:cNvSpPr>
            <a:spLocks noGrp="1"/>
          </p:cNvSpPr>
          <p:nvPr>
            <p:ph type="body" sz="half" idx="1"/>
          </p:nvPr>
        </p:nvSpPr>
        <p:spPr>
          <a:xfrm>
            <a:off x="609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410B0E-6DE9-3412-D0CA-544D83183CAD}"/>
              </a:ext>
            </a:extLst>
          </p:cNvPr>
          <p:cNvSpPr>
            <a:spLocks noGrp="1"/>
          </p:cNvSpPr>
          <p:nvPr>
            <p:ph sz="half" idx="2"/>
          </p:nvPr>
        </p:nvSpPr>
        <p:spPr>
          <a:xfrm>
            <a:off x="6197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CCCD6D-E46C-820F-5D16-931560C376FF}"/>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166CAE5-6E83-3DBD-578C-CE063A5E120A}"/>
              </a:ext>
            </a:extLst>
          </p:cNvPr>
          <p:cNvSpPr>
            <a:spLocks noGrp="1"/>
          </p:cNvSpPr>
          <p:nvPr>
            <p:ph type="ftr" sz="quarter" idx="11"/>
          </p:nvPr>
        </p:nvSpPr>
        <p:spPr>
          <a:xfrm>
            <a:off x="4165601" y="6245225"/>
            <a:ext cx="38608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5335A11-66F9-EAF4-4D20-760B343C7B2B}"/>
              </a:ext>
            </a:extLst>
          </p:cNvPr>
          <p:cNvSpPr>
            <a:spLocks noGrp="1"/>
          </p:cNvSpPr>
          <p:nvPr>
            <p:ph type="sldNum" sz="quarter" idx="12"/>
          </p:nvPr>
        </p:nvSpPr>
        <p:spPr>
          <a:xfrm>
            <a:off x="8737601" y="6245225"/>
            <a:ext cx="2844800" cy="476250"/>
          </a:xfrm>
        </p:spPr>
        <p:txBody>
          <a:bodyPr/>
          <a:lstStyle>
            <a:lvl1pPr>
              <a:defRPr/>
            </a:lvl1pPr>
          </a:lstStyle>
          <a:p>
            <a:fld id="{6491D9DE-1414-47FC-82D9-B551CFAF2961}" type="slidenum">
              <a:rPr lang="en-US" altLang="en-US"/>
              <a:pPr/>
              <a:t>‹#›</a:t>
            </a:fld>
            <a:endParaRPr lang="en-US" altLang="en-US"/>
          </a:p>
        </p:txBody>
      </p:sp>
    </p:spTree>
    <p:extLst>
      <p:ext uri="{BB962C8B-B14F-4D97-AF65-F5344CB8AC3E}">
        <p14:creationId xmlns:p14="http://schemas.microsoft.com/office/powerpoint/2010/main" val="1358332574"/>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D529D-F406-6603-37A2-204D36E180DA}"/>
              </a:ext>
            </a:extLst>
          </p:cNvPr>
          <p:cNvSpPr>
            <a:spLocks noGrp="1"/>
          </p:cNvSpPr>
          <p:nvPr>
            <p:ph type="title"/>
          </p:nvPr>
        </p:nvSpPr>
        <p:spPr>
          <a:xfrm>
            <a:off x="609600" y="292100"/>
            <a:ext cx="10972801"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04EED5C-52D5-9893-34C3-DCF91CFD3B57}"/>
              </a:ext>
            </a:extLst>
          </p:cNvPr>
          <p:cNvSpPr>
            <a:spLocks noGrp="1"/>
          </p:cNvSpPr>
          <p:nvPr>
            <p:ph sz="half" idx="1"/>
          </p:nvPr>
        </p:nvSpPr>
        <p:spPr>
          <a:xfrm>
            <a:off x="609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4FAAFC-1AA1-ACBA-C635-656DBC492A80}"/>
              </a:ext>
            </a:extLst>
          </p:cNvPr>
          <p:cNvSpPr>
            <a:spLocks noGrp="1"/>
          </p:cNvSpPr>
          <p:nvPr>
            <p:ph sz="quarter" idx="2"/>
          </p:nvPr>
        </p:nvSpPr>
        <p:spPr>
          <a:xfrm>
            <a:off x="6197600" y="19050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590AADEE-B613-DFB1-D915-C0566DA3BE8F}"/>
              </a:ext>
            </a:extLst>
          </p:cNvPr>
          <p:cNvSpPr>
            <a:spLocks noGrp="1"/>
          </p:cNvSpPr>
          <p:nvPr>
            <p:ph sz="quarter" idx="3"/>
          </p:nvPr>
        </p:nvSpPr>
        <p:spPr>
          <a:xfrm>
            <a:off x="6197600" y="40386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DE0E91D8-EF21-302B-2CB7-740E3E758D22}"/>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FB9E2C76-0DAE-FB38-6D80-EA16D3CDD0FB}"/>
              </a:ext>
            </a:extLst>
          </p:cNvPr>
          <p:cNvSpPr>
            <a:spLocks noGrp="1"/>
          </p:cNvSpPr>
          <p:nvPr>
            <p:ph type="ftr" sz="quarter" idx="11"/>
          </p:nvPr>
        </p:nvSpPr>
        <p:spPr>
          <a:xfrm>
            <a:off x="4165601"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9A38A5E1-65D5-21B1-8F8D-85009C317154}"/>
              </a:ext>
            </a:extLst>
          </p:cNvPr>
          <p:cNvSpPr>
            <a:spLocks noGrp="1"/>
          </p:cNvSpPr>
          <p:nvPr>
            <p:ph type="sldNum" sz="quarter" idx="12"/>
          </p:nvPr>
        </p:nvSpPr>
        <p:spPr>
          <a:xfrm>
            <a:off x="8737601" y="6245225"/>
            <a:ext cx="2844800" cy="476250"/>
          </a:xfrm>
        </p:spPr>
        <p:txBody>
          <a:bodyPr/>
          <a:lstStyle>
            <a:lvl1pPr>
              <a:defRPr/>
            </a:lvl1pPr>
          </a:lstStyle>
          <a:p>
            <a:fld id="{FCCCCD13-3AD0-4726-A9EA-0C0B9CBEDA63}" type="slidenum">
              <a:rPr lang="en-US" altLang="en-US"/>
              <a:pPr/>
              <a:t>‹#›</a:t>
            </a:fld>
            <a:endParaRPr lang="en-US" altLang="en-US"/>
          </a:p>
        </p:txBody>
      </p:sp>
    </p:spTree>
    <p:extLst>
      <p:ext uri="{BB962C8B-B14F-4D97-AF65-F5344CB8AC3E}">
        <p14:creationId xmlns:p14="http://schemas.microsoft.com/office/powerpoint/2010/main" val="26519901"/>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4E167-08BF-CD95-F960-F3655A9E9EB0}"/>
              </a:ext>
            </a:extLst>
          </p:cNvPr>
          <p:cNvSpPr>
            <a:spLocks noGrp="1"/>
          </p:cNvSpPr>
          <p:nvPr>
            <p:ph type="title" sz="quarter"/>
          </p:nvPr>
        </p:nvSpPr>
        <p:spPr>
          <a:xfrm>
            <a:off x="609600" y="292100"/>
            <a:ext cx="10972801"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48D1A0C-DCF3-7D96-7FFA-F95C1ECDB1ED}"/>
              </a:ext>
            </a:extLst>
          </p:cNvPr>
          <p:cNvSpPr>
            <a:spLocks noGrp="1"/>
          </p:cNvSpPr>
          <p:nvPr>
            <p:ph sz="quarter" idx="1"/>
          </p:nvPr>
        </p:nvSpPr>
        <p:spPr>
          <a:xfrm>
            <a:off x="609600" y="19050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464EF4-81D0-3E5E-D3F6-B199DC222743}"/>
              </a:ext>
            </a:extLst>
          </p:cNvPr>
          <p:cNvSpPr>
            <a:spLocks noGrp="1"/>
          </p:cNvSpPr>
          <p:nvPr>
            <p:ph sz="quarter" idx="2"/>
          </p:nvPr>
        </p:nvSpPr>
        <p:spPr>
          <a:xfrm>
            <a:off x="6197600" y="19050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9C96C514-6B63-76D0-D8D2-23C02839934F}"/>
              </a:ext>
            </a:extLst>
          </p:cNvPr>
          <p:cNvSpPr>
            <a:spLocks noGrp="1"/>
          </p:cNvSpPr>
          <p:nvPr>
            <p:ph sz="quarter" idx="3"/>
          </p:nvPr>
        </p:nvSpPr>
        <p:spPr>
          <a:xfrm>
            <a:off x="609600" y="40386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9FD9072-95DF-852A-3E63-B1A03AB9F919}"/>
              </a:ext>
            </a:extLst>
          </p:cNvPr>
          <p:cNvSpPr>
            <a:spLocks noGrp="1"/>
          </p:cNvSpPr>
          <p:nvPr>
            <p:ph sz="quarter" idx="4"/>
          </p:nvPr>
        </p:nvSpPr>
        <p:spPr>
          <a:xfrm>
            <a:off x="6197600" y="40386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4219C9-A932-75CF-1F6D-37E0A993543F}"/>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A8FB3C73-A797-5C8B-26B3-4471A3221CFF}"/>
              </a:ext>
            </a:extLst>
          </p:cNvPr>
          <p:cNvSpPr>
            <a:spLocks noGrp="1"/>
          </p:cNvSpPr>
          <p:nvPr>
            <p:ph type="ftr" sz="quarter" idx="11"/>
          </p:nvPr>
        </p:nvSpPr>
        <p:spPr>
          <a:xfrm>
            <a:off x="4165601" y="6245225"/>
            <a:ext cx="3860800" cy="47625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89EE91A7-3226-D48E-5E06-43740F29BDC7}"/>
              </a:ext>
            </a:extLst>
          </p:cNvPr>
          <p:cNvSpPr>
            <a:spLocks noGrp="1"/>
          </p:cNvSpPr>
          <p:nvPr>
            <p:ph type="sldNum" sz="quarter" idx="12"/>
          </p:nvPr>
        </p:nvSpPr>
        <p:spPr>
          <a:xfrm>
            <a:off x="8737601" y="6245225"/>
            <a:ext cx="2844800" cy="476250"/>
          </a:xfrm>
        </p:spPr>
        <p:txBody>
          <a:bodyPr/>
          <a:lstStyle>
            <a:lvl1pPr>
              <a:defRPr/>
            </a:lvl1pPr>
          </a:lstStyle>
          <a:p>
            <a:fld id="{0065FEC8-F117-45E5-9FBF-79E162E36013}" type="slidenum">
              <a:rPr lang="en-US" altLang="en-US"/>
              <a:pPr/>
              <a:t>‹#›</a:t>
            </a:fld>
            <a:endParaRPr lang="en-US" altLang="en-US"/>
          </a:p>
        </p:txBody>
      </p:sp>
    </p:spTree>
    <p:extLst>
      <p:ext uri="{BB962C8B-B14F-4D97-AF65-F5344CB8AC3E}">
        <p14:creationId xmlns:p14="http://schemas.microsoft.com/office/powerpoint/2010/main" val="313701925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7A67F-22AA-B643-DFD7-A65B65AA0B6A}"/>
              </a:ext>
            </a:extLst>
          </p:cNvPr>
          <p:cNvSpPr>
            <a:spLocks noGrp="1"/>
          </p:cNvSpPr>
          <p:nvPr>
            <p:ph type="title"/>
          </p:nvPr>
        </p:nvSpPr>
        <p:spPr>
          <a:xfrm>
            <a:off x="609600" y="292100"/>
            <a:ext cx="10972801"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C3CDD9D-F849-0840-FE11-01E3C41DB8D2}"/>
              </a:ext>
            </a:extLst>
          </p:cNvPr>
          <p:cNvSpPr>
            <a:spLocks noGrp="1"/>
          </p:cNvSpPr>
          <p:nvPr>
            <p:ph sz="quarter" idx="1"/>
          </p:nvPr>
        </p:nvSpPr>
        <p:spPr>
          <a:xfrm>
            <a:off x="609600" y="19050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4000BC-7B4A-F1E3-223D-ECB3A88E9ED6}"/>
              </a:ext>
            </a:extLst>
          </p:cNvPr>
          <p:cNvSpPr>
            <a:spLocks noGrp="1"/>
          </p:cNvSpPr>
          <p:nvPr>
            <p:ph sz="quarter" idx="2"/>
          </p:nvPr>
        </p:nvSpPr>
        <p:spPr>
          <a:xfrm>
            <a:off x="609600" y="40386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36AB04-B53A-CDAC-7850-C4C2270C930B}"/>
              </a:ext>
            </a:extLst>
          </p:cNvPr>
          <p:cNvSpPr>
            <a:spLocks noGrp="1"/>
          </p:cNvSpPr>
          <p:nvPr>
            <p:ph type="body" sz="half" idx="3"/>
          </p:nvPr>
        </p:nvSpPr>
        <p:spPr>
          <a:xfrm>
            <a:off x="6197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768C0C60-D8F8-FC5C-B130-6F51E2DFEAD6}"/>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680A5C74-A10D-7DB6-2831-44DAB7848EB6}"/>
              </a:ext>
            </a:extLst>
          </p:cNvPr>
          <p:cNvSpPr>
            <a:spLocks noGrp="1"/>
          </p:cNvSpPr>
          <p:nvPr>
            <p:ph type="ftr" sz="quarter" idx="11"/>
          </p:nvPr>
        </p:nvSpPr>
        <p:spPr>
          <a:xfrm>
            <a:off x="4165601"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5BB03657-B074-245B-56C2-A909C6617410}"/>
              </a:ext>
            </a:extLst>
          </p:cNvPr>
          <p:cNvSpPr>
            <a:spLocks noGrp="1"/>
          </p:cNvSpPr>
          <p:nvPr>
            <p:ph type="sldNum" sz="quarter" idx="12"/>
          </p:nvPr>
        </p:nvSpPr>
        <p:spPr>
          <a:xfrm>
            <a:off x="8737601" y="6245225"/>
            <a:ext cx="2844800" cy="476250"/>
          </a:xfrm>
        </p:spPr>
        <p:txBody>
          <a:bodyPr/>
          <a:lstStyle>
            <a:lvl1pPr>
              <a:defRPr/>
            </a:lvl1pPr>
          </a:lstStyle>
          <a:p>
            <a:fld id="{0DB49FFF-564E-4DD6-8C71-9CA3199D1254}" type="slidenum">
              <a:rPr lang="en-US" altLang="en-US"/>
              <a:pPr/>
              <a:t>‹#›</a:t>
            </a:fld>
            <a:endParaRPr lang="en-US" altLang="en-US"/>
          </a:p>
        </p:txBody>
      </p:sp>
    </p:spTree>
    <p:extLst>
      <p:ext uri="{BB962C8B-B14F-4D97-AF65-F5344CB8AC3E}">
        <p14:creationId xmlns:p14="http://schemas.microsoft.com/office/powerpoint/2010/main" val="2935072623"/>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5175-400F-D104-85DE-AE0507637C56}"/>
              </a:ext>
            </a:extLst>
          </p:cNvPr>
          <p:cNvSpPr>
            <a:spLocks noGrp="1"/>
          </p:cNvSpPr>
          <p:nvPr>
            <p:ph type="title"/>
          </p:nvPr>
        </p:nvSpPr>
        <p:spPr>
          <a:xfrm>
            <a:off x="609600" y="292100"/>
            <a:ext cx="10972801"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42C3AEA-E3BB-0027-4638-4F58C6335112}"/>
              </a:ext>
            </a:extLst>
          </p:cNvPr>
          <p:cNvSpPr>
            <a:spLocks noGrp="1"/>
          </p:cNvSpPr>
          <p:nvPr>
            <p:ph sz="half" idx="1"/>
          </p:nvPr>
        </p:nvSpPr>
        <p:spPr>
          <a:xfrm>
            <a:off x="609600" y="1905000"/>
            <a:ext cx="10972801"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84782A-4B2F-B518-6E76-342FB05A375E}"/>
              </a:ext>
            </a:extLst>
          </p:cNvPr>
          <p:cNvSpPr>
            <a:spLocks noGrp="1"/>
          </p:cNvSpPr>
          <p:nvPr>
            <p:ph type="body" sz="half" idx="2"/>
          </p:nvPr>
        </p:nvSpPr>
        <p:spPr>
          <a:xfrm>
            <a:off x="609600" y="4038600"/>
            <a:ext cx="10972801"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B0C807-766A-EA0B-034C-CD50C551956E}"/>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91BA3BB-33FB-E942-CB88-29AAD28A80D4}"/>
              </a:ext>
            </a:extLst>
          </p:cNvPr>
          <p:cNvSpPr>
            <a:spLocks noGrp="1"/>
          </p:cNvSpPr>
          <p:nvPr>
            <p:ph type="ftr" sz="quarter" idx="11"/>
          </p:nvPr>
        </p:nvSpPr>
        <p:spPr>
          <a:xfrm>
            <a:off x="4165601" y="6245225"/>
            <a:ext cx="38608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B76DDFF-6603-4B35-A99A-A100B89B0515}"/>
              </a:ext>
            </a:extLst>
          </p:cNvPr>
          <p:cNvSpPr>
            <a:spLocks noGrp="1"/>
          </p:cNvSpPr>
          <p:nvPr>
            <p:ph type="sldNum" sz="quarter" idx="12"/>
          </p:nvPr>
        </p:nvSpPr>
        <p:spPr>
          <a:xfrm>
            <a:off x="8737601" y="6245225"/>
            <a:ext cx="2844800" cy="476250"/>
          </a:xfrm>
        </p:spPr>
        <p:txBody>
          <a:bodyPr/>
          <a:lstStyle>
            <a:lvl1pPr>
              <a:defRPr/>
            </a:lvl1pPr>
          </a:lstStyle>
          <a:p>
            <a:fld id="{D2FBA589-59E5-43D1-9C6C-F37C6A588254}" type="slidenum">
              <a:rPr lang="en-US" altLang="en-US"/>
              <a:pPr/>
              <a:t>‹#›</a:t>
            </a:fld>
            <a:endParaRPr lang="en-US" altLang="en-US"/>
          </a:p>
        </p:txBody>
      </p:sp>
    </p:spTree>
    <p:extLst>
      <p:ext uri="{BB962C8B-B14F-4D97-AF65-F5344CB8AC3E}">
        <p14:creationId xmlns:p14="http://schemas.microsoft.com/office/powerpoint/2010/main" val="2795514552"/>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3327D-0752-1437-2208-6FD85D61A1A9}"/>
              </a:ext>
            </a:extLst>
          </p:cNvPr>
          <p:cNvSpPr>
            <a:spLocks noGrp="1"/>
          </p:cNvSpPr>
          <p:nvPr>
            <p:ph type="title"/>
          </p:nvPr>
        </p:nvSpPr>
        <p:spPr>
          <a:xfrm>
            <a:off x="609600" y="292100"/>
            <a:ext cx="10972801" cy="13843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1B48F3-8015-FC14-E7D1-A15538C2C18C}"/>
              </a:ext>
            </a:extLst>
          </p:cNvPr>
          <p:cNvSpPr>
            <a:spLocks noGrp="1"/>
          </p:cNvSpPr>
          <p:nvPr>
            <p:ph type="body" sz="half" idx="1"/>
          </p:nvPr>
        </p:nvSpPr>
        <p:spPr>
          <a:xfrm>
            <a:off x="609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ACD3D9-8443-89FE-25EB-0F7789A3F546}"/>
              </a:ext>
            </a:extLst>
          </p:cNvPr>
          <p:cNvSpPr>
            <a:spLocks noGrp="1"/>
          </p:cNvSpPr>
          <p:nvPr>
            <p:ph sz="quarter" idx="2"/>
          </p:nvPr>
        </p:nvSpPr>
        <p:spPr>
          <a:xfrm>
            <a:off x="6197600" y="19050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5CCFB624-624D-04C8-2F47-8ED99638660E}"/>
              </a:ext>
            </a:extLst>
          </p:cNvPr>
          <p:cNvSpPr>
            <a:spLocks noGrp="1"/>
          </p:cNvSpPr>
          <p:nvPr>
            <p:ph sz="quarter" idx="3"/>
          </p:nvPr>
        </p:nvSpPr>
        <p:spPr>
          <a:xfrm>
            <a:off x="6197600" y="40386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F6094A8B-BE4E-9BE4-FEFB-882721A24F10}"/>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3C5ACF72-A501-15FB-60A3-2007DD40763A}"/>
              </a:ext>
            </a:extLst>
          </p:cNvPr>
          <p:cNvSpPr>
            <a:spLocks noGrp="1"/>
          </p:cNvSpPr>
          <p:nvPr>
            <p:ph type="ftr" sz="quarter" idx="11"/>
          </p:nvPr>
        </p:nvSpPr>
        <p:spPr>
          <a:xfrm>
            <a:off x="4165601"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44D859C1-40A4-C045-6A12-1EE44C38C847}"/>
              </a:ext>
            </a:extLst>
          </p:cNvPr>
          <p:cNvSpPr>
            <a:spLocks noGrp="1"/>
          </p:cNvSpPr>
          <p:nvPr>
            <p:ph type="sldNum" sz="quarter" idx="12"/>
          </p:nvPr>
        </p:nvSpPr>
        <p:spPr>
          <a:xfrm>
            <a:off x="8737601" y="6245225"/>
            <a:ext cx="2844800" cy="476250"/>
          </a:xfrm>
        </p:spPr>
        <p:txBody>
          <a:bodyPr/>
          <a:lstStyle>
            <a:lvl1pPr>
              <a:defRPr/>
            </a:lvl1pPr>
          </a:lstStyle>
          <a:p>
            <a:fld id="{A978AF9A-6F5A-4B32-9F88-F3D4D35B45F4}" type="slidenum">
              <a:rPr lang="en-US" altLang="en-US"/>
              <a:pPr/>
              <a:t>‹#›</a:t>
            </a:fld>
            <a:endParaRPr lang="en-US" altLang="en-US"/>
          </a:p>
        </p:txBody>
      </p:sp>
    </p:spTree>
    <p:extLst>
      <p:ext uri="{BB962C8B-B14F-4D97-AF65-F5344CB8AC3E}">
        <p14:creationId xmlns:p14="http://schemas.microsoft.com/office/powerpoint/2010/main" val="42431598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246A6-B8CD-485E-771F-C7DF63D422B4}"/>
              </a:ext>
            </a:extLst>
          </p:cNvPr>
          <p:cNvSpPr>
            <a:spLocks noGrp="1"/>
          </p:cNvSpPr>
          <p:nvPr>
            <p:ph type="title"/>
          </p:nvPr>
        </p:nvSpPr>
        <p:spPr>
          <a:xfrm>
            <a:off x="609600" y="292100"/>
            <a:ext cx="10972801"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07C6BA3-E787-543A-A851-6152C1214597}"/>
              </a:ext>
            </a:extLst>
          </p:cNvPr>
          <p:cNvSpPr>
            <a:spLocks noGrp="1"/>
          </p:cNvSpPr>
          <p:nvPr>
            <p:ph sz="quarter" idx="1"/>
          </p:nvPr>
        </p:nvSpPr>
        <p:spPr>
          <a:xfrm>
            <a:off x="609600" y="19050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74DF12-B578-16E9-C50F-D51E93876B34}"/>
              </a:ext>
            </a:extLst>
          </p:cNvPr>
          <p:cNvSpPr>
            <a:spLocks noGrp="1"/>
          </p:cNvSpPr>
          <p:nvPr>
            <p:ph sz="quarter" idx="2"/>
          </p:nvPr>
        </p:nvSpPr>
        <p:spPr>
          <a:xfrm>
            <a:off x="609600" y="40386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94A7CA5C-DE25-7A13-3393-2EA9F5748E30}"/>
              </a:ext>
            </a:extLst>
          </p:cNvPr>
          <p:cNvSpPr>
            <a:spLocks noGrp="1"/>
          </p:cNvSpPr>
          <p:nvPr>
            <p:ph sz="half" idx="3"/>
          </p:nvPr>
        </p:nvSpPr>
        <p:spPr>
          <a:xfrm>
            <a:off x="6197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EED0593E-E385-CB26-654A-A9B74030AA6D}"/>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60B2DB20-11F4-1E3B-3D72-53FADC37242A}"/>
              </a:ext>
            </a:extLst>
          </p:cNvPr>
          <p:cNvSpPr>
            <a:spLocks noGrp="1"/>
          </p:cNvSpPr>
          <p:nvPr>
            <p:ph type="ftr" sz="quarter" idx="11"/>
          </p:nvPr>
        </p:nvSpPr>
        <p:spPr>
          <a:xfrm>
            <a:off x="4165601"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EB0ED276-1435-2778-4FB0-EFE40B69053F}"/>
              </a:ext>
            </a:extLst>
          </p:cNvPr>
          <p:cNvSpPr>
            <a:spLocks noGrp="1"/>
          </p:cNvSpPr>
          <p:nvPr>
            <p:ph type="sldNum" sz="quarter" idx="12"/>
          </p:nvPr>
        </p:nvSpPr>
        <p:spPr>
          <a:xfrm>
            <a:off x="8737601" y="6245225"/>
            <a:ext cx="2844800" cy="476250"/>
          </a:xfrm>
        </p:spPr>
        <p:txBody>
          <a:bodyPr/>
          <a:lstStyle>
            <a:lvl1pPr>
              <a:defRPr/>
            </a:lvl1pPr>
          </a:lstStyle>
          <a:p>
            <a:fld id="{E9548A2C-4341-41E8-96D1-8798E6974A97}" type="slidenum">
              <a:rPr lang="en-US" altLang="en-US"/>
              <a:pPr/>
              <a:t>‹#›</a:t>
            </a:fld>
            <a:endParaRPr lang="en-US" altLang="en-US"/>
          </a:p>
        </p:txBody>
      </p:sp>
    </p:spTree>
    <p:extLst>
      <p:ext uri="{BB962C8B-B14F-4D97-AF65-F5344CB8AC3E}">
        <p14:creationId xmlns:p14="http://schemas.microsoft.com/office/powerpoint/2010/main" val="615742383"/>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BF2AB60-3F8C-B205-0E32-B5E61218EA68}"/>
              </a:ext>
            </a:extLst>
          </p:cNvPr>
          <p:cNvSpPr>
            <a:spLocks noGrp="1"/>
          </p:cNvSpPr>
          <p:nvPr>
            <p:ph type="pic" sz="quarter" idx="13"/>
          </p:nvPr>
        </p:nvSpPr>
        <p:spPr>
          <a:xfrm>
            <a:off x="-1" y="0"/>
            <a:ext cx="12192000" cy="6858000"/>
          </a:xfrm>
          <a:custGeom>
            <a:avLst/>
            <a:gdLst>
              <a:gd name="connsiteX0" fmla="*/ 0 w 12188825"/>
              <a:gd name="connsiteY0" fmla="*/ 0 h 6858000"/>
              <a:gd name="connsiteX1" fmla="*/ 6080697 w 12188825"/>
              <a:gd name="connsiteY1" fmla="*/ 0 h 6858000"/>
              <a:gd name="connsiteX2" fmla="*/ 6080697 w 12188825"/>
              <a:gd name="connsiteY2" fmla="*/ 2898648 h 6858000"/>
              <a:gd name="connsiteX3" fmla="*/ 6108129 w 12188825"/>
              <a:gd name="connsiteY3" fmla="*/ 2898648 h 6858000"/>
              <a:gd name="connsiteX4" fmla="*/ 6108129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0" y="0"/>
                </a:moveTo>
                <a:lnTo>
                  <a:pt x="6080697" y="0"/>
                </a:lnTo>
                <a:lnTo>
                  <a:pt x="6080697" y="2898648"/>
                </a:lnTo>
                <a:lnTo>
                  <a:pt x="6108129" y="2898648"/>
                </a:lnTo>
                <a:lnTo>
                  <a:pt x="6108129" y="0"/>
                </a:ln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hasCustomPrompt="1"/>
          </p:nvPr>
        </p:nvSpPr>
        <p:spPr>
          <a:xfrm>
            <a:off x="416096" y="2743200"/>
            <a:ext cx="11359806" cy="1627632"/>
          </a:xfrm>
        </p:spPr>
        <p:txBody>
          <a:bodyPr anchor="b">
            <a:noAutofit/>
          </a:bodyPr>
          <a:lstStyle>
            <a:lvl1pPr algn="ctr">
              <a:lnSpc>
                <a:spcPct val="90000"/>
              </a:lnSpc>
              <a:defRPr sz="6600" b="0" cap="none" baseline="0">
                <a:solidFill>
                  <a:schemeClr val="accent2">
                    <a:lumMod val="20000"/>
                    <a:lumOff val="80000"/>
                  </a:schemeClr>
                </a:solidFill>
              </a:defRPr>
            </a:lvl1pPr>
          </a:lstStyle>
          <a:p>
            <a:r>
              <a:rPr lang="en-US" dirty="0"/>
              <a:t>CLICK T O EDIT MASTER TITLE STYLE</a:t>
            </a:r>
          </a:p>
        </p:txBody>
      </p:sp>
      <p:sp>
        <p:nvSpPr>
          <p:cNvPr id="3" name="Text Placeholder 2"/>
          <p:cNvSpPr>
            <a:spLocks noGrp="1"/>
          </p:cNvSpPr>
          <p:nvPr>
            <p:ph type="body" idx="1"/>
          </p:nvPr>
        </p:nvSpPr>
        <p:spPr>
          <a:xfrm>
            <a:off x="1381039" y="4901184"/>
            <a:ext cx="9429920" cy="987552"/>
          </a:xfrm>
        </p:spPr>
        <p:txBody>
          <a:bodyPr anchor="t">
            <a:normAutofit/>
          </a:bodyPr>
          <a:lstStyle>
            <a:lvl1pPr marL="0" indent="0" algn="ctr">
              <a:spcBef>
                <a:spcPts val="0"/>
              </a:spcBef>
              <a:buNone/>
              <a:defRPr sz="2400" cap="all" baseline="0">
                <a:solidFill>
                  <a:schemeClr val="accent4">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Rectangle 4">
            <a:extLst>
              <a:ext uri="{FF2B5EF4-FFF2-40B4-BE49-F238E27FC236}">
                <a16:creationId xmlns:a16="http://schemas.microsoft.com/office/drawing/2014/main" id="{C2E24B88-F571-25BB-4513-3A17217DC2E5}"/>
              </a:ext>
            </a:extLst>
          </p:cNvPr>
          <p:cNvSpPr/>
          <p:nvPr userDrawn="1"/>
        </p:nvSpPr>
        <p:spPr>
          <a:xfrm rot="5400000">
            <a:off x="4646675" y="1435605"/>
            <a:ext cx="2898648" cy="2743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617341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1">
            <a:extLst>
              <a:ext uri="{FF2B5EF4-FFF2-40B4-BE49-F238E27FC236}">
                <a16:creationId xmlns:a16="http://schemas.microsoft.com/office/drawing/2014/main" id="{6C3C8288-8E2D-1B04-21A5-6171872D683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0C5CE3F1-C09B-35B6-4B8B-FFFAE30FE0F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92B22078-A364-825A-3C8C-AEC981BC61E9}"/>
              </a:ext>
            </a:extLst>
          </p:cNvPr>
          <p:cNvSpPr>
            <a:spLocks noGrp="1" noChangeArrowheads="1"/>
          </p:cNvSpPr>
          <p:nvPr>
            <p:ph type="sldNum" sz="quarter" idx="12"/>
          </p:nvPr>
        </p:nvSpPr>
        <p:spPr>
          <a:ln/>
        </p:spPr>
        <p:txBody>
          <a:bodyPr/>
          <a:lstStyle>
            <a:lvl1pPr>
              <a:defRPr/>
            </a:lvl1pPr>
          </a:lstStyle>
          <a:p>
            <a:fld id="{D4B07E9F-06F8-41CD-A676-BABB0BD0184A}" type="slidenum">
              <a:rPr lang="en-US" altLang="en-US"/>
              <a:pPr/>
              <a:t>‹#›</a:t>
            </a:fld>
            <a:endParaRPr lang="en-US" altLang="en-US"/>
          </a:p>
        </p:txBody>
      </p:sp>
    </p:spTree>
    <p:extLst>
      <p:ext uri="{BB962C8B-B14F-4D97-AF65-F5344CB8AC3E}">
        <p14:creationId xmlns:p14="http://schemas.microsoft.com/office/powerpoint/2010/main" val="250383488"/>
      </p:ext>
    </p:extLst>
  </p:cSld>
  <p:clrMapOvr>
    <a:masterClrMapping/>
  </p:clrMapOvr>
  <p:transition>
    <p:blinds/>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F88CAAD1-CB20-95A7-9AE0-6740B3A7C6D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749DE413-73C8-2455-9E2C-8281F04C0E1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E7730615-381A-673F-AC28-FFA59C12A67F}"/>
              </a:ext>
            </a:extLst>
          </p:cNvPr>
          <p:cNvSpPr>
            <a:spLocks noGrp="1" noChangeArrowheads="1"/>
          </p:cNvSpPr>
          <p:nvPr>
            <p:ph type="sldNum" sz="quarter" idx="12"/>
          </p:nvPr>
        </p:nvSpPr>
        <p:spPr>
          <a:ln/>
        </p:spPr>
        <p:txBody>
          <a:bodyPr/>
          <a:lstStyle>
            <a:lvl1pPr>
              <a:defRPr/>
            </a:lvl1pPr>
          </a:lstStyle>
          <a:p>
            <a:fld id="{710578BB-2D57-4DF0-9C8B-389427CED8C8}" type="slidenum">
              <a:rPr lang="en-US" altLang="en-US"/>
              <a:pPr/>
              <a:t>‹#›</a:t>
            </a:fld>
            <a:endParaRPr lang="en-US" altLang="en-US"/>
          </a:p>
        </p:txBody>
      </p:sp>
    </p:spTree>
    <p:extLst>
      <p:ext uri="{BB962C8B-B14F-4D97-AF65-F5344CB8AC3E}">
        <p14:creationId xmlns:p14="http://schemas.microsoft.com/office/powerpoint/2010/main" val="2849574052"/>
      </p:ext>
    </p:extLst>
  </p:cSld>
  <p:clrMapOvr>
    <a:masterClrMapping/>
  </p:clrMapOvr>
  <p:transition>
    <p:blinds/>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a:extLst>
              <a:ext uri="{FF2B5EF4-FFF2-40B4-BE49-F238E27FC236}">
                <a16:creationId xmlns:a16="http://schemas.microsoft.com/office/drawing/2014/main" id="{18EF8515-0580-26F4-2840-81AC5F58D7C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2">
            <a:extLst>
              <a:ext uri="{FF2B5EF4-FFF2-40B4-BE49-F238E27FC236}">
                <a16:creationId xmlns:a16="http://schemas.microsoft.com/office/drawing/2014/main" id="{0F49AA22-9C44-E0CC-5AE1-22FF841BDBD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3">
            <a:extLst>
              <a:ext uri="{FF2B5EF4-FFF2-40B4-BE49-F238E27FC236}">
                <a16:creationId xmlns:a16="http://schemas.microsoft.com/office/drawing/2014/main" id="{B79307A4-2B38-6F81-FA86-7ED29679F812}"/>
              </a:ext>
            </a:extLst>
          </p:cNvPr>
          <p:cNvSpPr>
            <a:spLocks noGrp="1" noChangeArrowheads="1"/>
          </p:cNvSpPr>
          <p:nvPr>
            <p:ph type="sldNum" sz="quarter" idx="12"/>
          </p:nvPr>
        </p:nvSpPr>
        <p:spPr>
          <a:ln/>
        </p:spPr>
        <p:txBody>
          <a:bodyPr/>
          <a:lstStyle>
            <a:lvl1pPr>
              <a:defRPr/>
            </a:lvl1pPr>
          </a:lstStyle>
          <a:p>
            <a:fld id="{91599DAA-75BC-49E1-B2A6-CF6B6A51DB9C}" type="slidenum">
              <a:rPr lang="en-US" altLang="en-US"/>
              <a:pPr/>
              <a:t>‹#›</a:t>
            </a:fld>
            <a:endParaRPr lang="en-US" altLang="en-US"/>
          </a:p>
        </p:txBody>
      </p:sp>
    </p:spTree>
    <p:extLst>
      <p:ext uri="{BB962C8B-B14F-4D97-AF65-F5344CB8AC3E}">
        <p14:creationId xmlns:p14="http://schemas.microsoft.com/office/powerpoint/2010/main" val="3282399856"/>
      </p:ext>
    </p:extLst>
  </p:cSld>
  <p:clrMapOvr>
    <a:masterClrMapping/>
  </p:clrMapOvr>
  <p:transition>
    <p:blinds/>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a:extLst>
              <a:ext uri="{FF2B5EF4-FFF2-40B4-BE49-F238E27FC236}">
                <a16:creationId xmlns:a16="http://schemas.microsoft.com/office/drawing/2014/main" id="{ABE472BB-B773-B7A7-7E5B-9D703FCEFC5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2">
            <a:extLst>
              <a:ext uri="{FF2B5EF4-FFF2-40B4-BE49-F238E27FC236}">
                <a16:creationId xmlns:a16="http://schemas.microsoft.com/office/drawing/2014/main" id="{F28599A9-653B-1DBE-684B-FB5A8461797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A9B0E037-D602-BF65-DF31-69CA31236D2A}"/>
              </a:ext>
            </a:extLst>
          </p:cNvPr>
          <p:cNvSpPr>
            <a:spLocks noGrp="1" noChangeArrowheads="1"/>
          </p:cNvSpPr>
          <p:nvPr>
            <p:ph type="sldNum" sz="quarter" idx="12"/>
          </p:nvPr>
        </p:nvSpPr>
        <p:spPr>
          <a:ln/>
        </p:spPr>
        <p:txBody>
          <a:bodyPr/>
          <a:lstStyle>
            <a:lvl1pPr>
              <a:defRPr/>
            </a:lvl1pPr>
          </a:lstStyle>
          <a:p>
            <a:fld id="{3CBC9D28-AB1A-44BA-9368-1EFB6F40D125}" type="slidenum">
              <a:rPr lang="en-US" altLang="en-US"/>
              <a:pPr/>
              <a:t>‹#›</a:t>
            </a:fld>
            <a:endParaRPr lang="en-US" altLang="en-US"/>
          </a:p>
        </p:txBody>
      </p:sp>
    </p:spTree>
    <p:extLst>
      <p:ext uri="{BB962C8B-B14F-4D97-AF65-F5344CB8AC3E}">
        <p14:creationId xmlns:p14="http://schemas.microsoft.com/office/powerpoint/2010/main" val="1085844331"/>
      </p:ext>
    </p:extLst>
  </p:cSld>
  <p:clrMapOvr>
    <a:masterClrMapping/>
  </p:clrMapOvr>
  <p:transition>
    <p:blinds/>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DCA69E-243D-4004-9452-0510EEF70885}"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523959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D711A1B9-CC26-A831-9FAF-AA9C15D322A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2">
            <a:extLst>
              <a:ext uri="{FF2B5EF4-FFF2-40B4-BE49-F238E27FC236}">
                <a16:creationId xmlns:a16="http://schemas.microsoft.com/office/drawing/2014/main" id="{C64CAED0-CA84-0EFA-154A-7DFB3BCC560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86A4C4F3-AD76-30CE-8C73-B18DA3A0EAFE}"/>
              </a:ext>
            </a:extLst>
          </p:cNvPr>
          <p:cNvSpPr>
            <a:spLocks noGrp="1" noChangeArrowheads="1"/>
          </p:cNvSpPr>
          <p:nvPr>
            <p:ph type="sldNum" sz="quarter" idx="12"/>
          </p:nvPr>
        </p:nvSpPr>
        <p:spPr>
          <a:ln/>
        </p:spPr>
        <p:txBody>
          <a:bodyPr/>
          <a:lstStyle>
            <a:lvl1pPr>
              <a:defRPr/>
            </a:lvl1pPr>
          </a:lstStyle>
          <a:p>
            <a:fld id="{F97A296E-5DA8-4BC4-8523-34BB739887AD}" type="slidenum">
              <a:rPr lang="en-US" altLang="en-US"/>
              <a:pPr/>
              <a:t>‹#›</a:t>
            </a:fld>
            <a:endParaRPr lang="en-US" altLang="en-US"/>
          </a:p>
        </p:txBody>
      </p:sp>
    </p:spTree>
    <p:extLst>
      <p:ext uri="{BB962C8B-B14F-4D97-AF65-F5344CB8AC3E}">
        <p14:creationId xmlns:p14="http://schemas.microsoft.com/office/powerpoint/2010/main" val="3016067424"/>
      </p:ext>
    </p:extLst>
  </p:cSld>
  <p:clrMapOvr>
    <a:masterClrMapping/>
  </p:clrMapOvr>
  <p:transition>
    <p:blinds/>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1">
            <a:extLst>
              <a:ext uri="{FF2B5EF4-FFF2-40B4-BE49-F238E27FC236}">
                <a16:creationId xmlns:a16="http://schemas.microsoft.com/office/drawing/2014/main" id="{6A2B0783-B6EA-9B2A-17FA-EF45A6C5E80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FFB1FA3D-EF4E-5E3B-B10D-3447D07EE31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72939C34-2FDF-3118-699E-9B48F77F0AFF}"/>
              </a:ext>
            </a:extLst>
          </p:cNvPr>
          <p:cNvSpPr>
            <a:spLocks noGrp="1" noChangeArrowheads="1"/>
          </p:cNvSpPr>
          <p:nvPr>
            <p:ph type="sldNum" sz="quarter" idx="12"/>
          </p:nvPr>
        </p:nvSpPr>
        <p:spPr>
          <a:ln/>
        </p:spPr>
        <p:txBody>
          <a:bodyPr/>
          <a:lstStyle>
            <a:lvl1pPr>
              <a:defRPr/>
            </a:lvl1pPr>
          </a:lstStyle>
          <a:p>
            <a:fld id="{F003BBA4-BBFF-4468-B1C6-0FE897B3710B}" type="slidenum">
              <a:rPr lang="en-US" altLang="en-US"/>
              <a:pPr/>
              <a:t>‹#›</a:t>
            </a:fld>
            <a:endParaRPr lang="en-US" altLang="en-US"/>
          </a:p>
        </p:txBody>
      </p:sp>
    </p:spTree>
    <p:extLst>
      <p:ext uri="{BB962C8B-B14F-4D97-AF65-F5344CB8AC3E}">
        <p14:creationId xmlns:p14="http://schemas.microsoft.com/office/powerpoint/2010/main" val="1762328768"/>
      </p:ext>
    </p:extLst>
  </p:cSld>
  <p:clrMapOvr>
    <a:masterClrMapping/>
  </p:clrMapOvr>
  <p:transition>
    <p:blinds/>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1">
            <a:extLst>
              <a:ext uri="{FF2B5EF4-FFF2-40B4-BE49-F238E27FC236}">
                <a16:creationId xmlns:a16="http://schemas.microsoft.com/office/drawing/2014/main" id="{F54EEA34-9CD7-B1FA-C064-F2D2E55F0AD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EED8375F-B43E-D157-858B-45314B5F885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64843ACE-2543-CA30-9909-119C8BE9AC6C}"/>
              </a:ext>
            </a:extLst>
          </p:cNvPr>
          <p:cNvSpPr>
            <a:spLocks noGrp="1" noChangeArrowheads="1"/>
          </p:cNvSpPr>
          <p:nvPr>
            <p:ph type="sldNum" sz="quarter" idx="12"/>
          </p:nvPr>
        </p:nvSpPr>
        <p:spPr>
          <a:ln/>
        </p:spPr>
        <p:txBody>
          <a:bodyPr/>
          <a:lstStyle>
            <a:lvl1pPr>
              <a:defRPr/>
            </a:lvl1pPr>
          </a:lstStyle>
          <a:p>
            <a:fld id="{72A15E88-2EE4-447A-8996-FF112AC5930D}" type="slidenum">
              <a:rPr lang="en-US" altLang="en-US"/>
              <a:pPr/>
              <a:t>‹#›</a:t>
            </a:fld>
            <a:endParaRPr lang="en-US" altLang="en-US"/>
          </a:p>
        </p:txBody>
      </p:sp>
    </p:spTree>
    <p:extLst>
      <p:ext uri="{BB962C8B-B14F-4D97-AF65-F5344CB8AC3E}">
        <p14:creationId xmlns:p14="http://schemas.microsoft.com/office/powerpoint/2010/main" val="924669034"/>
      </p:ext>
    </p:extLst>
  </p:cSld>
  <p:clrMapOvr>
    <a:masterClrMapping/>
  </p:clrMapOvr>
  <p:transition>
    <p:blinds/>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F93165EF-0599-F62A-A405-9612BCE5121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8BBB08D6-54F6-F0DB-964E-AED44D5AD61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CB1BECFC-B99B-57AF-6C04-FAB48CA710E1}"/>
              </a:ext>
            </a:extLst>
          </p:cNvPr>
          <p:cNvSpPr>
            <a:spLocks noGrp="1" noChangeArrowheads="1"/>
          </p:cNvSpPr>
          <p:nvPr>
            <p:ph type="sldNum" sz="quarter" idx="12"/>
          </p:nvPr>
        </p:nvSpPr>
        <p:spPr>
          <a:ln/>
        </p:spPr>
        <p:txBody>
          <a:bodyPr/>
          <a:lstStyle>
            <a:lvl1pPr>
              <a:defRPr/>
            </a:lvl1pPr>
          </a:lstStyle>
          <a:p>
            <a:fld id="{97A3EA1A-FC5E-4186-862D-DB557C4D94C0}" type="slidenum">
              <a:rPr lang="en-US" altLang="en-US"/>
              <a:pPr/>
              <a:t>‹#›</a:t>
            </a:fld>
            <a:endParaRPr lang="en-US" altLang="en-US"/>
          </a:p>
        </p:txBody>
      </p:sp>
    </p:spTree>
    <p:extLst>
      <p:ext uri="{BB962C8B-B14F-4D97-AF65-F5344CB8AC3E}">
        <p14:creationId xmlns:p14="http://schemas.microsoft.com/office/powerpoint/2010/main" val="1855793641"/>
      </p:ext>
    </p:extLst>
  </p:cSld>
  <p:clrMapOvr>
    <a:masterClrMapping/>
  </p:clrMapOvr>
  <p:transition>
    <p:blinds/>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5FF6621F-C90C-B244-EE18-1BD208A9B24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5E983639-1913-E3FD-1E72-A1206E44107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4E27EBFB-DA37-7D8D-8551-E183392CF4A0}"/>
              </a:ext>
            </a:extLst>
          </p:cNvPr>
          <p:cNvSpPr>
            <a:spLocks noGrp="1" noChangeArrowheads="1"/>
          </p:cNvSpPr>
          <p:nvPr>
            <p:ph type="sldNum" sz="quarter" idx="12"/>
          </p:nvPr>
        </p:nvSpPr>
        <p:spPr>
          <a:ln/>
        </p:spPr>
        <p:txBody>
          <a:bodyPr/>
          <a:lstStyle>
            <a:lvl1pPr>
              <a:defRPr/>
            </a:lvl1pPr>
          </a:lstStyle>
          <a:p>
            <a:fld id="{0E3FA808-777C-4B1A-A7A8-D8706CA2918E}" type="slidenum">
              <a:rPr lang="en-US" altLang="en-US"/>
              <a:pPr/>
              <a:t>‹#›</a:t>
            </a:fld>
            <a:endParaRPr lang="en-US" altLang="en-US"/>
          </a:p>
        </p:txBody>
      </p:sp>
    </p:spTree>
    <p:extLst>
      <p:ext uri="{BB962C8B-B14F-4D97-AF65-F5344CB8AC3E}">
        <p14:creationId xmlns:p14="http://schemas.microsoft.com/office/powerpoint/2010/main" val="1568338212"/>
      </p:ext>
    </p:extLst>
  </p:cSld>
  <p:clrMapOvr>
    <a:masterClrMapping/>
  </p:clrMapOvr>
  <p:transition>
    <p:blinds/>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534584" y="214313"/>
            <a:ext cx="10405533" cy="591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1">
            <a:extLst>
              <a:ext uri="{FF2B5EF4-FFF2-40B4-BE49-F238E27FC236}">
                <a16:creationId xmlns:a16="http://schemas.microsoft.com/office/drawing/2014/main" id="{F492E753-B1E9-9604-98C1-F6F8B95811A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2">
            <a:extLst>
              <a:ext uri="{FF2B5EF4-FFF2-40B4-BE49-F238E27FC236}">
                <a16:creationId xmlns:a16="http://schemas.microsoft.com/office/drawing/2014/main" id="{303EABED-C0CF-81FC-3950-2179F26CE40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D90A61F9-1868-9E21-ACDA-EECB3E24D535}"/>
              </a:ext>
            </a:extLst>
          </p:cNvPr>
          <p:cNvSpPr>
            <a:spLocks noGrp="1" noChangeArrowheads="1"/>
          </p:cNvSpPr>
          <p:nvPr>
            <p:ph type="sldNum" sz="quarter" idx="12"/>
          </p:nvPr>
        </p:nvSpPr>
        <p:spPr>
          <a:ln/>
        </p:spPr>
        <p:txBody>
          <a:bodyPr/>
          <a:lstStyle>
            <a:lvl1pPr>
              <a:defRPr/>
            </a:lvl1pPr>
          </a:lstStyle>
          <a:p>
            <a:fld id="{DE7C4B8B-5F35-40DE-90AA-8E95E26FC2F7}" type="slidenum">
              <a:rPr lang="en-US" altLang="en-US"/>
              <a:pPr/>
              <a:t>‹#›</a:t>
            </a:fld>
            <a:endParaRPr lang="en-US" altLang="en-US"/>
          </a:p>
        </p:txBody>
      </p:sp>
    </p:spTree>
    <p:extLst>
      <p:ext uri="{BB962C8B-B14F-4D97-AF65-F5344CB8AC3E}">
        <p14:creationId xmlns:p14="http://schemas.microsoft.com/office/powerpoint/2010/main" val="2365538709"/>
      </p:ext>
    </p:extLst>
  </p:cSld>
  <p:clrMapOvr>
    <a:masterClrMapping/>
  </p:clrMapOvr>
  <p:transition>
    <p:blinds/>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C5913BFF-04FF-74C0-12AB-53DC9BBA224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24AB4AE3-B82B-B090-005F-D3325ADA9D6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87C3DB1A-A82F-689C-2512-EAA3541AB982}"/>
              </a:ext>
            </a:extLst>
          </p:cNvPr>
          <p:cNvSpPr>
            <a:spLocks noGrp="1" noChangeArrowheads="1"/>
          </p:cNvSpPr>
          <p:nvPr>
            <p:ph type="sldNum" sz="quarter" idx="12"/>
          </p:nvPr>
        </p:nvSpPr>
        <p:spPr>
          <a:ln/>
        </p:spPr>
        <p:txBody>
          <a:bodyPr/>
          <a:lstStyle>
            <a:lvl1pPr>
              <a:defRPr/>
            </a:lvl1pPr>
          </a:lstStyle>
          <a:p>
            <a:fld id="{365A62C2-6C30-4CD7-B5BC-EF951DA58E72}" type="slidenum">
              <a:rPr lang="en-US" altLang="en-US"/>
              <a:pPr/>
              <a:t>‹#›</a:t>
            </a:fld>
            <a:endParaRPr lang="en-US" altLang="en-US"/>
          </a:p>
        </p:txBody>
      </p:sp>
    </p:spTree>
    <p:extLst>
      <p:ext uri="{BB962C8B-B14F-4D97-AF65-F5344CB8AC3E}">
        <p14:creationId xmlns:p14="http://schemas.microsoft.com/office/powerpoint/2010/main" val="244534267"/>
      </p:ext>
    </p:extLst>
  </p:cSld>
  <p:clrMapOvr>
    <a:masterClrMapping/>
  </p:clrMapOvr>
  <p:transition>
    <p:blinds/>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Text Placeholder 2"/>
          <p:cNvSpPr>
            <a:spLocks noGrp="1"/>
          </p:cNvSpPr>
          <p:nvPr>
            <p:ph type="body"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895BAE2B-4C21-A3D1-89CA-42016CB4BFA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6D4E0304-E6D7-84D8-F631-659EE995843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A45CD098-F867-4FF3-DB86-C1F4F208637A}"/>
              </a:ext>
            </a:extLst>
          </p:cNvPr>
          <p:cNvSpPr>
            <a:spLocks noGrp="1" noChangeArrowheads="1"/>
          </p:cNvSpPr>
          <p:nvPr>
            <p:ph type="sldNum" sz="quarter" idx="12"/>
          </p:nvPr>
        </p:nvSpPr>
        <p:spPr>
          <a:ln/>
        </p:spPr>
        <p:txBody>
          <a:bodyPr/>
          <a:lstStyle>
            <a:lvl1pPr>
              <a:defRPr/>
            </a:lvl1pPr>
          </a:lstStyle>
          <a:p>
            <a:fld id="{2B1AA3BB-E1B0-44B2-B2B5-F13F47FD4BB4}" type="slidenum">
              <a:rPr lang="en-US" altLang="en-US"/>
              <a:pPr/>
              <a:t>‹#›</a:t>
            </a:fld>
            <a:endParaRPr lang="en-US" altLang="en-US"/>
          </a:p>
        </p:txBody>
      </p:sp>
    </p:spTree>
    <p:extLst>
      <p:ext uri="{BB962C8B-B14F-4D97-AF65-F5344CB8AC3E}">
        <p14:creationId xmlns:p14="http://schemas.microsoft.com/office/powerpoint/2010/main" val="3837118773"/>
      </p:ext>
    </p:extLst>
  </p:cSld>
  <p:clrMapOvr>
    <a:masterClrMapping/>
  </p:clrMapOvr>
  <p:transition>
    <p:blinds/>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Content Placeholder 2"/>
          <p:cNvSpPr>
            <a:spLocks noGrp="1"/>
          </p:cNvSpPr>
          <p:nvPr>
            <p:ph sz="quarter" idx="1"/>
          </p:nvPr>
        </p:nvSpPr>
        <p:spPr>
          <a:xfrm>
            <a:off x="1576917" y="20177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576917" y="41513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1">
            <a:extLst>
              <a:ext uri="{FF2B5EF4-FFF2-40B4-BE49-F238E27FC236}">
                <a16:creationId xmlns:a16="http://schemas.microsoft.com/office/drawing/2014/main" id="{FFC1E442-C572-1E7D-DF70-7CA2DAF55AF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2">
            <a:extLst>
              <a:ext uri="{FF2B5EF4-FFF2-40B4-BE49-F238E27FC236}">
                <a16:creationId xmlns:a16="http://schemas.microsoft.com/office/drawing/2014/main" id="{736922D8-C2EE-C9AC-B18E-F1973101987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B21004B0-3763-1A7E-FEB1-C3A79609E898}"/>
              </a:ext>
            </a:extLst>
          </p:cNvPr>
          <p:cNvSpPr>
            <a:spLocks noGrp="1" noChangeArrowheads="1"/>
          </p:cNvSpPr>
          <p:nvPr>
            <p:ph type="sldNum" sz="quarter" idx="12"/>
          </p:nvPr>
        </p:nvSpPr>
        <p:spPr>
          <a:ln/>
        </p:spPr>
        <p:txBody>
          <a:bodyPr/>
          <a:lstStyle>
            <a:lvl1pPr>
              <a:defRPr/>
            </a:lvl1pPr>
          </a:lstStyle>
          <a:p>
            <a:fld id="{DF513A85-824A-41D8-A6CC-3DA70453271B}" type="slidenum">
              <a:rPr lang="en-US" altLang="en-US"/>
              <a:pPr/>
              <a:t>‹#›</a:t>
            </a:fld>
            <a:endParaRPr lang="en-US" altLang="en-US"/>
          </a:p>
        </p:txBody>
      </p:sp>
    </p:spTree>
    <p:extLst>
      <p:ext uri="{BB962C8B-B14F-4D97-AF65-F5344CB8AC3E}">
        <p14:creationId xmlns:p14="http://schemas.microsoft.com/office/powerpoint/2010/main" val="1137061077"/>
      </p:ext>
    </p:extLst>
  </p:cSld>
  <p:clrMapOvr>
    <a:masterClrMapping/>
  </p:clrMapOvr>
  <p:transition>
    <p:blinds/>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Content Placeholder 2"/>
          <p:cNvSpPr>
            <a:spLocks noGrp="1"/>
          </p:cNvSpPr>
          <p:nvPr>
            <p:ph sz="quarter" idx="1"/>
          </p:nvPr>
        </p:nvSpPr>
        <p:spPr>
          <a:xfrm>
            <a:off x="1576917" y="20177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576917" y="41513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1">
            <a:extLst>
              <a:ext uri="{FF2B5EF4-FFF2-40B4-BE49-F238E27FC236}">
                <a16:creationId xmlns:a16="http://schemas.microsoft.com/office/drawing/2014/main" id="{B03FDA5C-B303-A818-DF19-03B48941BDE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2">
            <a:extLst>
              <a:ext uri="{FF2B5EF4-FFF2-40B4-BE49-F238E27FC236}">
                <a16:creationId xmlns:a16="http://schemas.microsoft.com/office/drawing/2014/main" id="{7E6BBC4A-2869-BB89-0AB7-40EA71B7E90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3C70FCB1-2E13-048F-EE82-9D7779C3B080}"/>
              </a:ext>
            </a:extLst>
          </p:cNvPr>
          <p:cNvSpPr>
            <a:spLocks noGrp="1" noChangeArrowheads="1"/>
          </p:cNvSpPr>
          <p:nvPr>
            <p:ph type="sldNum" sz="quarter" idx="12"/>
          </p:nvPr>
        </p:nvSpPr>
        <p:spPr>
          <a:ln/>
        </p:spPr>
        <p:txBody>
          <a:bodyPr/>
          <a:lstStyle>
            <a:lvl1pPr>
              <a:defRPr/>
            </a:lvl1pPr>
          </a:lstStyle>
          <a:p>
            <a:fld id="{B8FE3590-5E49-4C87-BCBA-4231A6F1ED33}" type="slidenum">
              <a:rPr lang="en-US" altLang="en-US"/>
              <a:pPr/>
              <a:t>‹#›</a:t>
            </a:fld>
            <a:endParaRPr lang="en-US" altLang="en-US"/>
          </a:p>
        </p:txBody>
      </p:sp>
    </p:spTree>
    <p:extLst>
      <p:ext uri="{BB962C8B-B14F-4D97-AF65-F5344CB8AC3E}">
        <p14:creationId xmlns:p14="http://schemas.microsoft.com/office/powerpoint/2010/main" val="352252456"/>
      </p:ext>
    </p:extLst>
  </p:cSld>
  <p:clrMapOvr>
    <a:masterClrMapping/>
  </p:clrMapOvr>
  <p:transition>
    <p:blinds/>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DCA69E-243D-4004-9452-0510EEF70885}"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89055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60117" y="20177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60117" y="41513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1">
            <a:extLst>
              <a:ext uri="{FF2B5EF4-FFF2-40B4-BE49-F238E27FC236}">
                <a16:creationId xmlns:a16="http://schemas.microsoft.com/office/drawing/2014/main" id="{1C651BD8-41C7-C328-D72E-0E59D8F9920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2">
            <a:extLst>
              <a:ext uri="{FF2B5EF4-FFF2-40B4-BE49-F238E27FC236}">
                <a16:creationId xmlns:a16="http://schemas.microsoft.com/office/drawing/2014/main" id="{D938D8E3-24C1-69F4-599E-B7EEACF6B92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FD5828C9-2243-B630-BAF9-A336AAA74727}"/>
              </a:ext>
            </a:extLst>
          </p:cNvPr>
          <p:cNvSpPr>
            <a:spLocks noGrp="1" noChangeArrowheads="1"/>
          </p:cNvSpPr>
          <p:nvPr>
            <p:ph type="sldNum" sz="quarter" idx="12"/>
          </p:nvPr>
        </p:nvSpPr>
        <p:spPr>
          <a:ln/>
        </p:spPr>
        <p:txBody>
          <a:bodyPr/>
          <a:lstStyle>
            <a:lvl1pPr>
              <a:defRPr/>
            </a:lvl1pPr>
          </a:lstStyle>
          <a:p>
            <a:fld id="{415A02D3-4233-4F61-A784-A708D4FE79A0}" type="slidenum">
              <a:rPr lang="en-US" altLang="en-US"/>
              <a:pPr/>
              <a:t>‹#›</a:t>
            </a:fld>
            <a:endParaRPr lang="en-US" altLang="en-US"/>
          </a:p>
        </p:txBody>
      </p:sp>
    </p:spTree>
    <p:extLst>
      <p:ext uri="{BB962C8B-B14F-4D97-AF65-F5344CB8AC3E}">
        <p14:creationId xmlns:p14="http://schemas.microsoft.com/office/powerpoint/2010/main" val="2623046088"/>
      </p:ext>
    </p:extLst>
  </p:cSld>
  <p:clrMapOvr>
    <a:masterClrMapping/>
  </p:clrMapOvr>
  <p:transition>
    <p:blinds/>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SmartArt Placeholder 2"/>
          <p:cNvSpPr>
            <a:spLocks noGrp="1"/>
          </p:cNvSpPr>
          <p:nvPr>
            <p:ph type="dgm" idx="1"/>
          </p:nvPr>
        </p:nvSpPr>
        <p:spPr>
          <a:xfrm>
            <a:off x="1576917" y="2017713"/>
            <a:ext cx="10363200" cy="4114800"/>
          </a:xfrm>
        </p:spPr>
        <p:txBody>
          <a:bodyPr/>
          <a:lstStyle/>
          <a:p>
            <a:pPr lvl="0"/>
            <a:endParaRPr lang="en-US" noProof="0"/>
          </a:p>
        </p:txBody>
      </p:sp>
      <p:sp>
        <p:nvSpPr>
          <p:cNvPr id="4" name="Rectangle 11">
            <a:extLst>
              <a:ext uri="{FF2B5EF4-FFF2-40B4-BE49-F238E27FC236}">
                <a16:creationId xmlns:a16="http://schemas.microsoft.com/office/drawing/2014/main" id="{28006812-C593-2914-F598-31F8F95A910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7BA13AA5-2A24-281E-9A12-E79056A6EB0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44E47233-0701-3DAE-0EF2-5056BE8C9F54}"/>
              </a:ext>
            </a:extLst>
          </p:cNvPr>
          <p:cNvSpPr>
            <a:spLocks noGrp="1" noChangeArrowheads="1"/>
          </p:cNvSpPr>
          <p:nvPr>
            <p:ph type="sldNum" sz="quarter" idx="12"/>
          </p:nvPr>
        </p:nvSpPr>
        <p:spPr>
          <a:ln/>
        </p:spPr>
        <p:txBody>
          <a:bodyPr/>
          <a:lstStyle>
            <a:lvl1pPr>
              <a:defRPr/>
            </a:lvl1pPr>
          </a:lstStyle>
          <a:p>
            <a:fld id="{8C8B4DE4-43E2-4EC4-B8C0-3FBA80FBA25E}" type="slidenum">
              <a:rPr lang="en-US" altLang="en-US"/>
              <a:pPr/>
              <a:t>‹#›</a:t>
            </a:fld>
            <a:endParaRPr lang="en-US" altLang="en-US"/>
          </a:p>
        </p:txBody>
      </p:sp>
    </p:spTree>
    <p:extLst>
      <p:ext uri="{BB962C8B-B14F-4D97-AF65-F5344CB8AC3E}">
        <p14:creationId xmlns:p14="http://schemas.microsoft.com/office/powerpoint/2010/main" val="1851824234"/>
      </p:ext>
    </p:extLst>
  </p:cSld>
  <p:clrMapOvr>
    <a:masterClrMapping/>
  </p:clrMapOvr>
  <p:transition>
    <p:blinds/>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D7BAAF26-9226-E9D3-3716-2852FEC1C8E7}"/>
              </a:ext>
            </a:extLst>
          </p:cNvPr>
          <p:cNvGrpSpPr>
            <a:grpSpLocks/>
          </p:cNvGrpSpPr>
          <p:nvPr/>
        </p:nvGrpSpPr>
        <p:grpSpPr bwMode="auto">
          <a:xfrm>
            <a:off x="1" y="2438401"/>
            <a:ext cx="12012084" cy="1052513"/>
            <a:chOff x="0" y="1536"/>
            <a:chExt cx="5675" cy="663"/>
          </a:xfrm>
        </p:grpSpPr>
        <p:grpSp>
          <p:nvGrpSpPr>
            <p:cNvPr id="3" name="Group 3">
              <a:extLst>
                <a:ext uri="{FF2B5EF4-FFF2-40B4-BE49-F238E27FC236}">
                  <a16:creationId xmlns:a16="http://schemas.microsoft.com/office/drawing/2014/main" id="{F40DFC77-283A-33B0-30C4-A1EF34B5AC0D}"/>
                </a:ext>
              </a:extLst>
            </p:cNvPr>
            <p:cNvGrpSpPr>
              <a:grpSpLocks/>
            </p:cNvGrpSpPr>
            <p:nvPr/>
          </p:nvGrpSpPr>
          <p:grpSpPr bwMode="auto">
            <a:xfrm>
              <a:off x="183" y="1604"/>
              <a:ext cx="448" cy="299"/>
              <a:chOff x="720" y="336"/>
              <a:chExt cx="624" cy="432"/>
            </a:xfrm>
          </p:grpSpPr>
          <p:sp>
            <p:nvSpPr>
              <p:cNvPr id="10" name="Rectangle 4">
                <a:extLst>
                  <a:ext uri="{FF2B5EF4-FFF2-40B4-BE49-F238E27FC236}">
                    <a16:creationId xmlns:a16="http://schemas.microsoft.com/office/drawing/2014/main" id="{B124277C-C2DB-4031-96A2-1FCF20665752}"/>
                  </a:ext>
                </a:extLst>
              </p:cNvPr>
              <p:cNvSpPr>
                <a:spLocks noChangeArrowheads="1"/>
              </p:cNvSpPr>
              <p:nvPr/>
            </p:nvSpPr>
            <p:spPr bwMode="auto">
              <a:xfrm>
                <a:off x="720" y="336"/>
                <a:ext cx="384" cy="432"/>
              </a:xfrm>
              <a:prstGeom prst="rect">
                <a:avLst/>
              </a:prstGeom>
              <a:solidFill>
                <a:schemeClr val="folHlink"/>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sp>
            <p:nvSpPr>
              <p:cNvPr id="11" name="Rectangle 5">
                <a:extLst>
                  <a:ext uri="{FF2B5EF4-FFF2-40B4-BE49-F238E27FC236}">
                    <a16:creationId xmlns:a16="http://schemas.microsoft.com/office/drawing/2014/main" id="{587CCC84-4D5D-31CA-0E40-3C5CAA643F0B}"/>
                  </a:ext>
                </a:extLst>
              </p:cNvPr>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grpSp>
        <p:grpSp>
          <p:nvGrpSpPr>
            <p:cNvPr id="4" name="Group 6">
              <a:extLst>
                <a:ext uri="{FF2B5EF4-FFF2-40B4-BE49-F238E27FC236}">
                  <a16:creationId xmlns:a16="http://schemas.microsoft.com/office/drawing/2014/main" id="{0428B370-746F-81E1-0F29-0D64CD1C35B9}"/>
                </a:ext>
              </a:extLst>
            </p:cNvPr>
            <p:cNvGrpSpPr>
              <a:grpSpLocks/>
            </p:cNvGrpSpPr>
            <p:nvPr/>
          </p:nvGrpSpPr>
          <p:grpSpPr bwMode="auto">
            <a:xfrm>
              <a:off x="261" y="1870"/>
              <a:ext cx="465" cy="299"/>
              <a:chOff x="912" y="2640"/>
              <a:chExt cx="672" cy="432"/>
            </a:xfrm>
          </p:grpSpPr>
          <p:sp>
            <p:nvSpPr>
              <p:cNvPr id="8" name="Rectangle 7">
                <a:extLst>
                  <a:ext uri="{FF2B5EF4-FFF2-40B4-BE49-F238E27FC236}">
                    <a16:creationId xmlns:a16="http://schemas.microsoft.com/office/drawing/2014/main" id="{AE6FC439-A999-D4D7-6341-EF221390C5E8}"/>
                  </a:ext>
                </a:extLst>
              </p:cNvPr>
              <p:cNvSpPr>
                <a:spLocks noChangeArrowheads="1"/>
              </p:cNvSpPr>
              <p:nvPr/>
            </p:nvSpPr>
            <p:spPr bwMode="auto">
              <a:xfrm>
                <a:off x="912" y="2640"/>
                <a:ext cx="384" cy="432"/>
              </a:xfrm>
              <a:prstGeom prst="rect">
                <a:avLst/>
              </a:prstGeom>
              <a:solidFill>
                <a:schemeClr val="accent2"/>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sp>
            <p:nvSpPr>
              <p:cNvPr id="9" name="Rectangle 8">
                <a:extLst>
                  <a:ext uri="{FF2B5EF4-FFF2-40B4-BE49-F238E27FC236}">
                    <a16:creationId xmlns:a16="http://schemas.microsoft.com/office/drawing/2014/main" id="{FEAE7077-4445-8513-8C16-F974A7B3A7ED}"/>
                  </a:ext>
                </a:extLst>
              </p:cNvPr>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grpSp>
        <p:sp>
          <p:nvSpPr>
            <p:cNvPr id="5" name="Rectangle 9">
              <a:extLst>
                <a:ext uri="{FF2B5EF4-FFF2-40B4-BE49-F238E27FC236}">
                  <a16:creationId xmlns:a16="http://schemas.microsoft.com/office/drawing/2014/main" id="{C5521544-7027-F437-7F19-CB4A1DB4882B}"/>
                </a:ext>
              </a:extLst>
            </p:cNvPr>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sp>
          <p:nvSpPr>
            <p:cNvPr id="6" name="Rectangle 10">
              <a:extLst>
                <a:ext uri="{FF2B5EF4-FFF2-40B4-BE49-F238E27FC236}">
                  <a16:creationId xmlns:a16="http://schemas.microsoft.com/office/drawing/2014/main" id="{A818D940-C121-E391-5347-A4770068763B}"/>
                </a:ext>
              </a:extLst>
            </p:cNvPr>
            <p:cNvSpPr>
              <a:spLocks noChangeArrowheads="1"/>
            </p:cNvSpPr>
            <p:nvPr/>
          </p:nvSpPr>
          <p:spPr bwMode="auto">
            <a:xfrm>
              <a:off x="400" y="1536"/>
              <a:ext cx="20" cy="663"/>
            </a:xfrm>
            <a:prstGeom prst="rect">
              <a:avLst/>
            </a:prstGeom>
            <a:solidFill>
              <a:schemeClr val="bg2"/>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sp>
          <p:nvSpPr>
            <p:cNvPr id="7" name="Rectangle 11">
              <a:extLst>
                <a:ext uri="{FF2B5EF4-FFF2-40B4-BE49-F238E27FC236}">
                  <a16:creationId xmlns:a16="http://schemas.microsoft.com/office/drawing/2014/main" id="{07768411-B19D-1C1F-37DA-3306DCEDFA19}"/>
                </a:ext>
              </a:extLst>
            </p:cNvPr>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grpSp>
      <p:sp>
        <p:nvSpPr>
          <p:cNvPr id="97292" name="Rectangle 12"/>
          <p:cNvSpPr>
            <a:spLocks noGrp="1" noChangeArrowheads="1"/>
          </p:cNvSpPr>
          <p:nvPr>
            <p:ph type="ctrTitle"/>
          </p:nvPr>
        </p:nvSpPr>
        <p:spPr>
          <a:xfrm>
            <a:off x="1320800" y="1676400"/>
            <a:ext cx="10363200" cy="1462088"/>
          </a:xfrm>
        </p:spPr>
        <p:txBody>
          <a:bodyPr/>
          <a:lstStyle>
            <a:lvl1pPr>
              <a:defRPr/>
            </a:lvl1pPr>
          </a:lstStyle>
          <a:p>
            <a:pPr lvl="0"/>
            <a:r>
              <a:rPr lang="en-US" altLang="en-US" noProof="0"/>
              <a:t>Click to edit Master title style</a:t>
            </a:r>
          </a:p>
        </p:txBody>
      </p:sp>
      <p:sp>
        <p:nvSpPr>
          <p:cNvPr id="97293" name="Rectangle 13"/>
          <p:cNvSpPr>
            <a:spLocks noGrp="1" noChangeArrowheads="1"/>
          </p:cNvSpPr>
          <p:nvPr>
            <p:ph type="subTitle"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2" name="Rectangle 14">
            <a:extLst>
              <a:ext uri="{FF2B5EF4-FFF2-40B4-BE49-F238E27FC236}">
                <a16:creationId xmlns:a16="http://schemas.microsoft.com/office/drawing/2014/main" id="{9C1C524C-7673-068F-A885-973C271844AB}"/>
              </a:ext>
            </a:extLst>
          </p:cNvPr>
          <p:cNvSpPr>
            <a:spLocks noGrp="1" noChangeArrowheads="1"/>
          </p:cNvSpPr>
          <p:nvPr>
            <p:ph type="dt" sz="half" idx="10"/>
          </p:nvPr>
        </p:nvSpPr>
        <p:spPr>
          <a:xfrm>
            <a:off x="1320800" y="6248400"/>
            <a:ext cx="2540000" cy="457200"/>
          </a:xfrm>
        </p:spPr>
        <p:txBody>
          <a:bodyPr/>
          <a:lstStyle>
            <a:lvl1pPr>
              <a:defRPr>
                <a:solidFill>
                  <a:schemeClr val="bg2"/>
                </a:solidFill>
              </a:defRPr>
            </a:lvl1pPr>
          </a:lstStyle>
          <a:p>
            <a:pPr>
              <a:defRPr/>
            </a:pPr>
            <a:endParaRPr lang="en-US" altLang="en-US"/>
          </a:p>
        </p:txBody>
      </p:sp>
      <p:sp>
        <p:nvSpPr>
          <p:cNvPr id="13" name="Rectangle 15">
            <a:extLst>
              <a:ext uri="{FF2B5EF4-FFF2-40B4-BE49-F238E27FC236}">
                <a16:creationId xmlns:a16="http://schemas.microsoft.com/office/drawing/2014/main" id="{0163AAFA-26A6-C231-08D6-FE3A19869AD8}"/>
              </a:ext>
            </a:extLst>
          </p:cNvPr>
          <p:cNvSpPr>
            <a:spLocks noGrp="1" noChangeArrowheads="1"/>
          </p:cNvSpPr>
          <p:nvPr>
            <p:ph type="ftr" sz="quarter" idx="11"/>
          </p:nvPr>
        </p:nvSpPr>
        <p:spPr>
          <a:xfrm>
            <a:off x="4572000" y="6248400"/>
            <a:ext cx="3860800" cy="457200"/>
          </a:xfrm>
        </p:spPr>
        <p:txBody>
          <a:bodyPr/>
          <a:lstStyle>
            <a:lvl1pPr>
              <a:defRPr>
                <a:solidFill>
                  <a:schemeClr val="bg2"/>
                </a:solidFill>
              </a:defRPr>
            </a:lvl1pPr>
          </a:lstStyle>
          <a:p>
            <a:pPr>
              <a:defRPr/>
            </a:pPr>
            <a:endParaRPr lang="en-US" altLang="en-US"/>
          </a:p>
        </p:txBody>
      </p:sp>
      <p:sp>
        <p:nvSpPr>
          <p:cNvPr id="14" name="Rectangle 16">
            <a:extLst>
              <a:ext uri="{FF2B5EF4-FFF2-40B4-BE49-F238E27FC236}">
                <a16:creationId xmlns:a16="http://schemas.microsoft.com/office/drawing/2014/main" id="{4DF3A0B1-596F-568D-6738-B219EB54F897}"/>
              </a:ext>
            </a:extLst>
          </p:cNvPr>
          <p:cNvSpPr>
            <a:spLocks noGrp="1" noChangeArrowheads="1"/>
          </p:cNvSpPr>
          <p:nvPr>
            <p:ph type="sldNum" sz="quarter" idx="12"/>
          </p:nvPr>
        </p:nvSpPr>
        <p:spPr>
          <a:xfrm>
            <a:off x="9144000" y="6248400"/>
            <a:ext cx="2540000" cy="457200"/>
          </a:xfrm>
        </p:spPr>
        <p:txBody>
          <a:bodyPr/>
          <a:lstStyle>
            <a:lvl1pPr>
              <a:defRPr>
                <a:solidFill>
                  <a:schemeClr val="bg2"/>
                </a:solidFill>
              </a:defRPr>
            </a:lvl1pPr>
          </a:lstStyle>
          <a:p>
            <a:fld id="{90E6EE53-6714-4752-8DB8-DF6F982C4D1C}" type="slidenum">
              <a:rPr lang="en-US" altLang="en-US"/>
              <a:pPr/>
              <a:t>‹#›</a:t>
            </a:fld>
            <a:endParaRPr lang="en-US" altLang="en-US"/>
          </a:p>
        </p:txBody>
      </p:sp>
    </p:spTree>
    <p:extLst>
      <p:ext uri="{BB962C8B-B14F-4D97-AF65-F5344CB8AC3E}">
        <p14:creationId xmlns:p14="http://schemas.microsoft.com/office/powerpoint/2010/main" val="2773086094"/>
      </p:ext>
    </p:extLst>
  </p:cSld>
  <p:clrMapOvr>
    <a:masterClrMapping/>
  </p:clrMapOvr>
  <p:transition>
    <p:blinds/>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DBC6DCC2-C220-4F27-CC44-902304A1ED1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2E73AEF0-0891-9177-6144-1142BB1EC35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9B64659A-BBA9-BBE4-D9E8-600A905B8BF8}"/>
              </a:ext>
            </a:extLst>
          </p:cNvPr>
          <p:cNvSpPr>
            <a:spLocks noGrp="1" noChangeArrowheads="1"/>
          </p:cNvSpPr>
          <p:nvPr>
            <p:ph type="sldNum" sz="quarter" idx="12"/>
          </p:nvPr>
        </p:nvSpPr>
        <p:spPr>
          <a:ln/>
        </p:spPr>
        <p:txBody>
          <a:bodyPr/>
          <a:lstStyle>
            <a:lvl1pPr>
              <a:defRPr/>
            </a:lvl1pPr>
          </a:lstStyle>
          <a:p>
            <a:fld id="{77DC0C15-BDEC-4684-98F6-8CAC6C680CF4}" type="slidenum">
              <a:rPr lang="en-US" altLang="en-US"/>
              <a:pPr/>
              <a:t>‹#›</a:t>
            </a:fld>
            <a:endParaRPr lang="en-US" altLang="en-US"/>
          </a:p>
        </p:txBody>
      </p:sp>
    </p:spTree>
    <p:extLst>
      <p:ext uri="{BB962C8B-B14F-4D97-AF65-F5344CB8AC3E}">
        <p14:creationId xmlns:p14="http://schemas.microsoft.com/office/powerpoint/2010/main" val="3226343125"/>
      </p:ext>
    </p:extLst>
  </p:cSld>
  <p:clrMapOvr>
    <a:masterClrMapping/>
  </p:clrMapOvr>
  <p:transition>
    <p:blinds/>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1">
            <a:extLst>
              <a:ext uri="{FF2B5EF4-FFF2-40B4-BE49-F238E27FC236}">
                <a16:creationId xmlns:a16="http://schemas.microsoft.com/office/drawing/2014/main" id="{7713DAC4-CF0C-98F5-5467-35ADA9ABD40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84B18678-E767-D62B-A943-117D95B153E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0E458372-066C-E49F-6955-760F3640EC23}"/>
              </a:ext>
            </a:extLst>
          </p:cNvPr>
          <p:cNvSpPr>
            <a:spLocks noGrp="1" noChangeArrowheads="1"/>
          </p:cNvSpPr>
          <p:nvPr>
            <p:ph type="sldNum" sz="quarter" idx="12"/>
          </p:nvPr>
        </p:nvSpPr>
        <p:spPr>
          <a:ln/>
        </p:spPr>
        <p:txBody>
          <a:bodyPr/>
          <a:lstStyle>
            <a:lvl1pPr>
              <a:defRPr/>
            </a:lvl1pPr>
          </a:lstStyle>
          <a:p>
            <a:fld id="{1CDE4545-8A75-477A-953E-25979F6EADFA}" type="slidenum">
              <a:rPr lang="en-US" altLang="en-US"/>
              <a:pPr/>
              <a:t>‹#›</a:t>
            </a:fld>
            <a:endParaRPr lang="en-US" altLang="en-US"/>
          </a:p>
        </p:txBody>
      </p:sp>
    </p:spTree>
    <p:extLst>
      <p:ext uri="{BB962C8B-B14F-4D97-AF65-F5344CB8AC3E}">
        <p14:creationId xmlns:p14="http://schemas.microsoft.com/office/powerpoint/2010/main" val="2374157963"/>
      </p:ext>
    </p:extLst>
  </p:cSld>
  <p:clrMapOvr>
    <a:masterClrMapping/>
  </p:clrMapOvr>
  <p:transition>
    <p:blinds/>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BE6E71B2-CAE8-270B-71F0-294C6ABD8B9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672BFC58-72CB-0DD1-DA64-B9EA6DAB804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32D68150-56A2-AF9F-4A90-E62F6D37A6C2}"/>
              </a:ext>
            </a:extLst>
          </p:cNvPr>
          <p:cNvSpPr>
            <a:spLocks noGrp="1" noChangeArrowheads="1"/>
          </p:cNvSpPr>
          <p:nvPr>
            <p:ph type="sldNum" sz="quarter" idx="12"/>
          </p:nvPr>
        </p:nvSpPr>
        <p:spPr>
          <a:ln/>
        </p:spPr>
        <p:txBody>
          <a:bodyPr/>
          <a:lstStyle>
            <a:lvl1pPr>
              <a:defRPr/>
            </a:lvl1pPr>
          </a:lstStyle>
          <a:p>
            <a:fld id="{177BD7DA-3652-4FEE-8EAA-09E8784CECF4}" type="slidenum">
              <a:rPr lang="en-US" altLang="en-US"/>
              <a:pPr/>
              <a:t>‹#›</a:t>
            </a:fld>
            <a:endParaRPr lang="en-US" altLang="en-US"/>
          </a:p>
        </p:txBody>
      </p:sp>
    </p:spTree>
    <p:extLst>
      <p:ext uri="{BB962C8B-B14F-4D97-AF65-F5344CB8AC3E}">
        <p14:creationId xmlns:p14="http://schemas.microsoft.com/office/powerpoint/2010/main" val="3813713120"/>
      </p:ext>
    </p:extLst>
  </p:cSld>
  <p:clrMapOvr>
    <a:masterClrMapping/>
  </p:clrMapOvr>
  <p:transition>
    <p:blinds/>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a:extLst>
              <a:ext uri="{FF2B5EF4-FFF2-40B4-BE49-F238E27FC236}">
                <a16:creationId xmlns:a16="http://schemas.microsoft.com/office/drawing/2014/main" id="{E2B28CB9-AEFE-A2AC-D106-B6B9DB2B2B3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2">
            <a:extLst>
              <a:ext uri="{FF2B5EF4-FFF2-40B4-BE49-F238E27FC236}">
                <a16:creationId xmlns:a16="http://schemas.microsoft.com/office/drawing/2014/main" id="{3ECC5DBE-1024-9548-7D76-CE8850987F0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3">
            <a:extLst>
              <a:ext uri="{FF2B5EF4-FFF2-40B4-BE49-F238E27FC236}">
                <a16:creationId xmlns:a16="http://schemas.microsoft.com/office/drawing/2014/main" id="{F438E61D-1673-87E2-AE8B-E6B1E80AEDCD}"/>
              </a:ext>
            </a:extLst>
          </p:cNvPr>
          <p:cNvSpPr>
            <a:spLocks noGrp="1" noChangeArrowheads="1"/>
          </p:cNvSpPr>
          <p:nvPr>
            <p:ph type="sldNum" sz="quarter" idx="12"/>
          </p:nvPr>
        </p:nvSpPr>
        <p:spPr>
          <a:ln/>
        </p:spPr>
        <p:txBody>
          <a:bodyPr/>
          <a:lstStyle>
            <a:lvl1pPr>
              <a:defRPr/>
            </a:lvl1pPr>
          </a:lstStyle>
          <a:p>
            <a:fld id="{B1BD4145-8C03-40BB-8A65-28F099882866}" type="slidenum">
              <a:rPr lang="en-US" altLang="en-US"/>
              <a:pPr/>
              <a:t>‹#›</a:t>
            </a:fld>
            <a:endParaRPr lang="en-US" altLang="en-US"/>
          </a:p>
        </p:txBody>
      </p:sp>
    </p:spTree>
    <p:extLst>
      <p:ext uri="{BB962C8B-B14F-4D97-AF65-F5344CB8AC3E}">
        <p14:creationId xmlns:p14="http://schemas.microsoft.com/office/powerpoint/2010/main" val="2493639342"/>
      </p:ext>
    </p:extLst>
  </p:cSld>
  <p:clrMapOvr>
    <a:masterClrMapping/>
  </p:clrMapOvr>
  <p:transition>
    <p:blinds/>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a:extLst>
              <a:ext uri="{FF2B5EF4-FFF2-40B4-BE49-F238E27FC236}">
                <a16:creationId xmlns:a16="http://schemas.microsoft.com/office/drawing/2014/main" id="{2AC98075-48C7-366E-6394-3EC68B36E79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2">
            <a:extLst>
              <a:ext uri="{FF2B5EF4-FFF2-40B4-BE49-F238E27FC236}">
                <a16:creationId xmlns:a16="http://schemas.microsoft.com/office/drawing/2014/main" id="{5FA806D5-5598-5C1D-C837-93E8CC564E6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A0E1D86B-C8D0-796A-40E3-2168F494AEBA}"/>
              </a:ext>
            </a:extLst>
          </p:cNvPr>
          <p:cNvSpPr>
            <a:spLocks noGrp="1" noChangeArrowheads="1"/>
          </p:cNvSpPr>
          <p:nvPr>
            <p:ph type="sldNum" sz="quarter" idx="12"/>
          </p:nvPr>
        </p:nvSpPr>
        <p:spPr>
          <a:ln/>
        </p:spPr>
        <p:txBody>
          <a:bodyPr/>
          <a:lstStyle>
            <a:lvl1pPr>
              <a:defRPr/>
            </a:lvl1pPr>
          </a:lstStyle>
          <a:p>
            <a:fld id="{2CA2AA6E-6A2C-43B6-8117-BA051C9E150F}" type="slidenum">
              <a:rPr lang="en-US" altLang="en-US"/>
              <a:pPr/>
              <a:t>‹#›</a:t>
            </a:fld>
            <a:endParaRPr lang="en-US" altLang="en-US"/>
          </a:p>
        </p:txBody>
      </p:sp>
    </p:spTree>
    <p:extLst>
      <p:ext uri="{BB962C8B-B14F-4D97-AF65-F5344CB8AC3E}">
        <p14:creationId xmlns:p14="http://schemas.microsoft.com/office/powerpoint/2010/main" val="974453352"/>
      </p:ext>
    </p:extLst>
  </p:cSld>
  <p:clrMapOvr>
    <a:masterClrMapping/>
  </p:clrMapOvr>
  <p:transition>
    <p:blinds/>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238B0BF7-517B-1F15-32A5-45C308EE3E6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2">
            <a:extLst>
              <a:ext uri="{FF2B5EF4-FFF2-40B4-BE49-F238E27FC236}">
                <a16:creationId xmlns:a16="http://schemas.microsoft.com/office/drawing/2014/main" id="{B278E463-49D2-3CA4-5277-2FECD7131E1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CE55C45B-0B34-1A8C-4543-CD6FED257B6C}"/>
              </a:ext>
            </a:extLst>
          </p:cNvPr>
          <p:cNvSpPr>
            <a:spLocks noGrp="1" noChangeArrowheads="1"/>
          </p:cNvSpPr>
          <p:nvPr>
            <p:ph type="sldNum" sz="quarter" idx="12"/>
          </p:nvPr>
        </p:nvSpPr>
        <p:spPr>
          <a:ln/>
        </p:spPr>
        <p:txBody>
          <a:bodyPr/>
          <a:lstStyle>
            <a:lvl1pPr>
              <a:defRPr/>
            </a:lvl1pPr>
          </a:lstStyle>
          <a:p>
            <a:fld id="{36CAEC71-B97C-42A7-AF47-47B59FC8DDDD}" type="slidenum">
              <a:rPr lang="en-US" altLang="en-US"/>
              <a:pPr/>
              <a:t>‹#›</a:t>
            </a:fld>
            <a:endParaRPr lang="en-US" altLang="en-US"/>
          </a:p>
        </p:txBody>
      </p:sp>
    </p:spTree>
    <p:extLst>
      <p:ext uri="{BB962C8B-B14F-4D97-AF65-F5344CB8AC3E}">
        <p14:creationId xmlns:p14="http://schemas.microsoft.com/office/powerpoint/2010/main" val="636844947"/>
      </p:ext>
    </p:extLst>
  </p:cSld>
  <p:clrMapOvr>
    <a:masterClrMapping/>
  </p:clrMapOvr>
  <p:transition>
    <p:blinds/>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1">
            <a:extLst>
              <a:ext uri="{FF2B5EF4-FFF2-40B4-BE49-F238E27FC236}">
                <a16:creationId xmlns:a16="http://schemas.microsoft.com/office/drawing/2014/main" id="{C42258B3-3607-FD50-B2E6-803A7B43586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333EF799-51FE-027E-3323-DE4ACF59600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266CE8BB-9252-D5C4-3917-20DD15E30F70}"/>
              </a:ext>
            </a:extLst>
          </p:cNvPr>
          <p:cNvSpPr>
            <a:spLocks noGrp="1" noChangeArrowheads="1"/>
          </p:cNvSpPr>
          <p:nvPr>
            <p:ph type="sldNum" sz="quarter" idx="12"/>
          </p:nvPr>
        </p:nvSpPr>
        <p:spPr>
          <a:ln/>
        </p:spPr>
        <p:txBody>
          <a:bodyPr/>
          <a:lstStyle>
            <a:lvl1pPr>
              <a:defRPr/>
            </a:lvl1pPr>
          </a:lstStyle>
          <a:p>
            <a:fld id="{C1D9B61B-D11A-47CA-9428-8B288D20EDE8}" type="slidenum">
              <a:rPr lang="en-US" altLang="en-US"/>
              <a:pPr/>
              <a:t>‹#›</a:t>
            </a:fld>
            <a:endParaRPr lang="en-US" altLang="en-US"/>
          </a:p>
        </p:txBody>
      </p:sp>
    </p:spTree>
    <p:extLst>
      <p:ext uri="{BB962C8B-B14F-4D97-AF65-F5344CB8AC3E}">
        <p14:creationId xmlns:p14="http://schemas.microsoft.com/office/powerpoint/2010/main" val="4002938785"/>
      </p:ext>
    </p:extLst>
  </p:cSld>
  <p:clrMapOvr>
    <a:masterClrMapping/>
  </p:clrMapOvr>
  <p:transition>
    <p:blinds/>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DCA69E-243D-4004-9452-0510EEF70885}" type="slidenum">
              <a:rPr lang="en-US" smtClean="0"/>
              <a:t>‹#›</a:t>
            </a:fld>
            <a:endParaRPr lang="en-US"/>
          </a:p>
        </p:txBody>
      </p:sp>
    </p:spTree>
    <p:extLst>
      <p:ext uri="{BB962C8B-B14F-4D97-AF65-F5344CB8AC3E}">
        <p14:creationId xmlns:p14="http://schemas.microsoft.com/office/powerpoint/2010/main" val="38799665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1">
            <a:extLst>
              <a:ext uri="{FF2B5EF4-FFF2-40B4-BE49-F238E27FC236}">
                <a16:creationId xmlns:a16="http://schemas.microsoft.com/office/drawing/2014/main" id="{D3B4986F-FD98-79D6-5B92-429944566E1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A1B49F53-07D0-5200-E85C-576B6CCA240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FEA04190-6DAD-670A-FBEB-DD4F29052731}"/>
              </a:ext>
            </a:extLst>
          </p:cNvPr>
          <p:cNvSpPr>
            <a:spLocks noGrp="1" noChangeArrowheads="1"/>
          </p:cNvSpPr>
          <p:nvPr>
            <p:ph type="sldNum" sz="quarter" idx="12"/>
          </p:nvPr>
        </p:nvSpPr>
        <p:spPr>
          <a:ln/>
        </p:spPr>
        <p:txBody>
          <a:bodyPr/>
          <a:lstStyle>
            <a:lvl1pPr>
              <a:defRPr/>
            </a:lvl1pPr>
          </a:lstStyle>
          <a:p>
            <a:fld id="{81C20A8A-BE3C-4CFD-AAF4-0227F05E5AE2}" type="slidenum">
              <a:rPr lang="en-US" altLang="en-US"/>
              <a:pPr/>
              <a:t>‹#›</a:t>
            </a:fld>
            <a:endParaRPr lang="en-US" altLang="en-US"/>
          </a:p>
        </p:txBody>
      </p:sp>
    </p:spTree>
    <p:extLst>
      <p:ext uri="{BB962C8B-B14F-4D97-AF65-F5344CB8AC3E}">
        <p14:creationId xmlns:p14="http://schemas.microsoft.com/office/powerpoint/2010/main" val="3770781693"/>
      </p:ext>
    </p:extLst>
  </p:cSld>
  <p:clrMapOvr>
    <a:masterClrMapping/>
  </p:clrMapOvr>
  <p:transition>
    <p:blinds/>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670BA670-5864-3BAF-4B02-244BABBFB5D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F1C6E1EB-CECD-FD5F-ECDE-E6E58C7917F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FC508023-92C6-7AF7-2BF3-563B275C3021}"/>
              </a:ext>
            </a:extLst>
          </p:cNvPr>
          <p:cNvSpPr>
            <a:spLocks noGrp="1" noChangeArrowheads="1"/>
          </p:cNvSpPr>
          <p:nvPr>
            <p:ph type="sldNum" sz="quarter" idx="12"/>
          </p:nvPr>
        </p:nvSpPr>
        <p:spPr>
          <a:ln/>
        </p:spPr>
        <p:txBody>
          <a:bodyPr/>
          <a:lstStyle>
            <a:lvl1pPr>
              <a:defRPr/>
            </a:lvl1pPr>
          </a:lstStyle>
          <a:p>
            <a:fld id="{F0F58323-1C21-45F8-B33E-7E7934E23FB5}" type="slidenum">
              <a:rPr lang="en-US" altLang="en-US"/>
              <a:pPr/>
              <a:t>‹#›</a:t>
            </a:fld>
            <a:endParaRPr lang="en-US" altLang="en-US"/>
          </a:p>
        </p:txBody>
      </p:sp>
    </p:spTree>
    <p:extLst>
      <p:ext uri="{BB962C8B-B14F-4D97-AF65-F5344CB8AC3E}">
        <p14:creationId xmlns:p14="http://schemas.microsoft.com/office/powerpoint/2010/main" val="891139079"/>
      </p:ext>
    </p:extLst>
  </p:cSld>
  <p:clrMapOvr>
    <a:masterClrMapping/>
  </p:clrMapOvr>
  <p:transition>
    <p:blinds/>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7E5E4EFD-112B-F84D-75CB-B132C2AE312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CDD7F115-F4A2-0DC7-67F3-F071923A248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9E64ED61-6F29-48CD-4836-3C25EAA7A7B3}"/>
              </a:ext>
            </a:extLst>
          </p:cNvPr>
          <p:cNvSpPr>
            <a:spLocks noGrp="1" noChangeArrowheads="1"/>
          </p:cNvSpPr>
          <p:nvPr>
            <p:ph type="sldNum" sz="quarter" idx="12"/>
          </p:nvPr>
        </p:nvSpPr>
        <p:spPr>
          <a:ln/>
        </p:spPr>
        <p:txBody>
          <a:bodyPr/>
          <a:lstStyle>
            <a:lvl1pPr>
              <a:defRPr/>
            </a:lvl1pPr>
          </a:lstStyle>
          <a:p>
            <a:fld id="{78774FBF-2F6E-4342-B19C-F4B4BF031AD6}" type="slidenum">
              <a:rPr lang="en-US" altLang="en-US"/>
              <a:pPr/>
              <a:t>‹#›</a:t>
            </a:fld>
            <a:endParaRPr lang="en-US" altLang="en-US"/>
          </a:p>
        </p:txBody>
      </p:sp>
    </p:spTree>
    <p:extLst>
      <p:ext uri="{BB962C8B-B14F-4D97-AF65-F5344CB8AC3E}">
        <p14:creationId xmlns:p14="http://schemas.microsoft.com/office/powerpoint/2010/main" val="3133611234"/>
      </p:ext>
    </p:extLst>
  </p:cSld>
  <p:clrMapOvr>
    <a:masterClrMapping/>
  </p:clrMapOvr>
  <p:transition>
    <p:blinds/>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534584" y="214313"/>
            <a:ext cx="10405533" cy="591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1">
            <a:extLst>
              <a:ext uri="{FF2B5EF4-FFF2-40B4-BE49-F238E27FC236}">
                <a16:creationId xmlns:a16="http://schemas.microsoft.com/office/drawing/2014/main" id="{FDD9BCD0-8CD3-CCD8-FCBD-A394F889C41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2">
            <a:extLst>
              <a:ext uri="{FF2B5EF4-FFF2-40B4-BE49-F238E27FC236}">
                <a16:creationId xmlns:a16="http://schemas.microsoft.com/office/drawing/2014/main" id="{9E845B07-4A2B-5296-32AD-D7BAE4EE19E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61154C3D-9156-3C98-796F-3FB926BFF76E}"/>
              </a:ext>
            </a:extLst>
          </p:cNvPr>
          <p:cNvSpPr>
            <a:spLocks noGrp="1" noChangeArrowheads="1"/>
          </p:cNvSpPr>
          <p:nvPr>
            <p:ph type="sldNum" sz="quarter" idx="12"/>
          </p:nvPr>
        </p:nvSpPr>
        <p:spPr>
          <a:ln/>
        </p:spPr>
        <p:txBody>
          <a:bodyPr/>
          <a:lstStyle>
            <a:lvl1pPr>
              <a:defRPr/>
            </a:lvl1pPr>
          </a:lstStyle>
          <a:p>
            <a:fld id="{188C8C96-B23F-44EB-AD63-1DF4C7A24FEA}" type="slidenum">
              <a:rPr lang="en-US" altLang="en-US"/>
              <a:pPr/>
              <a:t>‹#›</a:t>
            </a:fld>
            <a:endParaRPr lang="en-US" altLang="en-US"/>
          </a:p>
        </p:txBody>
      </p:sp>
    </p:spTree>
    <p:extLst>
      <p:ext uri="{BB962C8B-B14F-4D97-AF65-F5344CB8AC3E}">
        <p14:creationId xmlns:p14="http://schemas.microsoft.com/office/powerpoint/2010/main" val="1601297261"/>
      </p:ext>
    </p:extLst>
  </p:cSld>
  <p:clrMapOvr>
    <a:masterClrMapping/>
  </p:clrMapOvr>
  <p:transition>
    <p:blinds/>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46224123-0FE4-36D2-BC6E-22C7E9C86E9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C1ACF852-A0B2-6244-F9E2-85EC9F1A9AC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3EABA50A-C9F2-6F99-F281-5EAEA6487339}"/>
              </a:ext>
            </a:extLst>
          </p:cNvPr>
          <p:cNvSpPr>
            <a:spLocks noGrp="1" noChangeArrowheads="1"/>
          </p:cNvSpPr>
          <p:nvPr>
            <p:ph type="sldNum" sz="quarter" idx="12"/>
          </p:nvPr>
        </p:nvSpPr>
        <p:spPr>
          <a:ln/>
        </p:spPr>
        <p:txBody>
          <a:bodyPr/>
          <a:lstStyle>
            <a:lvl1pPr>
              <a:defRPr/>
            </a:lvl1pPr>
          </a:lstStyle>
          <a:p>
            <a:fld id="{02436346-D923-4717-B09B-EA704D049B47}" type="slidenum">
              <a:rPr lang="en-US" altLang="en-US"/>
              <a:pPr/>
              <a:t>‹#›</a:t>
            </a:fld>
            <a:endParaRPr lang="en-US" altLang="en-US"/>
          </a:p>
        </p:txBody>
      </p:sp>
    </p:spTree>
    <p:extLst>
      <p:ext uri="{BB962C8B-B14F-4D97-AF65-F5344CB8AC3E}">
        <p14:creationId xmlns:p14="http://schemas.microsoft.com/office/powerpoint/2010/main" val="1474654271"/>
      </p:ext>
    </p:extLst>
  </p:cSld>
  <p:clrMapOvr>
    <a:masterClrMapping/>
  </p:clrMapOvr>
  <p:transition>
    <p:blinds/>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Text Placeholder 2"/>
          <p:cNvSpPr>
            <a:spLocks noGrp="1"/>
          </p:cNvSpPr>
          <p:nvPr>
            <p:ph type="body"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FA311848-54B4-7C43-BDAF-AC77331FC1C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EC930D55-6178-4982-C817-679C1AC568E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4293A245-B6BF-27EA-A4D3-EDF766030149}"/>
              </a:ext>
            </a:extLst>
          </p:cNvPr>
          <p:cNvSpPr>
            <a:spLocks noGrp="1" noChangeArrowheads="1"/>
          </p:cNvSpPr>
          <p:nvPr>
            <p:ph type="sldNum" sz="quarter" idx="12"/>
          </p:nvPr>
        </p:nvSpPr>
        <p:spPr>
          <a:ln/>
        </p:spPr>
        <p:txBody>
          <a:bodyPr/>
          <a:lstStyle>
            <a:lvl1pPr>
              <a:defRPr/>
            </a:lvl1pPr>
          </a:lstStyle>
          <a:p>
            <a:fld id="{EA2C87D3-1F7F-4605-932E-EA01EED7B350}" type="slidenum">
              <a:rPr lang="en-US" altLang="en-US"/>
              <a:pPr/>
              <a:t>‹#›</a:t>
            </a:fld>
            <a:endParaRPr lang="en-US" altLang="en-US"/>
          </a:p>
        </p:txBody>
      </p:sp>
    </p:spTree>
    <p:extLst>
      <p:ext uri="{BB962C8B-B14F-4D97-AF65-F5344CB8AC3E}">
        <p14:creationId xmlns:p14="http://schemas.microsoft.com/office/powerpoint/2010/main" val="1260987963"/>
      </p:ext>
    </p:extLst>
  </p:cSld>
  <p:clrMapOvr>
    <a:masterClrMapping/>
  </p:clrMapOvr>
  <p:transition>
    <p:blinds/>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Content Placeholder 2"/>
          <p:cNvSpPr>
            <a:spLocks noGrp="1"/>
          </p:cNvSpPr>
          <p:nvPr>
            <p:ph sz="quarter" idx="1"/>
          </p:nvPr>
        </p:nvSpPr>
        <p:spPr>
          <a:xfrm>
            <a:off x="1576917" y="20177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576917" y="41513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1">
            <a:extLst>
              <a:ext uri="{FF2B5EF4-FFF2-40B4-BE49-F238E27FC236}">
                <a16:creationId xmlns:a16="http://schemas.microsoft.com/office/drawing/2014/main" id="{4040AFAF-471D-FD07-37EE-1FD2900FF68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2">
            <a:extLst>
              <a:ext uri="{FF2B5EF4-FFF2-40B4-BE49-F238E27FC236}">
                <a16:creationId xmlns:a16="http://schemas.microsoft.com/office/drawing/2014/main" id="{F8F27AA2-610C-081B-9FE7-0822F9EEFAF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E6970504-665B-D4C6-EF13-E75AB48982AC}"/>
              </a:ext>
            </a:extLst>
          </p:cNvPr>
          <p:cNvSpPr>
            <a:spLocks noGrp="1" noChangeArrowheads="1"/>
          </p:cNvSpPr>
          <p:nvPr>
            <p:ph type="sldNum" sz="quarter" idx="12"/>
          </p:nvPr>
        </p:nvSpPr>
        <p:spPr>
          <a:ln/>
        </p:spPr>
        <p:txBody>
          <a:bodyPr/>
          <a:lstStyle>
            <a:lvl1pPr>
              <a:defRPr/>
            </a:lvl1pPr>
          </a:lstStyle>
          <a:p>
            <a:fld id="{FF9E28E3-CC67-4509-A0DC-B10497F50EE4}" type="slidenum">
              <a:rPr lang="en-US" altLang="en-US"/>
              <a:pPr/>
              <a:t>‹#›</a:t>
            </a:fld>
            <a:endParaRPr lang="en-US" altLang="en-US"/>
          </a:p>
        </p:txBody>
      </p:sp>
    </p:spTree>
    <p:extLst>
      <p:ext uri="{BB962C8B-B14F-4D97-AF65-F5344CB8AC3E}">
        <p14:creationId xmlns:p14="http://schemas.microsoft.com/office/powerpoint/2010/main" val="1025353922"/>
      </p:ext>
    </p:extLst>
  </p:cSld>
  <p:clrMapOvr>
    <a:masterClrMapping/>
  </p:clrMapOvr>
  <p:transition>
    <p:blinds/>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Content Placeholder 2"/>
          <p:cNvSpPr>
            <a:spLocks noGrp="1"/>
          </p:cNvSpPr>
          <p:nvPr>
            <p:ph sz="quarter" idx="1"/>
          </p:nvPr>
        </p:nvSpPr>
        <p:spPr>
          <a:xfrm>
            <a:off x="1576917" y="20177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576917" y="41513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1">
            <a:extLst>
              <a:ext uri="{FF2B5EF4-FFF2-40B4-BE49-F238E27FC236}">
                <a16:creationId xmlns:a16="http://schemas.microsoft.com/office/drawing/2014/main" id="{9FF7A96A-9391-7EAA-7690-51F2DCC23E8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2">
            <a:extLst>
              <a:ext uri="{FF2B5EF4-FFF2-40B4-BE49-F238E27FC236}">
                <a16:creationId xmlns:a16="http://schemas.microsoft.com/office/drawing/2014/main" id="{A8127292-6015-8FDD-F4DC-BB02A7E9AA0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49951A2D-06AF-0DD2-F2CC-37F2D441D7DB}"/>
              </a:ext>
            </a:extLst>
          </p:cNvPr>
          <p:cNvSpPr>
            <a:spLocks noGrp="1" noChangeArrowheads="1"/>
          </p:cNvSpPr>
          <p:nvPr>
            <p:ph type="sldNum" sz="quarter" idx="12"/>
          </p:nvPr>
        </p:nvSpPr>
        <p:spPr>
          <a:ln/>
        </p:spPr>
        <p:txBody>
          <a:bodyPr/>
          <a:lstStyle>
            <a:lvl1pPr>
              <a:defRPr/>
            </a:lvl1pPr>
          </a:lstStyle>
          <a:p>
            <a:fld id="{52325983-8C78-4B58-971A-40EDA17CC3BD}" type="slidenum">
              <a:rPr lang="en-US" altLang="en-US"/>
              <a:pPr/>
              <a:t>‹#›</a:t>
            </a:fld>
            <a:endParaRPr lang="en-US" altLang="en-US"/>
          </a:p>
        </p:txBody>
      </p:sp>
    </p:spTree>
    <p:extLst>
      <p:ext uri="{BB962C8B-B14F-4D97-AF65-F5344CB8AC3E}">
        <p14:creationId xmlns:p14="http://schemas.microsoft.com/office/powerpoint/2010/main" val="3593787046"/>
      </p:ext>
    </p:extLst>
  </p:cSld>
  <p:clrMapOvr>
    <a:masterClrMapping/>
  </p:clrMapOvr>
  <p:transition>
    <p:blinds/>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60117" y="20177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60117" y="41513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1">
            <a:extLst>
              <a:ext uri="{FF2B5EF4-FFF2-40B4-BE49-F238E27FC236}">
                <a16:creationId xmlns:a16="http://schemas.microsoft.com/office/drawing/2014/main" id="{E3814773-4B1F-D0D6-9298-3E0E47431B8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2">
            <a:extLst>
              <a:ext uri="{FF2B5EF4-FFF2-40B4-BE49-F238E27FC236}">
                <a16:creationId xmlns:a16="http://schemas.microsoft.com/office/drawing/2014/main" id="{EF8BDA1D-A3FE-762B-DE10-348959F0B7C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0CF04BA1-144C-AFFF-BE25-989A04C09D4D}"/>
              </a:ext>
            </a:extLst>
          </p:cNvPr>
          <p:cNvSpPr>
            <a:spLocks noGrp="1" noChangeArrowheads="1"/>
          </p:cNvSpPr>
          <p:nvPr>
            <p:ph type="sldNum" sz="quarter" idx="12"/>
          </p:nvPr>
        </p:nvSpPr>
        <p:spPr>
          <a:ln/>
        </p:spPr>
        <p:txBody>
          <a:bodyPr/>
          <a:lstStyle>
            <a:lvl1pPr>
              <a:defRPr/>
            </a:lvl1pPr>
          </a:lstStyle>
          <a:p>
            <a:fld id="{7607A056-E74A-4349-B7A3-75FD2898165F}" type="slidenum">
              <a:rPr lang="en-US" altLang="en-US"/>
              <a:pPr/>
              <a:t>‹#›</a:t>
            </a:fld>
            <a:endParaRPr lang="en-US" altLang="en-US"/>
          </a:p>
        </p:txBody>
      </p:sp>
    </p:spTree>
    <p:extLst>
      <p:ext uri="{BB962C8B-B14F-4D97-AF65-F5344CB8AC3E}">
        <p14:creationId xmlns:p14="http://schemas.microsoft.com/office/powerpoint/2010/main" val="1142620338"/>
      </p:ext>
    </p:extLst>
  </p:cSld>
  <p:clrMapOvr>
    <a:masterClrMapping/>
  </p:clrMapOvr>
  <p:transition>
    <p:blinds/>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SmartArt Placeholder 2"/>
          <p:cNvSpPr>
            <a:spLocks noGrp="1"/>
          </p:cNvSpPr>
          <p:nvPr>
            <p:ph type="dgm" idx="1"/>
          </p:nvPr>
        </p:nvSpPr>
        <p:spPr>
          <a:xfrm>
            <a:off x="1576917" y="2017713"/>
            <a:ext cx="10363200" cy="4114800"/>
          </a:xfrm>
        </p:spPr>
        <p:txBody>
          <a:bodyPr/>
          <a:lstStyle/>
          <a:p>
            <a:pPr lvl="0"/>
            <a:endParaRPr lang="en-US" noProof="0"/>
          </a:p>
        </p:txBody>
      </p:sp>
      <p:sp>
        <p:nvSpPr>
          <p:cNvPr id="4" name="Rectangle 11">
            <a:extLst>
              <a:ext uri="{FF2B5EF4-FFF2-40B4-BE49-F238E27FC236}">
                <a16:creationId xmlns:a16="http://schemas.microsoft.com/office/drawing/2014/main" id="{481BE1B0-9D28-7F9F-D1D4-8FD4EABA993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58B406B0-0E47-2ABA-4C9A-1BC3B0172E1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F9FD886D-7793-C127-7728-C0DF2B0499EE}"/>
              </a:ext>
            </a:extLst>
          </p:cNvPr>
          <p:cNvSpPr>
            <a:spLocks noGrp="1" noChangeArrowheads="1"/>
          </p:cNvSpPr>
          <p:nvPr>
            <p:ph type="sldNum" sz="quarter" idx="12"/>
          </p:nvPr>
        </p:nvSpPr>
        <p:spPr>
          <a:ln/>
        </p:spPr>
        <p:txBody>
          <a:bodyPr/>
          <a:lstStyle>
            <a:lvl1pPr>
              <a:defRPr/>
            </a:lvl1pPr>
          </a:lstStyle>
          <a:p>
            <a:fld id="{90DA8866-2C07-49A6-918F-5D0A232A6A78}" type="slidenum">
              <a:rPr lang="en-US" altLang="en-US"/>
              <a:pPr/>
              <a:t>‹#›</a:t>
            </a:fld>
            <a:endParaRPr lang="en-US" altLang="en-US"/>
          </a:p>
        </p:txBody>
      </p:sp>
    </p:spTree>
    <p:extLst>
      <p:ext uri="{BB962C8B-B14F-4D97-AF65-F5344CB8AC3E}">
        <p14:creationId xmlns:p14="http://schemas.microsoft.com/office/powerpoint/2010/main" val="1291793198"/>
      </p:ext>
    </p:extLst>
  </p:cSld>
  <p:clrMapOvr>
    <a:masterClrMapping/>
  </p:clrMapOvr>
  <p:transition>
    <p:blinds/>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DCA69E-243D-4004-9452-0510EEF70885}"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2092123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738F2D8-D891-4360-9351-04A6486AE1CA}"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604858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8E84B6-FA62-4B3A-85E4-33B5EDA373EA}"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852705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7DB4567-E485-4EB1-A31F-2C38AC1A433A}"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397086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92DE32-18F9-4110-8DE3-D89C15A3260B}"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292620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255EC49-C0CD-4137-85B7-A1D48C0378C9}" type="datetime1">
              <a:rPr lang="en-US" smtClean="0"/>
              <a:t>2/17/2025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152871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446EDD-F5F0-49CF-830A-9C4C66885FF8}" type="datetime1">
              <a:rPr lang="en-US" smtClean="0"/>
              <a:t>2/17/2025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819363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BD8581-A627-4843-B045-8849CE1333B4}" type="datetime1">
              <a:rPr lang="en-US" smtClean="0"/>
              <a:t>2/17/2025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972042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882C498-D846-42E3-91F4-287E1B3C1624}"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893249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1F80802-1E5E-4F75-AD1B-3DFCC838B6BE}"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98626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D0D2E8-3DAC-4ED5-A811-9A3DC8DCC125}"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59528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4EDCA69E-243D-4004-9452-0510EEF70885}"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988892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071A730-A0A7-4FAE-BC22-FF74CA62F174}"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0986373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54B7F822-8789-44CB-8541-D5FCC73DFBF5}"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98563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EFFED3C1-31E4-41C3-AD7E-00C73C6FD257}"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3996981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3463B326-77DF-4BC2-B090-2C4783911A67}"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551520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704581-A275-40C4-83E0-D84CDAFE1233}"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739584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B297FC-7A2D-40F3-8683-32B577EB527B}"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024588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3638"/>
            <a:ext cx="2844800" cy="457200"/>
          </a:xfrm>
        </p:spPr>
        <p:txBody>
          <a:bodyPr/>
          <a:lstStyle>
            <a:lvl1pPr>
              <a:defRPr/>
            </a:lvl1pPr>
          </a:lstStyle>
          <a:p>
            <a:fld id="{B48F0697-D822-4A0B-8478-A4926866BF32}" type="datetime1">
              <a:rPr lang="en-US" altLang="en-US" smtClean="0"/>
              <a:t>2/17/2025</a:t>
            </a:fld>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7600" y="6243638"/>
            <a:ext cx="2844800" cy="457200"/>
          </a:xfrm>
        </p:spPr>
        <p:txBody>
          <a:bodyPr/>
          <a:lstStyle>
            <a:lvl1pPr>
              <a:defRPr/>
            </a:lvl1pPr>
          </a:lstStyle>
          <a:p>
            <a:fld id="{30E87EE9-7E76-4E33-8772-9029F74C8BA8}" type="slidenum">
              <a:rPr lang="en-US" altLang="en-US"/>
              <a:pPr/>
              <a:t>‹#›</a:t>
            </a:fld>
            <a:endParaRPr lang="en-US" altLang="en-US"/>
          </a:p>
        </p:txBody>
      </p:sp>
    </p:spTree>
    <p:extLst>
      <p:ext uri="{BB962C8B-B14F-4D97-AF65-F5344CB8AC3E}">
        <p14:creationId xmlns:p14="http://schemas.microsoft.com/office/powerpoint/2010/main" val="21862626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7600" y="6243638"/>
            <a:ext cx="2844800" cy="457200"/>
          </a:xfrm>
        </p:spPr>
        <p:txBody>
          <a:bodyPr/>
          <a:lstStyle>
            <a:lvl1pPr>
              <a:defRPr/>
            </a:lvl1pPr>
          </a:lstStyle>
          <a:p>
            <a:fld id="{CE0EE932-E7B4-4E54-A77D-BED8DF3338A3}" type="slidenum">
              <a:rPr lang="en-US" altLang="en-US"/>
              <a:pPr/>
              <a:t>‹#›</a:t>
            </a:fld>
            <a:endParaRPr lang="en-US" altLang="en-US"/>
          </a:p>
        </p:txBody>
      </p:sp>
    </p:spTree>
    <p:extLst>
      <p:ext uri="{BB962C8B-B14F-4D97-AF65-F5344CB8AC3E}">
        <p14:creationId xmlns:p14="http://schemas.microsoft.com/office/powerpoint/2010/main" val="38888344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8737600" y="6243638"/>
            <a:ext cx="2844800" cy="457200"/>
          </a:xfrm>
        </p:spPr>
        <p:txBody>
          <a:bodyPr/>
          <a:lstStyle>
            <a:lvl1pPr>
              <a:defRPr/>
            </a:lvl1pPr>
          </a:lstStyle>
          <a:p>
            <a:fld id="{17438CE6-0616-440C-95AE-B8BA074C6A9E}" type="slidenum">
              <a:rPr lang="en-US" altLang="en-US"/>
              <a:pPr/>
              <a:t>‹#›</a:t>
            </a:fld>
            <a:endParaRPr lang="en-US" altLang="en-US"/>
          </a:p>
        </p:txBody>
      </p:sp>
    </p:spTree>
    <p:extLst>
      <p:ext uri="{BB962C8B-B14F-4D97-AF65-F5344CB8AC3E}">
        <p14:creationId xmlns:p14="http://schemas.microsoft.com/office/powerpoint/2010/main" val="1263177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8737600" y="6243638"/>
            <a:ext cx="2844800" cy="457200"/>
          </a:xfrm>
        </p:spPr>
        <p:txBody>
          <a:bodyPr/>
          <a:lstStyle>
            <a:lvl1pPr>
              <a:defRPr/>
            </a:lvl1pPr>
          </a:lstStyle>
          <a:p>
            <a:fld id="{F077C07F-8EC7-4E1E-BD95-F469FC437732}" type="slidenum">
              <a:rPr lang="en-US" altLang="en-US"/>
              <a:pPr/>
              <a:t>‹#›</a:t>
            </a:fld>
            <a:endParaRPr lang="en-US" altLang="en-US"/>
          </a:p>
        </p:txBody>
      </p:sp>
    </p:spTree>
    <p:extLst>
      <p:ext uri="{BB962C8B-B14F-4D97-AF65-F5344CB8AC3E}">
        <p14:creationId xmlns:p14="http://schemas.microsoft.com/office/powerpoint/2010/main" val="3505384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18" Type="http://schemas.openxmlformats.org/officeDocument/2006/relationships/theme" Target="../theme/theme10.xml"/><Relationship Id="rId3" Type="http://schemas.openxmlformats.org/officeDocument/2006/relationships/slideLayout" Target="../slideLayouts/slideLayout153.xml"/><Relationship Id="rId21" Type="http://schemas.openxmlformats.org/officeDocument/2006/relationships/image" Target="../media/image4.png"/><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slideLayout" Target="../slideLayouts/slideLayout167.xml"/><Relationship Id="rId2" Type="http://schemas.openxmlformats.org/officeDocument/2006/relationships/slideLayout" Target="../slideLayouts/slideLayout152.xml"/><Relationship Id="rId16" Type="http://schemas.openxmlformats.org/officeDocument/2006/relationships/slideLayout" Target="../slideLayouts/slideLayout166.xml"/><Relationship Id="rId20" Type="http://schemas.openxmlformats.org/officeDocument/2006/relationships/image" Target="../media/image3.png"/><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10" Type="http://schemas.openxmlformats.org/officeDocument/2006/relationships/slideLayout" Target="../slideLayouts/slideLayout160.xml"/><Relationship Id="rId19" Type="http://schemas.openxmlformats.org/officeDocument/2006/relationships/image" Target="../media/image2.png"/><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5" Type="http://schemas.openxmlformats.org/officeDocument/2006/relationships/theme" Target="../theme/theme11.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18" Type="http://schemas.openxmlformats.org/officeDocument/2006/relationships/theme" Target="../theme/theme12.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17" Type="http://schemas.openxmlformats.org/officeDocument/2006/relationships/slideLayout" Target="../slideLayouts/slideLayout198.xml"/><Relationship Id="rId2" Type="http://schemas.openxmlformats.org/officeDocument/2006/relationships/slideLayout" Target="../slideLayouts/slideLayout183.xml"/><Relationship Id="rId16" Type="http://schemas.openxmlformats.org/officeDocument/2006/relationships/slideLayout" Target="../slideLayouts/slideLayout197.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5" Type="http://schemas.openxmlformats.org/officeDocument/2006/relationships/slideLayout" Target="../slideLayouts/slideLayout196.xml"/><Relationship Id="rId10" Type="http://schemas.openxmlformats.org/officeDocument/2006/relationships/slideLayout" Target="../slideLayouts/slideLayout191.xml"/><Relationship Id="rId19" Type="http://schemas.openxmlformats.org/officeDocument/2006/relationships/image" Target="../media/image6.jpeg"/><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slideLayout" Target="../slideLayouts/slideLayout19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slideLayout" Target="../slideLayouts/slideLayout211.xml"/><Relationship Id="rId18" Type="http://schemas.openxmlformats.org/officeDocument/2006/relationships/slideLayout" Target="../slideLayouts/slideLayout21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17" Type="http://schemas.openxmlformats.org/officeDocument/2006/relationships/slideLayout" Target="../slideLayouts/slideLayout215.xml"/><Relationship Id="rId2" Type="http://schemas.openxmlformats.org/officeDocument/2006/relationships/slideLayout" Target="../slideLayouts/slideLayout200.xml"/><Relationship Id="rId16" Type="http://schemas.openxmlformats.org/officeDocument/2006/relationships/slideLayout" Target="../slideLayouts/slideLayout214.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5" Type="http://schemas.openxmlformats.org/officeDocument/2006/relationships/slideLayout" Target="../slideLayouts/slideLayout213.xml"/><Relationship Id="rId10" Type="http://schemas.openxmlformats.org/officeDocument/2006/relationships/slideLayout" Target="../slideLayouts/slideLayout208.xml"/><Relationship Id="rId19" Type="http://schemas.openxmlformats.org/officeDocument/2006/relationships/theme" Target="../theme/theme13.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slideLayout" Target="../slideLayouts/slideLayout21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slideLayout" Target="../slideLayouts/slideLayout229.xml"/><Relationship Id="rId18" Type="http://schemas.openxmlformats.org/officeDocument/2006/relationships/slideLayout" Target="../slideLayouts/slideLayout23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17" Type="http://schemas.openxmlformats.org/officeDocument/2006/relationships/slideLayout" Target="../slideLayouts/slideLayout233.xml"/><Relationship Id="rId2" Type="http://schemas.openxmlformats.org/officeDocument/2006/relationships/slideLayout" Target="../slideLayouts/slideLayout218.xml"/><Relationship Id="rId16" Type="http://schemas.openxmlformats.org/officeDocument/2006/relationships/slideLayout" Target="../slideLayouts/slideLayout232.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5" Type="http://schemas.openxmlformats.org/officeDocument/2006/relationships/slideLayout" Target="../slideLayouts/slideLayout231.xml"/><Relationship Id="rId10" Type="http://schemas.openxmlformats.org/officeDocument/2006/relationships/slideLayout" Target="../slideLayouts/slideLayout226.xml"/><Relationship Id="rId19" Type="http://schemas.openxmlformats.org/officeDocument/2006/relationships/theme" Target="../theme/theme14.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slideLayout" Target="../slideLayouts/slideLayout23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slideLayout" Target="../slideLayouts/slideLayout247.xml"/><Relationship Id="rId18" Type="http://schemas.openxmlformats.org/officeDocument/2006/relationships/theme" Target="../theme/theme15.xml"/><Relationship Id="rId3" Type="http://schemas.openxmlformats.org/officeDocument/2006/relationships/slideLayout" Target="../slideLayouts/slideLayout237.xml"/><Relationship Id="rId21" Type="http://schemas.openxmlformats.org/officeDocument/2006/relationships/image" Target="../media/image4.png"/><Relationship Id="rId7" Type="http://schemas.openxmlformats.org/officeDocument/2006/relationships/slideLayout" Target="../slideLayouts/slideLayout241.xml"/><Relationship Id="rId12" Type="http://schemas.openxmlformats.org/officeDocument/2006/relationships/slideLayout" Target="../slideLayouts/slideLayout246.xml"/><Relationship Id="rId17" Type="http://schemas.openxmlformats.org/officeDocument/2006/relationships/slideLayout" Target="../slideLayouts/slideLayout251.xml"/><Relationship Id="rId2" Type="http://schemas.openxmlformats.org/officeDocument/2006/relationships/slideLayout" Target="../slideLayouts/slideLayout236.xml"/><Relationship Id="rId16" Type="http://schemas.openxmlformats.org/officeDocument/2006/relationships/slideLayout" Target="../slideLayouts/slideLayout250.xml"/><Relationship Id="rId20" Type="http://schemas.openxmlformats.org/officeDocument/2006/relationships/image" Target="../media/image3.png"/><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5" Type="http://schemas.openxmlformats.org/officeDocument/2006/relationships/slideLayout" Target="../slideLayouts/slideLayout249.xml"/><Relationship Id="rId10" Type="http://schemas.openxmlformats.org/officeDocument/2006/relationships/slideLayout" Target="../slideLayouts/slideLayout244.xml"/><Relationship Id="rId19" Type="http://schemas.openxmlformats.org/officeDocument/2006/relationships/image" Target="../media/image2.png"/><Relationship Id="rId4" Type="http://schemas.openxmlformats.org/officeDocument/2006/relationships/slideLayout" Target="../slideLayouts/slideLayout238.xml"/><Relationship Id="rId9" Type="http://schemas.openxmlformats.org/officeDocument/2006/relationships/slideLayout" Target="../slideLayouts/slideLayout243.xml"/><Relationship Id="rId14" Type="http://schemas.openxmlformats.org/officeDocument/2006/relationships/slideLayout" Target="../slideLayouts/slideLayout24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59.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image" Target="../media/image8.png"/><Relationship Id="rId5" Type="http://schemas.openxmlformats.org/officeDocument/2006/relationships/slideLayout" Target="../slideLayouts/slideLayout256.xml"/><Relationship Id="rId10" Type="http://schemas.openxmlformats.org/officeDocument/2006/relationships/theme" Target="../theme/theme16.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slideLayout" Target="../slideLayouts/slideLayout273.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slideLayout" Target="../slideLayouts/slideLayout272.xml"/><Relationship Id="rId17" Type="http://schemas.openxmlformats.org/officeDocument/2006/relationships/theme" Target="../theme/theme17.xml"/><Relationship Id="rId2" Type="http://schemas.openxmlformats.org/officeDocument/2006/relationships/slideLayout" Target="../slideLayouts/slideLayout262.xml"/><Relationship Id="rId16" Type="http://schemas.openxmlformats.org/officeDocument/2006/relationships/slideLayout" Target="../slideLayouts/slideLayout276.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5" Type="http://schemas.openxmlformats.org/officeDocument/2006/relationships/slideLayout" Target="../slideLayouts/slideLayout27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 Id="rId14" Type="http://schemas.openxmlformats.org/officeDocument/2006/relationships/slideLayout" Target="../slideLayouts/slideLayout27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image" Target="../media/image10.png"/><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18.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 Id="rId14" Type="http://schemas.openxmlformats.org/officeDocument/2006/relationships/image" Target="../media/image11.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9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19.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slideLayout" Target="../slideLayouts/slideLayout311.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6" Type="http://schemas.openxmlformats.org/officeDocument/2006/relationships/theme" Target="../theme/theme2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5" Type="http://schemas.openxmlformats.org/officeDocument/2006/relationships/slideLayout" Target="../slideLayouts/slideLayout31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 Id="rId14" Type="http://schemas.openxmlformats.org/officeDocument/2006/relationships/slideLayout" Target="../slideLayouts/slideLayout31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21.xml"/><Relationship Id="rId13" Type="http://schemas.openxmlformats.org/officeDocument/2006/relationships/slideLayout" Target="../slideLayouts/slideLayout326.xml"/><Relationship Id="rId18" Type="http://schemas.openxmlformats.org/officeDocument/2006/relationships/theme" Target="../theme/theme21.xml"/><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slideLayout" Target="../slideLayouts/slideLayout325.xml"/><Relationship Id="rId17" Type="http://schemas.openxmlformats.org/officeDocument/2006/relationships/slideLayout" Target="../slideLayouts/slideLayout330.xml"/><Relationship Id="rId2" Type="http://schemas.openxmlformats.org/officeDocument/2006/relationships/slideLayout" Target="../slideLayouts/slideLayout315.xml"/><Relationship Id="rId16" Type="http://schemas.openxmlformats.org/officeDocument/2006/relationships/slideLayout" Target="../slideLayouts/slideLayout329.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5" Type="http://schemas.openxmlformats.org/officeDocument/2006/relationships/slideLayout" Target="../slideLayouts/slideLayout328.xml"/><Relationship Id="rId10" Type="http://schemas.openxmlformats.org/officeDocument/2006/relationships/slideLayout" Target="../slideLayouts/slideLayout323.xml"/><Relationship Id="rId19" Type="http://schemas.openxmlformats.org/officeDocument/2006/relationships/image" Target="../media/image12.png"/><Relationship Id="rId4" Type="http://schemas.openxmlformats.org/officeDocument/2006/relationships/slideLayout" Target="../slideLayouts/slideLayout317.xml"/><Relationship Id="rId9" Type="http://schemas.openxmlformats.org/officeDocument/2006/relationships/slideLayout" Target="../slideLayouts/slideLayout322.xml"/><Relationship Id="rId14" Type="http://schemas.openxmlformats.org/officeDocument/2006/relationships/slideLayout" Target="../slideLayouts/slideLayout32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slideLayout" Target="../slideLayouts/slideLayout343.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slideLayout" Target="../slideLayouts/slideLayout342.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slideLayout" Target="../slideLayouts/slideLayout356.xml"/><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slideLayout" Target="../slideLayouts/slideLayout355.xml"/><Relationship Id="rId17" Type="http://schemas.openxmlformats.org/officeDocument/2006/relationships/theme" Target="../theme/theme23.xml"/><Relationship Id="rId2" Type="http://schemas.openxmlformats.org/officeDocument/2006/relationships/slideLayout" Target="../slideLayouts/slideLayout345.xml"/><Relationship Id="rId16" Type="http://schemas.openxmlformats.org/officeDocument/2006/relationships/slideLayout" Target="../slideLayouts/slideLayout359.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5" Type="http://schemas.openxmlformats.org/officeDocument/2006/relationships/slideLayout" Target="../slideLayouts/slideLayout35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 Id="rId14" Type="http://schemas.openxmlformats.org/officeDocument/2006/relationships/slideLayout" Target="../slideLayouts/slideLayout35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67.xml"/><Relationship Id="rId13" Type="http://schemas.openxmlformats.org/officeDocument/2006/relationships/theme" Target="../theme/theme24.xml"/><Relationship Id="rId3" Type="http://schemas.openxmlformats.org/officeDocument/2006/relationships/slideLayout" Target="../slideLayouts/slideLayout362.xml"/><Relationship Id="rId7" Type="http://schemas.openxmlformats.org/officeDocument/2006/relationships/slideLayout" Target="../slideLayouts/slideLayout366.xml"/><Relationship Id="rId12" Type="http://schemas.openxmlformats.org/officeDocument/2006/relationships/slideLayout" Target="../slideLayouts/slideLayout371.xml"/><Relationship Id="rId2" Type="http://schemas.openxmlformats.org/officeDocument/2006/relationships/slideLayout" Target="../slideLayouts/slideLayout361.xml"/><Relationship Id="rId1" Type="http://schemas.openxmlformats.org/officeDocument/2006/relationships/slideLayout" Target="../slideLayouts/slideLayout360.xml"/><Relationship Id="rId6" Type="http://schemas.openxmlformats.org/officeDocument/2006/relationships/slideLayout" Target="../slideLayouts/slideLayout365.xml"/><Relationship Id="rId11" Type="http://schemas.openxmlformats.org/officeDocument/2006/relationships/slideLayout" Target="../slideLayouts/slideLayout370.xml"/><Relationship Id="rId5" Type="http://schemas.openxmlformats.org/officeDocument/2006/relationships/slideLayout" Target="../slideLayouts/slideLayout364.xml"/><Relationship Id="rId10" Type="http://schemas.openxmlformats.org/officeDocument/2006/relationships/slideLayout" Target="../slideLayouts/slideLayout369.xml"/><Relationship Id="rId4" Type="http://schemas.openxmlformats.org/officeDocument/2006/relationships/slideLayout" Target="../slideLayouts/slideLayout363.xml"/><Relationship Id="rId9" Type="http://schemas.openxmlformats.org/officeDocument/2006/relationships/slideLayout" Target="../slideLayouts/slideLayout368.xml"/><Relationship Id="rId14" Type="http://schemas.openxmlformats.org/officeDocument/2006/relationships/image" Target="../media/image17.jpe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79.xml"/><Relationship Id="rId3" Type="http://schemas.openxmlformats.org/officeDocument/2006/relationships/slideLayout" Target="../slideLayouts/slideLayout374.xml"/><Relationship Id="rId7" Type="http://schemas.openxmlformats.org/officeDocument/2006/relationships/slideLayout" Target="../slideLayouts/slideLayout378.xml"/><Relationship Id="rId12" Type="http://schemas.openxmlformats.org/officeDocument/2006/relationships/theme" Target="../theme/theme25.xml"/><Relationship Id="rId2" Type="http://schemas.openxmlformats.org/officeDocument/2006/relationships/slideLayout" Target="../slideLayouts/slideLayout373.xml"/><Relationship Id="rId1" Type="http://schemas.openxmlformats.org/officeDocument/2006/relationships/slideLayout" Target="../slideLayouts/slideLayout372.xml"/><Relationship Id="rId6" Type="http://schemas.openxmlformats.org/officeDocument/2006/relationships/slideLayout" Target="../slideLayouts/slideLayout377.xml"/><Relationship Id="rId11" Type="http://schemas.openxmlformats.org/officeDocument/2006/relationships/slideLayout" Target="../slideLayouts/slideLayout382.xml"/><Relationship Id="rId5" Type="http://schemas.openxmlformats.org/officeDocument/2006/relationships/slideLayout" Target="../slideLayouts/slideLayout376.xml"/><Relationship Id="rId10" Type="http://schemas.openxmlformats.org/officeDocument/2006/relationships/slideLayout" Target="../slideLayouts/slideLayout381.xml"/><Relationship Id="rId4" Type="http://schemas.openxmlformats.org/officeDocument/2006/relationships/slideLayout" Target="../slideLayouts/slideLayout375.xml"/><Relationship Id="rId9" Type="http://schemas.openxmlformats.org/officeDocument/2006/relationships/slideLayout" Target="../slideLayouts/slideLayout380.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90.xml"/><Relationship Id="rId13" Type="http://schemas.openxmlformats.org/officeDocument/2006/relationships/image" Target="../media/image10.png"/><Relationship Id="rId3" Type="http://schemas.openxmlformats.org/officeDocument/2006/relationships/slideLayout" Target="../slideLayouts/slideLayout385.xml"/><Relationship Id="rId7" Type="http://schemas.openxmlformats.org/officeDocument/2006/relationships/slideLayout" Target="../slideLayouts/slideLayout389.xml"/><Relationship Id="rId12" Type="http://schemas.openxmlformats.org/officeDocument/2006/relationships/theme" Target="../theme/theme26.xml"/><Relationship Id="rId2" Type="http://schemas.openxmlformats.org/officeDocument/2006/relationships/slideLayout" Target="../slideLayouts/slideLayout384.xml"/><Relationship Id="rId1" Type="http://schemas.openxmlformats.org/officeDocument/2006/relationships/slideLayout" Target="../slideLayouts/slideLayout383.xml"/><Relationship Id="rId6" Type="http://schemas.openxmlformats.org/officeDocument/2006/relationships/slideLayout" Target="../slideLayouts/slideLayout388.xml"/><Relationship Id="rId11" Type="http://schemas.openxmlformats.org/officeDocument/2006/relationships/slideLayout" Target="../slideLayouts/slideLayout393.xml"/><Relationship Id="rId5" Type="http://schemas.openxmlformats.org/officeDocument/2006/relationships/slideLayout" Target="../slideLayouts/slideLayout387.xml"/><Relationship Id="rId10" Type="http://schemas.openxmlformats.org/officeDocument/2006/relationships/slideLayout" Target="../slideLayouts/slideLayout392.xml"/><Relationship Id="rId4" Type="http://schemas.openxmlformats.org/officeDocument/2006/relationships/slideLayout" Target="../slideLayouts/slideLayout386.xml"/><Relationship Id="rId9" Type="http://schemas.openxmlformats.org/officeDocument/2006/relationships/slideLayout" Target="../slideLayouts/slideLayout391.xml"/><Relationship Id="rId14" Type="http://schemas.openxmlformats.org/officeDocument/2006/relationships/image" Target="../media/image18.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401.xml"/><Relationship Id="rId13" Type="http://schemas.openxmlformats.org/officeDocument/2006/relationships/slideLayout" Target="../slideLayouts/slideLayout406.xml"/><Relationship Id="rId18" Type="http://schemas.openxmlformats.org/officeDocument/2006/relationships/slideLayout" Target="../slideLayouts/slideLayout411.xml"/><Relationship Id="rId3" Type="http://schemas.openxmlformats.org/officeDocument/2006/relationships/slideLayout" Target="../slideLayouts/slideLayout396.xml"/><Relationship Id="rId21" Type="http://schemas.openxmlformats.org/officeDocument/2006/relationships/image" Target="../media/image19.png"/><Relationship Id="rId7" Type="http://schemas.openxmlformats.org/officeDocument/2006/relationships/slideLayout" Target="../slideLayouts/slideLayout400.xml"/><Relationship Id="rId12" Type="http://schemas.openxmlformats.org/officeDocument/2006/relationships/slideLayout" Target="../slideLayouts/slideLayout405.xml"/><Relationship Id="rId17" Type="http://schemas.openxmlformats.org/officeDocument/2006/relationships/slideLayout" Target="../slideLayouts/slideLayout410.xml"/><Relationship Id="rId2" Type="http://schemas.openxmlformats.org/officeDocument/2006/relationships/slideLayout" Target="../slideLayouts/slideLayout395.xml"/><Relationship Id="rId16" Type="http://schemas.openxmlformats.org/officeDocument/2006/relationships/slideLayout" Target="../slideLayouts/slideLayout409.xml"/><Relationship Id="rId20" Type="http://schemas.openxmlformats.org/officeDocument/2006/relationships/theme" Target="../theme/theme27.xml"/><Relationship Id="rId1" Type="http://schemas.openxmlformats.org/officeDocument/2006/relationships/slideLayout" Target="../slideLayouts/slideLayout394.xml"/><Relationship Id="rId6" Type="http://schemas.openxmlformats.org/officeDocument/2006/relationships/slideLayout" Target="../slideLayouts/slideLayout399.xml"/><Relationship Id="rId11" Type="http://schemas.openxmlformats.org/officeDocument/2006/relationships/slideLayout" Target="../slideLayouts/slideLayout404.xml"/><Relationship Id="rId5" Type="http://schemas.openxmlformats.org/officeDocument/2006/relationships/slideLayout" Target="../slideLayouts/slideLayout398.xml"/><Relationship Id="rId15" Type="http://schemas.openxmlformats.org/officeDocument/2006/relationships/slideLayout" Target="../slideLayouts/slideLayout408.xml"/><Relationship Id="rId10" Type="http://schemas.openxmlformats.org/officeDocument/2006/relationships/slideLayout" Target="../slideLayouts/slideLayout403.xml"/><Relationship Id="rId19" Type="http://schemas.openxmlformats.org/officeDocument/2006/relationships/slideLayout" Target="../slideLayouts/slideLayout412.xml"/><Relationship Id="rId4" Type="http://schemas.openxmlformats.org/officeDocument/2006/relationships/slideLayout" Target="../slideLayouts/slideLayout397.xml"/><Relationship Id="rId9" Type="http://schemas.openxmlformats.org/officeDocument/2006/relationships/slideLayout" Target="../slideLayouts/slideLayout402.xml"/><Relationship Id="rId14" Type="http://schemas.openxmlformats.org/officeDocument/2006/relationships/slideLayout" Target="../slideLayouts/slideLayout40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420.xml"/><Relationship Id="rId3" Type="http://schemas.openxmlformats.org/officeDocument/2006/relationships/slideLayout" Target="../slideLayouts/slideLayout415.xml"/><Relationship Id="rId7" Type="http://schemas.openxmlformats.org/officeDocument/2006/relationships/slideLayout" Target="../slideLayouts/slideLayout419.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image" Target="../media/image8.png"/><Relationship Id="rId5" Type="http://schemas.openxmlformats.org/officeDocument/2006/relationships/slideLayout" Target="../slideLayouts/slideLayout417.xml"/><Relationship Id="rId10" Type="http://schemas.openxmlformats.org/officeDocument/2006/relationships/theme" Target="../theme/theme28.xml"/><Relationship Id="rId4" Type="http://schemas.openxmlformats.org/officeDocument/2006/relationships/slideLayout" Target="../slideLayouts/slideLayout416.xml"/><Relationship Id="rId9" Type="http://schemas.openxmlformats.org/officeDocument/2006/relationships/slideLayout" Target="../slideLayouts/slideLayout42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429.xml"/><Relationship Id="rId13" Type="http://schemas.openxmlformats.org/officeDocument/2006/relationships/slideLayout" Target="../slideLayouts/slideLayout434.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slideLayout" Target="../slideLayouts/slideLayout433.xml"/><Relationship Id="rId17" Type="http://schemas.openxmlformats.org/officeDocument/2006/relationships/theme" Target="../theme/theme29.xml"/><Relationship Id="rId2" Type="http://schemas.openxmlformats.org/officeDocument/2006/relationships/slideLayout" Target="../slideLayouts/slideLayout423.xml"/><Relationship Id="rId16" Type="http://schemas.openxmlformats.org/officeDocument/2006/relationships/slideLayout" Target="../slideLayouts/slideLayout437.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5" Type="http://schemas.openxmlformats.org/officeDocument/2006/relationships/slideLayout" Target="../slideLayouts/slideLayout43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 Id="rId14" Type="http://schemas.openxmlformats.org/officeDocument/2006/relationships/slideLayout" Target="../slideLayouts/slideLayout4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theme" Target="../theme/theme3.xml"/><Relationship Id="rId3" Type="http://schemas.openxmlformats.org/officeDocument/2006/relationships/slideLayout" Target="../slideLayouts/slideLayout29.xml"/><Relationship Id="rId21" Type="http://schemas.openxmlformats.org/officeDocument/2006/relationships/image" Target="../media/image4.png"/><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image" Target="../media/image3.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image" Target="../media/image2.png"/><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445.xml"/><Relationship Id="rId13" Type="http://schemas.openxmlformats.org/officeDocument/2006/relationships/slideLayout" Target="../slideLayouts/slideLayout450.xml"/><Relationship Id="rId18" Type="http://schemas.openxmlformats.org/officeDocument/2006/relationships/slideLayout" Target="../slideLayouts/slideLayout455.xml"/><Relationship Id="rId3" Type="http://schemas.openxmlformats.org/officeDocument/2006/relationships/slideLayout" Target="../slideLayouts/slideLayout440.xml"/><Relationship Id="rId21" Type="http://schemas.openxmlformats.org/officeDocument/2006/relationships/slideLayout" Target="../slideLayouts/slideLayout458.xml"/><Relationship Id="rId7" Type="http://schemas.openxmlformats.org/officeDocument/2006/relationships/slideLayout" Target="../slideLayouts/slideLayout444.xml"/><Relationship Id="rId12" Type="http://schemas.openxmlformats.org/officeDocument/2006/relationships/slideLayout" Target="../slideLayouts/slideLayout449.xml"/><Relationship Id="rId17" Type="http://schemas.openxmlformats.org/officeDocument/2006/relationships/slideLayout" Target="../slideLayouts/slideLayout454.xml"/><Relationship Id="rId2" Type="http://schemas.openxmlformats.org/officeDocument/2006/relationships/slideLayout" Target="../slideLayouts/slideLayout439.xml"/><Relationship Id="rId16" Type="http://schemas.openxmlformats.org/officeDocument/2006/relationships/slideLayout" Target="../slideLayouts/slideLayout453.xml"/><Relationship Id="rId20" Type="http://schemas.openxmlformats.org/officeDocument/2006/relationships/slideLayout" Target="../slideLayouts/slideLayout457.xml"/><Relationship Id="rId1" Type="http://schemas.openxmlformats.org/officeDocument/2006/relationships/slideLayout" Target="../slideLayouts/slideLayout438.xml"/><Relationship Id="rId6" Type="http://schemas.openxmlformats.org/officeDocument/2006/relationships/slideLayout" Target="../slideLayouts/slideLayout443.xml"/><Relationship Id="rId11" Type="http://schemas.openxmlformats.org/officeDocument/2006/relationships/slideLayout" Target="../slideLayouts/slideLayout448.xml"/><Relationship Id="rId5" Type="http://schemas.openxmlformats.org/officeDocument/2006/relationships/slideLayout" Target="../slideLayouts/slideLayout442.xml"/><Relationship Id="rId15" Type="http://schemas.openxmlformats.org/officeDocument/2006/relationships/slideLayout" Target="../slideLayouts/slideLayout452.xml"/><Relationship Id="rId10" Type="http://schemas.openxmlformats.org/officeDocument/2006/relationships/slideLayout" Target="../slideLayouts/slideLayout447.xml"/><Relationship Id="rId19" Type="http://schemas.openxmlformats.org/officeDocument/2006/relationships/slideLayout" Target="../slideLayouts/slideLayout456.xml"/><Relationship Id="rId4" Type="http://schemas.openxmlformats.org/officeDocument/2006/relationships/slideLayout" Target="../slideLayouts/slideLayout441.xml"/><Relationship Id="rId9" Type="http://schemas.openxmlformats.org/officeDocument/2006/relationships/slideLayout" Target="../slideLayouts/slideLayout446.xml"/><Relationship Id="rId14" Type="http://schemas.openxmlformats.org/officeDocument/2006/relationships/slideLayout" Target="../slideLayouts/slideLayout451.xml"/><Relationship Id="rId22" Type="http://schemas.openxmlformats.org/officeDocument/2006/relationships/theme" Target="../theme/theme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theme" Target="../theme/theme4.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theme" Target="../theme/theme5.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3" Type="http://schemas.openxmlformats.org/officeDocument/2006/relationships/slideLayout" Target="../slideLayouts/slideLayout82.xml"/><Relationship Id="rId21" Type="http://schemas.openxmlformats.org/officeDocument/2006/relationships/theme" Target="../theme/theme6.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theme" Target="../theme/theme7.xml"/><Relationship Id="rId3" Type="http://schemas.openxmlformats.org/officeDocument/2006/relationships/slideLayout" Target="../slideLayouts/slideLayout102.xml"/><Relationship Id="rId21" Type="http://schemas.openxmlformats.org/officeDocument/2006/relationships/image" Target="../media/image4.png"/><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image" Target="../media/image3.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19" Type="http://schemas.openxmlformats.org/officeDocument/2006/relationships/image" Target="../media/image2.png"/><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theme" Target="../theme/theme8.xml"/><Relationship Id="rId3" Type="http://schemas.openxmlformats.org/officeDocument/2006/relationships/slideLayout" Target="../slideLayouts/slideLayout119.xml"/><Relationship Id="rId21" Type="http://schemas.openxmlformats.org/officeDocument/2006/relationships/image" Target="../media/image4.png"/><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image" Target="../media/image3.png"/><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10" Type="http://schemas.openxmlformats.org/officeDocument/2006/relationships/slideLayout" Target="../slideLayouts/slideLayout126.xml"/><Relationship Id="rId19" Type="http://schemas.openxmlformats.org/officeDocument/2006/relationships/image" Target="../media/image2.png"/><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theme" Target="../theme/theme9.xml"/><Relationship Id="rId3" Type="http://schemas.openxmlformats.org/officeDocument/2006/relationships/slideLayout" Target="../slideLayouts/slideLayout136.xml"/><Relationship Id="rId21" Type="http://schemas.openxmlformats.org/officeDocument/2006/relationships/image" Target="../media/image4.png"/><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image" Target="../media/image3.png"/><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10" Type="http://schemas.openxmlformats.org/officeDocument/2006/relationships/slideLayout" Target="../slideLayouts/slideLayout143.xml"/><Relationship Id="rId19" Type="http://schemas.openxmlformats.org/officeDocument/2006/relationships/image" Target="../media/image2.png"/><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cstate="email">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4EDCA69E-243D-4004-9452-0510EEF70885}"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23342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D4500"/>
            </a:gs>
            <a:gs pos="100000">
              <a:schemeClr val="bg1"/>
            </a:gs>
          </a:gsLst>
          <a:lin ang="2700000" scaled="1"/>
        </a:gra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88C3F0A1-BACD-C93F-6992-FF811D8C2283}"/>
              </a:ext>
            </a:extLst>
          </p:cNvPr>
          <p:cNvGrpSpPr>
            <a:grpSpLocks/>
          </p:cNvGrpSpPr>
          <p:nvPr/>
        </p:nvGrpSpPr>
        <p:grpSpPr bwMode="auto">
          <a:xfrm>
            <a:off x="0" y="1"/>
            <a:ext cx="12192000" cy="6856413"/>
            <a:chOff x="0" y="0"/>
            <a:chExt cx="5760" cy="4319"/>
          </a:xfrm>
        </p:grpSpPr>
        <p:sp>
          <p:nvSpPr>
            <p:cNvPr id="54275" name="Freeform 3">
              <a:extLst>
                <a:ext uri="{FF2B5EF4-FFF2-40B4-BE49-F238E27FC236}">
                  <a16:creationId xmlns:a16="http://schemas.microsoft.com/office/drawing/2014/main" id="{2723E28A-1B89-4D0E-5D15-8C6CA556CBD0}"/>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76" name="Freeform 4">
              <a:extLst>
                <a:ext uri="{FF2B5EF4-FFF2-40B4-BE49-F238E27FC236}">
                  <a16:creationId xmlns:a16="http://schemas.microsoft.com/office/drawing/2014/main" id="{32B4FCCB-AB1A-2708-BF15-C0397F2ECA37}"/>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77" name="Freeform 5">
              <a:extLst>
                <a:ext uri="{FF2B5EF4-FFF2-40B4-BE49-F238E27FC236}">
                  <a16:creationId xmlns:a16="http://schemas.microsoft.com/office/drawing/2014/main" id="{6D8929FD-5FD6-CBC0-60E8-9998B7C4D9B6}"/>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59" name="Freeform 6">
              <a:extLst>
                <a:ext uri="{FF2B5EF4-FFF2-40B4-BE49-F238E27FC236}">
                  <a16:creationId xmlns:a16="http://schemas.microsoft.com/office/drawing/2014/main" id="{3C225FFA-6BFF-CD82-3716-E4DD8F7393BC}"/>
                </a:ext>
              </a:extLst>
            </p:cNvPr>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79" name="Freeform 7">
              <a:extLst>
                <a:ext uri="{FF2B5EF4-FFF2-40B4-BE49-F238E27FC236}">
                  <a16:creationId xmlns:a16="http://schemas.microsoft.com/office/drawing/2014/main" id="{E017DD40-25D8-6AE3-C93C-6CC39AB9CBA7}"/>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2061" name="Freeform 8">
              <a:extLst>
                <a:ext uri="{FF2B5EF4-FFF2-40B4-BE49-F238E27FC236}">
                  <a16:creationId xmlns:a16="http://schemas.microsoft.com/office/drawing/2014/main" id="{143E28BA-F3E8-31C9-C28C-BBA05893B4D3}"/>
                </a:ext>
              </a:extLst>
            </p:cNvPr>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62" name="Freeform 9">
              <a:extLst>
                <a:ext uri="{FF2B5EF4-FFF2-40B4-BE49-F238E27FC236}">
                  <a16:creationId xmlns:a16="http://schemas.microsoft.com/office/drawing/2014/main" id="{FF7428D3-833E-2B7B-F39B-1D55AFADA1B8}"/>
                </a:ext>
              </a:extLst>
            </p:cNvPr>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2" name="Freeform 10">
              <a:extLst>
                <a:ext uri="{FF2B5EF4-FFF2-40B4-BE49-F238E27FC236}">
                  <a16:creationId xmlns:a16="http://schemas.microsoft.com/office/drawing/2014/main" id="{D6343BD4-18B5-22E9-A34F-15ECAB42C480}"/>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64" name="Freeform 11">
              <a:extLst>
                <a:ext uri="{FF2B5EF4-FFF2-40B4-BE49-F238E27FC236}">
                  <a16:creationId xmlns:a16="http://schemas.microsoft.com/office/drawing/2014/main" id="{0930A0CD-C4EF-DACF-2280-C28077D8058C}"/>
                </a:ext>
              </a:extLst>
            </p:cNvPr>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4" name="Freeform 12">
              <a:extLst>
                <a:ext uri="{FF2B5EF4-FFF2-40B4-BE49-F238E27FC236}">
                  <a16:creationId xmlns:a16="http://schemas.microsoft.com/office/drawing/2014/main" id="{178A15D4-4D89-42AC-83EB-AC93367AD11A}"/>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66" name="Freeform 13">
              <a:extLst>
                <a:ext uri="{FF2B5EF4-FFF2-40B4-BE49-F238E27FC236}">
                  <a16:creationId xmlns:a16="http://schemas.microsoft.com/office/drawing/2014/main" id="{5FF79D10-53DC-E8E7-06C3-05B12DA3C94F}"/>
                </a:ext>
              </a:extLst>
            </p:cNvPr>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6" name="Freeform 14">
              <a:extLst>
                <a:ext uri="{FF2B5EF4-FFF2-40B4-BE49-F238E27FC236}">
                  <a16:creationId xmlns:a16="http://schemas.microsoft.com/office/drawing/2014/main" id="{9FABDB31-F701-57CD-3C85-F4176259A8CF}"/>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68" name="Freeform 15">
              <a:extLst>
                <a:ext uri="{FF2B5EF4-FFF2-40B4-BE49-F238E27FC236}">
                  <a16:creationId xmlns:a16="http://schemas.microsoft.com/office/drawing/2014/main" id="{177F6A4A-3D9A-0722-86E7-F2D11A32630F}"/>
                </a:ext>
              </a:extLst>
            </p:cNvPr>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8" name="Freeform 16">
              <a:extLst>
                <a:ext uri="{FF2B5EF4-FFF2-40B4-BE49-F238E27FC236}">
                  <a16:creationId xmlns:a16="http://schemas.microsoft.com/office/drawing/2014/main" id="{7B3743C1-3275-D196-251D-33D590A599EF}"/>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89" name="Freeform 17">
              <a:extLst>
                <a:ext uri="{FF2B5EF4-FFF2-40B4-BE49-F238E27FC236}">
                  <a16:creationId xmlns:a16="http://schemas.microsoft.com/office/drawing/2014/main" id="{825D586A-56A9-0B01-55F2-C83BD32AECD5}"/>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90" name="Freeform 18">
              <a:extLst>
                <a:ext uri="{FF2B5EF4-FFF2-40B4-BE49-F238E27FC236}">
                  <a16:creationId xmlns:a16="http://schemas.microsoft.com/office/drawing/2014/main" id="{8DFF2F53-50FE-EA9A-1678-61066A337224}"/>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72" name="Freeform 19">
              <a:extLst>
                <a:ext uri="{FF2B5EF4-FFF2-40B4-BE49-F238E27FC236}">
                  <a16:creationId xmlns:a16="http://schemas.microsoft.com/office/drawing/2014/main" id="{99A48890-7984-97C9-2D99-120C40B0E47D}"/>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2" name="Freeform 20">
              <a:extLst>
                <a:ext uri="{FF2B5EF4-FFF2-40B4-BE49-F238E27FC236}">
                  <a16:creationId xmlns:a16="http://schemas.microsoft.com/office/drawing/2014/main" id="{ABF2547A-3FAB-9AC9-4E1F-149FC70B2575}"/>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74" name="Freeform 21">
              <a:extLst>
                <a:ext uri="{FF2B5EF4-FFF2-40B4-BE49-F238E27FC236}">
                  <a16:creationId xmlns:a16="http://schemas.microsoft.com/office/drawing/2014/main" id="{57A73604-CD3C-E29B-1C11-5C70FAB25A54}"/>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4" name="Freeform 22">
              <a:extLst>
                <a:ext uri="{FF2B5EF4-FFF2-40B4-BE49-F238E27FC236}">
                  <a16:creationId xmlns:a16="http://schemas.microsoft.com/office/drawing/2014/main" id="{40E760CF-358D-750E-99AA-4F8432FF08B5}"/>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95" name="Freeform 23">
              <a:extLst>
                <a:ext uri="{FF2B5EF4-FFF2-40B4-BE49-F238E27FC236}">
                  <a16:creationId xmlns:a16="http://schemas.microsoft.com/office/drawing/2014/main" id="{2307D230-CF90-F9A5-BEFF-D50597A8249C}"/>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54296" name="Freeform 24">
              <a:extLst>
                <a:ext uri="{FF2B5EF4-FFF2-40B4-BE49-F238E27FC236}">
                  <a16:creationId xmlns:a16="http://schemas.microsoft.com/office/drawing/2014/main" id="{E76055CA-B132-B25A-AB6B-3D5CA4D90FC9}"/>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78" name="Freeform 25">
              <a:extLst>
                <a:ext uri="{FF2B5EF4-FFF2-40B4-BE49-F238E27FC236}">
                  <a16:creationId xmlns:a16="http://schemas.microsoft.com/office/drawing/2014/main" id="{A17BF357-443A-DEB0-A4C9-DB7CFE1433FD}"/>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8" name="Freeform 26">
              <a:extLst>
                <a:ext uri="{FF2B5EF4-FFF2-40B4-BE49-F238E27FC236}">
                  <a16:creationId xmlns:a16="http://schemas.microsoft.com/office/drawing/2014/main" id="{58C75E54-79A6-F952-1549-2E65BA18C85E}"/>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99" name="Freeform 27">
              <a:extLst>
                <a:ext uri="{FF2B5EF4-FFF2-40B4-BE49-F238E27FC236}">
                  <a16:creationId xmlns:a16="http://schemas.microsoft.com/office/drawing/2014/main" id="{A7475498-4E5B-CB7E-2738-70BEB8942D0E}"/>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81" name="Freeform 28">
              <a:extLst>
                <a:ext uri="{FF2B5EF4-FFF2-40B4-BE49-F238E27FC236}">
                  <a16:creationId xmlns:a16="http://schemas.microsoft.com/office/drawing/2014/main" id="{222CED77-723D-F25B-E2F0-408509ED156D}"/>
                </a:ext>
              </a:extLst>
            </p:cNvPr>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301" name="Freeform 29">
              <a:extLst>
                <a:ext uri="{FF2B5EF4-FFF2-40B4-BE49-F238E27FC236}">
                  <a16:creationId xmlns:a16="http://schemas.microsoft.com/office/drawing/2014/main" id="{81582947-9BFB-05FB-09A5-A57E89389A9D}"/>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83" name="Freeform 30">
              <a:extLst>
                <a:ext uri="{FF2B5EF4-FFF2-40B4-BE49-F238E27FC236}">
                  <a16:creationId xmlns:a16="http://schemas.microsoft.com/office/drawing/2014/main" id="{8AF1ED03-EBF8-F5AD-63B8-ACDF7E7119F9}"/>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303" name="Freeform 31">
              <a:extLst>
                <a:ext uri="{FF2B5EF4-FFF2-40B4-BE49-F238E27FC236}">
                  <a16:creationId xmlns:a16="http://schemas.microsoft.com/office/drawing/2014/main" id="{3D21D0EE-C110-F012-D6EF-8CF362830932}"/>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4" name="Freeform 32">
              <a:extLst>
                <a:ext uri="{FF2B5EF4-FFF2-40B4-BE49-F238E27FC236}">
                  <a16:creationId xmlns:a16="http://schemas.microsoft.com/office/drawing/2014/main" id="{9C3E363E-EA22-1F48-B408-A82E081EFF50}"/>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5" name="Freeform 33">
              <a:extLst>
                <a:ext uri="{FF2B5EF4-FFF2-40B4-BE49-F238E27FC236}">
                  <a16:creationId xmlns:a16="http://schemas.microsoft.com/office/drawing/2014/main" id="{FE34B128-FB42-60CE-A252-4BC2F14F19C0}"/>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6" name="Freeform 34">
              <a:extLst>
                <a:ext uri="{FF2B5EF4-FFF2-40B4-BE49-F238E27FC236}">
                  <a16:creationId xmlns:a16="http://schemas.microsoft.com/office/drawing/2014/main" id="{35726EE9-2E8D-BF5E-5C63-F222702B26BA}"/>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7" name="Freeform 35">
              <a:extLst>
                <a:ext uri="{FF2B5EF4-FFF2-40B4-BE49-F238E27FC236}">
                  <a16:creationId xmlns:a16="http://schemas.microsoft.com/office/drawing/2014/main" id="{3CA67941-E601-6651-DDCA-16116567249A}"/>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8" name="Freeform 36">
              <a:extLst>
                <a:ext uri="{FF2B5EF4-FFF2-40B4-BE49-F238E27FC236}">
                  <a16:creationId xmlns:a16="http://schemas.microsoft.com/office/drawing/2014/main" id="{3D119E2A-62F4-97D1-CA55-FDBFF0D1BFFA}"/>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9" name="Freeform 37">
              <a:extLst>
                <a:ext uri="{FF2B5EF4-FFF2-40B4-BE49-F238E27FC236}">
                  <a16:creationId xmlns:a16="http://schemas.microsoft.com/office/drawing/2014/main" id="{AEFA6E9E-3A4E-D73B-F4F3-480EFAD2E936}"/>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10" name="Freeform 38">
              <a:extLst>
                <a:ext uri="{FF2B5EF4-FFF2-40B4-BE49-F238E27FC236}">
                  <a16:creationId xmlns:a16="http://schemas.microsoft.com/office/drawing/2014/main" id="{233A47EB-FF69-79F6-8D51-A027B1380B4F}"/>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nvGrpSpPr>
            <p:cNvPr id="2092" name="Group 39">
              <a:extLst>
                <a:ext uri="{FF2B5EF4-FFF2-40B4-BE49-F238E27FC236}">
                  <a16:creationId xmlns:a16="http://schemas.microsoft.com/office/drawing/2014/main" id="{9950C633-81BB-9B28-1A06-1EBCFDC6488B}"/>
                </a:ext>
              </a:extLst>
            </p:cNvPr>
            <p:cNvGrpSpPr>
              <a:grpSpLocks/>
            </p:cNvGrpSpPr>
            <p:nvPr userDrawn="1"/>
          </p:nvGrpSpPr>
          <p:grpSpPr bwMode="auto">
            <a:xfrm>
              <a:off x="0" y="1632"/>
              <a:ext cx="5758" cy="1858"/>
              <a:chOff x="0" y="1632"/>
              <a:chExt cx="5758" cy="1858"/>
            </a:xfrm>
          </p:grpSpPr>
          <p:sp>
            <p:nvSpPr>
              <p:cNvPr id="54312" name="Freeform 40">
                <a:extLst>
                  <a:ext uri="{FF2B5EF4-FFF2-40B4-BE49-F238E27FC236}">
                    <a16:creationId xmlns:a16="http://schemas.microsoft.com/office/drawing/2014/main" id="{008B7C6B-C6FA-845F-BB2F-C1A3DCDC0407}"/>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13" name="Freeform 41">
                <a:extLst>
                  <a:ext uri="{FF2B5EF4-FFF2-40B4-BE49-F238E27FC236}">
                    <a16:creationId xmlns:a16="http://schemas.microsoft.com/office/drawing/2014/main" id="{DD1DB86E-A7CE-DD2B-5739-54519430640D}"/>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grpSp>
      <p:sp>
        <p:nvSpPr>
          <p:cNvPr id="54314" name="Rectangle 42">
            <a:extLst>
              <a:ext uri="{FF2B5EF4-FFF2-40B4-BE49-F238E27FC236}">
                <a16:creationId xmlns:a16="http://schemas.microsoft.com/office/drawing/2014/main" id="{85029224-04B9-C3D0-5086-0FFACC6561B0}"/>
              </a:ext>
            </a:extLst>
          </p:cNvPr>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4315" name="Rectangle 43">
            <a:extLst>
              <a:ext uri="{FF2B5EF4-FFF2-40B4-BE49-F238E27FC236}">
                <a16:creationId xmlns:a16="http://schemas.microsoft.com/office/drawing/2014/main" id="{6445B439-54D7-2E74-E357-15A39F52DBDE}"/>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4316" name="Rectangle 44">
            <a:extLst>
              <a:ext uri="{FF2B5EF4-FFF2-40B4-BE49-F238E27FC236}">
                <a16:creationId xmlns:a16="http://schemas.microsoft.com/office/drawing/2014/main" id="{F2248346-2012-82B4-6A2E-AA24000DB9FA}"/>
              </a:ext>
            </a:extLst>
          </p:cNvPr>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ltLang="en-US"/>
          </a:p>
        </p:txBody>
      </p:sp>
      <p:sp>
        <p:nvSpPr>
          <p:cNvPr id="54317" name="Rectangle 45">
            <a:extLst>
              <a:ext uri="{FF2B5EF4-FFF2-40B4-BE49-F238E27FC236}">
                <a16:creationId xmlns:a16="http://schemas.microsoft.com/office/drawing/2014/main" id="{3EB3C844-5ED7-6CC5-F02E-C562912D53FB}"/>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ltLang="en-US"/>
          </a:p>
        </p:txBody>
      </p:sp>
      <p:sp>
        <p:nvSpPr>
          <p:cNvPr id="54318" name="Rectangle 46">
            <a:extLst>
              <a:ext uri="{FF2B5EF4-FFF2-40B4-BE49-F238E27FC236}">
                <a16:creationId xmlns:a16="http://schemas.microsoft.com/office/drawing/2014/main" id="{E1C379FB-448F-6349-1A5C-E1E793DB46D7}"/>
              </a:ext>
            </a:extLst>
          </p:cNvPr>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9D9ECE3B-6B35-445B-A99F-963BB40FF2CC}" type="slidenum">
              <a:rPr lang="en-US" altLang="en-US"/>
              <a:pPr/>
              <a:t>‹#›</a:t>
            </a:fld>
            <a:endParaRPr lang="en-US" altLang="en-US"/>
          </a:p>
        </p:txBody>
      </p:sp>
    </p:spTree>
    <p:extLst>
      <p:ext uri="{BB962C8B-B14F-4D97-AF65-F5344CB8AC3E}">
        <p14:creationId xmlns:p14="http://schemas.microsoft.com/office/powerpoint/2010/main" val="1853845319"/>
      </p:ext>
    </p:extLst>
  </p:cSld>
  <p:clrMap bg1="dk2" tx1="lt1" bg2="dk1" tx2="lt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 id="2147483837" r:id="rId17"/>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9"/>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20"/>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21"/>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Title Placeholder 1"/>
          <p:cNvSpPr>
            <a:spLocks noGrp="1"/>
          </p:cNvSpPr>
          <p:nvPr>
            <p:ph type="title"/>
          </p:nvPr>
        </p:nvSpPr>
        <p:spPr>
          <a:xfrm>
            <a:off x="762000" y="559678"/>
            <a:ext cx="3833906" cy="49524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181600" y="569066"/>
            <a:ext cx="6248398" cy="565515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2001" y="5930060"/>
            <a:ext cx="3814856" cy="365125"/>
          </a:xfrm>
          <a:prstGeom prst="rect">
            <a:avLst/>
          </a:prstGeom>
        </p:spPr>
        <p:txBody>
          <a:bodyPr vert="horz" lIns="91440" tIns="45720" rIns="91440" bIns="45720" rtlCol="0" anchor="t"/>
          <a:lstStyle>
            <a:lvl1pPr algn="r">
              <a:defRPr sz="1000" b="0" i="1" baseline="0">
                <a:solidFill>
                  <a:schemeClr val="accent1"/>
                </a:solidFill>
                <a:latin typeface="+mj-lt"/>
              </a:defRPr>
            </a:lvl1pPr>
          </a:lstStyle>
          <a:p>
            <a:fld id="{64480A59-1DC4-4BE4-B916-67322DFD1251}" type="datetime1">
              <a:rPr lang="en-US" smtClean="0"/>
              <a:t>2/17/2025</a:t>
            </a:fld>
            <a:endParaRPr lang="en-US" dirty="0"/>
          </a:p>
        </p:txBody>
      </p:sp>
      <p:sp>
        <p:nvSpPr>
          <p:cNvPr id="5" name="Footer Placeholder 4"/>
          <p:cNvSpPr>
            <a:spLocks noGrp="1"/>
          </p:cNvSpPr>
          <p:nvPr>
            <p:ph type="ftr" sz="quarter" idx="3"/>
          </p:nvPr>
        </p:nvSpPr>
        <p:spPr>
          <a:xfrm>
            <a:off x="762001" y="6314440"/>
            <a:ext cx="3814856" cy="365125"/>
          </a:xfrm>
          <a:prstGeom prst="rect">
            <a:avLst/>
          </a:prstGeom>
        </p:spPr>
        <p:txBody>
          <a:bodyPr vert="horz" lIns="91440" tIns="45720" rIns="91440" bIns="45720" rtlCol="0" anchor="t"/>
          <a:lstStyle>
            <a:lvl1pPr algn="r">
              <a:defRPr sz="1200" b="1" i="1" baseline="0">
                <a:solidFill>
                  <a:schemeClr val="accent1"/>
                </a:solidFill>
                <a:latin typeface="+mj-lt"/>
              </a:defRPr>
            </a:lvl1pPr>
          </a:lstStyle>
          <a:p>
            <a:endParaRPr lang="en-US" dirty="0"/>
          </a:p>
        </p:txBody>
      </p:sp>
      <p:sp>
        <p:nvSpPr>
          <p:cNvPr id="6" name="Slide Number Placeholder 5"/>
          <p:cNvSpPr>
            <a:spLocks noGrp="1"/>
          </p:cNvSpPr>
          <p:nvPr>
            <p:ph type="sldNum" sz="quarter" idx="4"/>
          </p:nvPr>
        </p:nvSpPr>
        <p:spPr>
          <a:xfrm>
            <a:off x="11784011" y="5607592"/>
            <a:ext cx="407988" cy="365125"/>
          </a:xfrm>
          <a:prstGeom prst="rect">
            <a:avLst/>
          </a:prstGeom>
        </p:spPr>
        <p:txBody>
          <a:bodyPr vert="horz" lIns="91440" tIns="45720" rIns="91440" bIns="45720" rtlCol="0" anchor="ctr"/>
          <a:lstStyle>
            <a:lvl1pPr algn="r">
              <a:defRPr sz="1200" b="0" i="1" baseline="0">
                <a:solidFill>
                  <a:schemeClr val="bg2"/>
                </a:solidFill>
                <a:latin typeface="+mj-lt"/>
              </a:defRPr>
            </a:lvl1pPr>
          </a:lstStyle>
          <a:p>
            <a:fld id="{2AC27A5A-7290-4DE1-BA94-4BE8A8E57DCF}" type="slidenum">
              <a:rPr lang="en-US" smtClean="0"/>
              <a:pPr/>
              <a:t>‹#›</a:t>
            </a:fld>
            <a:endParaRPr lang="en-US" dirty="0"/>
          </a:p>
        </p:txBody>
      </p:sp>
      <p:cxnSp>
        <p:nvCxnSpPr>
          <p:cNvPr id="10" name="Straight Connector 9" title="Horizontal Rule Line"/>
          <p:cNvCxnSpPr/>
          <p:nvPr/>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22324"/>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Lst>
  <p:transition>
    <p:split orient="vert"/>
  </p:transition>
  <p:hf hdr="0" ftr="0" dt="0"/>
  <p:txStyles>
    <p:titleStyle>
      <a:lvl1pPr algn="r" defTabSz="914400" rtl="0" eaLnBrk="1" latinLnBrk="0" hangingPunct="1">
        <a:lnSpc>
          <a:spcPct val="90000"/>
        </a:lnSpc>
        <a:spcBef>
          <a:spcPct val="0"/>
        </a:spcBef>
        <a:buNone/>
        <a:defRPr sz="5000" b="0" i="1" kern="1200" baseline="0">
          <a:solidFill>
            <a:schemeClr val="accent1"/>
          </a:solidFill>
          <a:latin typeface="+mj-lt"/>
          <a:ea typeface="+mj-ea"/>
          <a:cs typeface="+mj-cs"/>
        </a:defRPr>
      </a:lvl1pPr>
    </p:titleStyle>
    <p:body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283464"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283464"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283464"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83464"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83464"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83464"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283464"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283464"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32">
          <p15:clr>
            <a:srgbClr val="F26B43"/>
          </p15:clr>
        </p15:guide>
        <p15:guide id="2" pos="480">
          <p15:clr>
            <a:srgbClr val="F26B43"/>
          </p15:clr>
        </p15:guide>
        <p15:guide id="3" orient="horz" pos="432">
          <p15:clr>
            <a:srgbClr val="F26B43"/>
          </p15:clr>
        </p15:guide>
        <p15:guide id="4" pos="7200">
          <p15:clr>
            <a:srgbClr val="F26B43"/>
          </p15:clr>
        </p15:guide>
        <p15:guide id="5" pos="3264">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2/17/2025</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72192487"/>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867" r:id="rId14"/>
    <p:sldLayoutId id="2147483868" r:id="rId15"/>
    <p:sldLayoutId id="2147483869" r:id="rId16"/>
    <p:sldLayoutId id="2147483870"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F043C3F-C76C-6A7D-4E18-3F8201D72BC1}"/>
              </a:ext>
            </a:extLst>
          </p:cNvPr>
          <p:cNvSpPr>
            <a:spLocks noChangeArrowheads="1"/>
          </p:cNvSpPr>
          <p:nvPr/>
        </p:nvSpPr>
        <p:spPr bwMode="ltGray">
          <a:xfrm>
            <a:off x="556684" y="1098551"/>
            <a:ext cx="584200" cy="474663"/>
          </a:xfrm>
          <a:prstGeom prst="rect">
            <a:avLst/>
          </a:prstGeom>
          <a:solidFill>
            <a:schemeClr val="accent2"/>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1" name="Rectangle 3">
            <a:extLst>
              <a:ext uri="{FF2B5EF4-FFF2-40B4-BE49-F238E27FC236}">
                <a16:creationId xmlns:a16="http://schemas.microsoft.com/office/drawing/2014/main" id="{DCC4232A-0134-125B-155B-BCFA44B5E07A}"/>
              </a:ext>
            </a:extLst>
          </p:cNvPr>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2" name="Rectangle 4">
            <a:extLst>
              <a:ext uri="{FF2B5EF4-FFF2-40B4-BE49-F238E27FC236}">
                <a16:creationId xmlns:a16="http://schemas.microsoft.com/office/drawing/2014/main" id="{2B9062E8-29D0-4796-2041-BC5634FFA0AE}"/>
              </a:ext>
            </a:extLst>
          </p:cNvPr>
          <p:cNvSpPr>
            <a:spLocks noChangeArrowheads="1"/>
          </p:cNvSpPr>
          <p:nvPr/>
        </p:nvSpPr>
        <p:spPr bwMode="ltGray">
          <a:xfrm>
            <a:off x="721785" y="1520826"/>
            <a:ext cx="563033" cy="474663"/>
          </a:xfrm>
          <a:prstGeom prst="rect">
            <a:avLst/>
          </a:prstGeom>
          <a:solidFill>
            <a:schemeClr val="folHlink"/>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3" name="Rectangle 5">
            <a:extLst>
              <a:ext uri="{FF2B5EF4-FFF2-40B4-BE49-F238E27FC236}">
                <a16:creationId xmlns:a16="http://schemas.microsoft.com/office/drawing/2014/main" id="{CDD4D2E3-BFEB-6BA0-B0FB-CE47EC4340BF}"/>
              </a:ext>
            </a:extLst>
          </p:cNvPr>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4" name="Rectangle 6">
            <a:extLst>
              <a:ext uri="{FF2B5EF4-FFF2-40B4-BE49-F238E27FC236}">
                <a16:creationId xmlns:a16="http://schemas.microsoft.com/office/drawing/2014/main" id="{F44F0A88-693B-7F44-CAB6-F3589679CB90}"/>
              </a:ext>
            </a:extLst>
          </p:cNvPr>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5" name="Rectangle 7">
            <a:extLst>
              <a:ext uri="{FF2B5EF4-FFF2-40B4-BE49-F238E27FC236}">
                <a16:creationId xmlns:a16="http://schemas.microsoft.com/office/drawing/2014/main" id="{2980982D-66A2-28A1-F785-3389C418A66C}"/>
              </a:ext>
            </a:extLst>
          </p:cNvPr>
          <p:cNvSpPr>
            <a:spLocks noChangeArrowheads="1"/>
          </p:cNvSpPr>
          <p:nvPr/>
        </p:nvSpPr>
        <p:spPr bwMode="gray">
          <a:xfrm>
            <a:off x="1016000" y="990601"/>
            <a:ext cx="42333" cy="1052513"/>
          </a:xfrm>
          <a:prstGeom prst="rect">
            <a:avLst/>
          </a:prstGeom>
          <a:solidFill>
            <a:schemeClr val="bg2"/>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6" name="Rectangle 8">
            <a:extLst>
              <a:ext uri="{FF2B5EF4-FFF2-40B4-BE49-F238E27FC236}">
                <a16:creationId xmlns:a16="http://schemas.microsoft.com/office/drawing/2014/main" id="{BCFFA45A-266B-951A-AFC7-2382B81830FA}"/>
              </a:ext>
            </a:extLst>
          </p:cNvPr>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7" name="Rectangle 9">
            <a:extLst>
              <a:ext uri="{FF2B5EF4-FFF2-40B4-BE49-F238E27FC236}">
                <a16:creationId xmlns:a16="http://schemas.microsoft.com/office/drawing/2014/main" id="{BACCF2EF-F12C-782F-5652-1EE38C9EF068}"/>
              </a:ext>
            </a:extLst>
          </p:cNvPr>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058" name="Rectangle 10">
            <a:extLst>
              <a:ext uri="{FF2B5EF4-FFF2-40B4-BE49-F238E27FC236}">
                <a16:creationId xmlns:a16="http://schemas.microsoft.com/office/drawing/2014/main" id="{B91B4E51-C87E-DB72-B0D4-AD556C61030F}"/>
              </a:ext>
            </a:extLst>
          </p:cNvPr>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6267" name="Rectangle 11">
            <a:extLst>
              <a:ext uri="{FF2B5EF4-FFF2-40B4-BE49-F238E27FC236}">
                <a16:creationId xmlns:a16="http://schemas.microsoft.com/office/drawing/2014/main" id="{635B9EF3-CCFA-2A1E-F289-6286543CDA41}"/>
              </a:ext>
            </a:extLst>
          </p:cNvPr>
          <p:cNvSpPr>
            <a:spLocks noGrp="1" noChangeArrowheads="1"/>
          </p:cNvSpPr>
          <p:nvPr>
            <p:ph type="dt" sz="half" idx="2"/>
          </p:nvPr>
        </p:nvSpPr>
        <p:spPr bwMode="auto">
          <a:xfrm>
            <a:off x="1549400" y="6243638"/>
            <a:ext cx="2540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lvl1pPr>
          </a:lstStyle>
          <a:p>
            <a:pPr>
              <a:defRPr/>
            </a:pPr>
            <a:endParaRPr lang="en-US" altLang="en-US"/>
          </a:p>
        </p:txBody>
      </p:sp>
      <p:sp>
        <p:nvSpPr>
          <p:cNvPr id="96268" name="Rectangle 12">
            <a:extLst>
              <a:ext uri="{FF2B5EF4-FFF2-40B4-BE49-F238E27FC236}">
                <a16:creationId xmlns:a16="http://schemas.microsoft.com/office/drawing/2014/main" id="{0259B59C-44B1-3E1A-2AA1-01299E339DB1}"/>
              </a:ext>
            </a:extLst>
          </p:cNvPr>
          <p:cNvSpPr>
            <a:spLocks noGrp="1" noChangeArrowheads="1"/>
          </p:cNvSpPr>
          <p:nvPr>
            <p:ph type="ftr" sz="quarter" idx="3"/>
          </p:nvPr>
        </p:nvSpPr>
        <p:spPr bwMode="auto">
          <a:xfrm>
            <a:off x="4876800" y="6243638"/>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lvl1pPr>
          </a:lstStyle>
          <a:p>
            <a:pPr>
              <a:defRPr/>
            </a:pPr>
            <a:endParaRPr lang="en-US" altLang="en-US"/>
          </a:p>
        </p:txBody>
      </p:sp>
      <p:sp>
        <p:nvSpPr>
          <p:cNvPr id="96269" name="Rectangle 13">
            <a:extLst>
              <a:ext uri="{FF2B5EF4-FFF2-40B4-BE49-F238E27FC236}">
                <a16:creationId xmlns:a16="http://schemas.microsoft.com/office/drawing/2014/main" id="{E2B83667-8801-10F9-F0BD-EBA19B699FCD}"/>
              </a:ext>
            </a:extLst>
          </p:cNvPr>
          <p:cNvSpPr>
            <a:spLocks noGrp="1" noChangeArrowheads="1"/>
          </p:cNvSpPr>
          <p:nvPr>
            <p:ph type="sldNum" sz="quarter" idx="4"/>
          </p:nvPr>
        </p:nvSpPr>
        <p:spPr bwMode="auto">
          <a:xfrm>
            <a:off x="9389533" y="6243638"/>
            <a:ext cx="2540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smtClean="0"/>
            </a:lvl1pPr>
          </a:lstStyle>
          <a:p>
            <a:pPr>
              <a:defRPr/>
            </a:pPr>
            <a:fld id="{64D2BF1C-359E-46D1-A968-2F8EA0D986A2}" type="slidenum">
              <a:rPr lang="en-US" altLang="en-US"/>
              <a:pPr>
                <a:defRPr/>
              </a:pPr>
              <a:t>‹#›</a:t>
            </a:fld>
            <a:endParaRPr lang="en-US" altLang="en-US"/>
          </a:p>
        </p:txBody>
      </p:sp>
    </p:spTree>
    <p:extLst>
      <p:ext uri="{BB962C8B-B14F-4D97-AF65-F5344CB8AC3E}">
        <p14:creationId xmlns:p14="http://schemas.microsoft.com/office/powerpoint/2010/main" val="1701076982"/>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 id="2147483885" r:id="rId14"/>
    <p:sldLayoutId id="2147483886" r:id="rId15"/>
    <p:sldLayoutId id="2147483887" r:id="rId16"/>
    <p:sldLayoutId id="2147483888" r:id="rId17"/>
    <p:sldLayoutId id="2147483889" r:id="rId18"/>
  </p:sldLayoutIdLst>
  <p:transition>
    <p:blinds/>
  </p:transition>
  <p:hf hdr="0" ft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9386161-58B7-C00F-0328-87CFC5A623FB}"/>
              </a:ext>
            </a:extLst>
          </p:cNvPr>
          <p:cNvSpPr>
            <a:spLocks noChangeArrowheads="1"/>
          </p:cNvSpPr>
          <p:nvPr/>
        </p:nvSpPr>
        <p:spPr bwMode="ltGray">
          <a:xfrm>
            <a:off x="556684" y="1098551"/>
            <a:ext cx="584200" cy="474663"/>
          </a:xfrm>
          <a:prstGeom prst="rect">
            <a:avLst/>
          </a:prstGeom>
          <a:solidFill>
            <a:schemeClr val="accent2"/>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1" name="Rectangle 3">
            <a:extLst>
              <a:ext uri="{FF2B5EF4-FFF2-40B4-BE49-F238E27FC236}">
                <a16:creationId xmlns:a16="http://schemas.microsoft.com/office/drawing/2014/main" id="{83923C40-62FA-D856-EF14-CF1A56321F93}"/>
              </a:ext>
            </a:extLst>
          </p:cNvPr>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2" name="Rectangle 4">
            <a:extLst>
              <a:ext uri="{FF2B5EF4-FFF2-40B4-BE49-F238E27FC236}">
                <a16:creationId xmlns:a16="http://schemas.microsoft.com/office/drawing/2014/main" id="{B8E91EFA-FE5C-D00A-121C-32A519CF7E4F}"/>
              </a:ext>
            </a:extLst>
          </p:cNvPr>
          <p:cNvSpPr>
            <a:spLocks noChangeArrowheads="1"/>
          </p:cNvSpPr>
          <p:nvPr/>
        </p:nvSpPr>
        <p:spPr bwMode="ltGray">
          <a:xfrm>
            <a:off x="721785" y="1520826"/>
            <a:ext cx="563033" cy="474663"/>
          </a:xfrm>
          <a:prstGeom prst="rect">
            <a:avLst/>
          </a:prstGeom>
          <a:solidFill>
            <a:schemeClr val="folHlink"/>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3" name="Rectangle 5">
            <a:extLst>
              <a:ext uri="{FF2B5EF4-FFF2-40B4-BE49-F238E27FC236}">
                <a16:creationId xmlns:a16="http://schemas.microsoft.com/office/drawing/2014/main" id="{7A553CA4-95E5-9149-B7B4-38CCAF719E27}"/>
              </a:ext>
            </a:extLst>
          </p:cNvPr>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4" name="Rectangle 6">
            <a:extLst>
              <a:ext uri="{FF2B5EF4-FFF2-40B4-BE49-F238E27FC236}">
                <a16:creationId xmlns:a16="http://schemas.microsoft.com/office/drawing/2014/main" id="{07526C52-297E-CAD2-623B-35A7C4C40D14}"/>
              </a:ext>
            </a:extLst>
          </p:cNvPr>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5" name="Rectangle 7">
            <a:extLst>
              <a:ext uri="{FF2B5EF4-FFF2-40B4-BE49-F238E27FC236}">
                <a16:creationId xmlns:a16="http://schemas.microsoft.com/office/drawing/2014/main" id="{1BFF94D2-0261-2E3B-59B0-CDCF2BD36BE7}"/>
              </a:ext>
            </a:extLst>
          </p:cNvPr>
          <p:cNvSpPr>
            <a:spLocks noChangeArrowheads="1"/>
          </p:cNvSpPr>
          <p:nvPr/>
        </p:nvSpPr>
        <p:spPr bwMode="gray">
          <a:xfrm>
            <a:off x="1016000" y="990601"/>
            <a:ext cx="42333" cy="1052513"/>
          </a:xfrm>
          <a:prstGeom prst="rect">
            <a:avLst/>
          </a:prstGeom>
          <a:solidFill>
            <a:schemeClr val="bg2"/>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6" name="Rectangle 8">
            <a:extLst>
              <a:ext uri="{FF2B5EF4-FFF2-40B4-BE49-F238E27FC236}">
                <a16:creationId xmlns:a16="http://schemas.microsoft.com/office/drawing/2014/main" id="{ECB9A6C2-5979-98C5-D8C4-A89C8148DF22}"/>
              </a:ext>
            </a:extLst>
          </p:cNvPr>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7" name="Rectangle 9">
            <a:extLst>
              <a:ext uri="{FF2B5EF4-FFF2-40B4-BE49-F238E27FC236}">
                <a16:creationId xmlns:a16="http://schemas.microsoft.com/office/drawing/2014/main" id="{EE016AC4-89DF-0695-FF04-382D5C491415}"/>
              </a:ext>
            </a:extLst>
          </p:cNvPr>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058" name="Rectangle 10">
            <a:extLst>
              <a:ext uri="{FF2B5EF4-FFF2-40B4-BE49-F238E27FC236}">
                <a16:creationId xmlns:a16="http://schemas.microsoft.com/office/drawing/2014/main" id="{58ED2781-5148-2DCA-590F-E74760F029B2}"/>
              </a:ext>
            </a:extLst>
          </p:cNvPr>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6267" name="Rectangle 11">
            <a:extLst>
              <a:ext uri="{FF2B5EF4-FFF2-40B4-BE49-F238E27FC236}">
                <a16:creationId xmlns:a16="http://schemas.microsoft.com/office/drawing/2014/main" id="{9B93C0A3-AD4C-9A6D-20A2-533DC4172131}"/>
              </a:ext>
            </a:extLst>
          </p:cNvPr>
          <p:cNvSpPr>
            <a:spLocks noGrp="1" noChangeArrowheads="1"/>
          </p:cNvSpPr>
          <p:nvPr>
            <p:ph type="dt" sz="half" idx="2"/>
          </p:nvPr>
        </p:nvSpPr>
        <p:spPr bwMode="auto">
          <a:xfrm>
            <a:off x="1549400" y="6243638"/>
            <a:ext cx="2540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lvl1pPr>
          </a:lstStyle>
          <a:p>
            <a:pPr>
              <a:defRPr/>
            </a:pPr>
            <a:endParaRPr lang="en-US" altLang="en-US"/>
          </a:p>
        </p:txBody>
      </p:sp>
      <p:sp>
        <p:nvSpPr>
          <p:cNvPr id="96268" name="Rectangle 12">
            <a:extLst>
              <a:ext uri="{FF2B5EF4-FFF2-40B4-BE49-F238E27FC236}">
                <a16:creationId xmlns:a16="http://schemas.microsoft.com/office/drawing/2014/main" id="{B4EAF117-54F8-60B1-0BC2-78912AA6E1BC}"/>
              </a:ext>
            </a:extLst>
          </p:cNvPr>
          <p:cNvSpPr>
            <a:spLocks noGrp="1" noChangeArrowheads="1"/>
          </p:cNvSpPr>
          <p:nvPr>
            <p:ph type="ftr" sz="quarter" idx="3"/>
          </p:nvPr>
        </p:nvSpPr>
        <p:spPr bwMode="auto">
          <a:xfrm>
            <a:off x="4876800" y="6243638"/>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lvl1pPr>
          </a:lstStyle>
          <a:p>
            <a:pPr>
              <a:defRPr/>
            </a:pPr>
            <a:endParaRPr lang="en-US" altLang="en-US"/>
          </a:p>
        </p:txBody>
      </p:sp>
      <p:sp>
        <p:nvSpPr>
          <p:cNvPr id="96269" name="Rectangle 13">
            <a:extLst>
              <a:ext uri="{FF2B5EF4-FFF2-40B4-BE49-F238E27FC236}">
                <a16:creationId xmlns:a16="http://schemas.microsoft.com/office/drawing/2014/main" id="{D9B2D358-4745-823E-5F30-EDA8AAD855F8}"/>
              </a:ext>
            </a:extLst>
          </p:cNvPr>
          <p:cNvSpPr>
            <a:spLocks noGrp="1" noChangeArrowheads="1"/>
          </p:cNvSpPr>
          <p:nvPr>
            <p:ph type="sldNum" sz="quarter" idx="4"/>
          </p:nvPr>
        </p:nvSpPr>
        <p:spPr bwMode="auto">
          <a:xfrm>
            <a:off x="9389533" y="6243638"/>
            <a:ext cx="2540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lvl1pPr>
          </a:lstStyle>
          <a:p>
            <a:fld id="{AA20A9AA-5B2D-42D4-B2ED-61A9AFCDAAFA}" type="slidenum">
              <a:rPr lang="en-US" altLang="en-US"/>
              <a:pPr/>
              <a:t>‹#›</a:t>
            </a:fld>
            <a:endParaRPr lang="en-US" altLang="en-US"/>
          </a:p>
        </p:txBody>
      </p:sp>
    </p:spTree>
    <p:extLst>
      <p:ext uri="{BB962C8B-B14F-4D97-AF65-F5344CB8AC3E}">
        <p14:creationId xmlns:p14="http://schemas.microsoft.com/office/powerpoint/2010/main" val="810063519"/>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 id="2147483904" r:id="rId14"/>
    <p:sldLayoutId id="2147483905" r:id="rId15"/>
    <p:sldLayoutId id="2147483906" r:id="rId16"/>
    <p:sldLayoutId id="2147483907" r:id="rId17"/>
    <p:sldLayoutId id="2147483908" r:id="rId18"/>
  </p:sldLayoutIdLst>
  <p:transition>
    <p:blinds/>
  </p:transition>
  <p:hf hdr="0" ft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4274" name="Group 2">
            <a:extLst>
              <a:ext uri="{FF2B5EF4-FFF2-40B4-BE49-F238E27FC236}">
                <a16:creationId xmlns:a16="http://schemas.microsoft.com/office/drawing/2014/main" id="{2953E42D-2E82-98CC-4BE9-93255F562494}"/>
              </a:ext>
            </a:extLst>
          </p:cNvPr>
          <p:cNvGrpSpPr>
            <a:grpSpLocks/>
          </p:cNvGrpSpPr>
          <p:nvPr/>
        </p:nvGrpSpPr>
        <p:grpSpPr bwMode="auto">
          <a:xfrm>
            <a:off x="0" y="1"/>
            <a:ext cx="12192000" cy="6856413"/>
            <a:chOff x="0" y="0"/>
            <a:chExt cx="5760" cy="4319"/>
          </a:xfrm>
        </p:grpSpPr>
        <p:sp>
          <p:nvSpPr>
            <p:cNvPr id="54275" name="Freeform 3">
              <a:extLst>
                <a:ext uri="{FF2B5EF4-FFF2-40B4-BE49-F238E27FC236}">
                  <a16:creationId xmlns:a16="http://schemas.microsoft.com/office/drawing/2014/main" id="{FBD5E356-A775-41D9-78D9-005FB7F34904}"/>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76" name="Freeform 4">
              <a:extLst>
                <a:ext uri="{FF2B5EF4-FFF2-40B4-BE49-F238E27FC236}">
                  <a16:creationId xmlns:a16="http://schemas.microsoft.com/office/drawing/2014/main" id="{FE003ED6-2427-9EDE-A1ED-641B4045062E}"/>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77" name="Freeform 5">
              <a:extLst>
                <a:ext uri="{FF2B5EF4-FFF2-40B4-BE49-F238E27FC236}">
                  <a16:creationId xmlns:a16="http://schemas.microsoft.com/office/drawing/2014/main" id="{B8A48373-E312-5968-CC84-4A0B9BB5DDC8}"/>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78" name="Freeform 6">
              <a:extLst>
                <a:ext uri="{FF2B5EF4-FFF2-40B4-BE49-F238E27FC236}">
                  <a16:creationId xmlns:a16="http://schemas.microsoft.com/office/drawing/2014/main" id="{39A22220-774B-31A5-7967-DE5A15548E95}"/>
                </a:ext>
              </a:extLst>
            </p:cNvPr>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79" name="Freeform 7">
              <a:extLst>
                <a:ext uri="{FF2B5EF4-FFF2-40B4-BE49-F238E27FC236}">
                  <a16:creationId xmlns:a16="http://schemas.microsoft.com/office/drawing/2014/main" id="{BEFEDD39-C2B4-8E29-F081-9767D98300A8}"/>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54280" name="Freeform 8">
              <a:extLst>
                <a:ext uri="{FF2B5EF4-FFF2-40B4-BE49-F238E27FC236}">
                  <a16:creationId xmlns:a16="http://schemas.microsoft.com/office/drawing/2014/main" id="{6118CA52-752B-70FC-DDC3-B72FD96B5038}"/>
                </a:ext>
              </a:extLst>
            </p:cNvPr>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1" name="Freeform 9">
              <a:extLst>
                <a:ext uri="{FF2B5EF4-FFF2-40B4-BE49-F238E27FC236}">
                  <a16:creationId xmlns:a16="http://schemas.microsoft.com/office/drawing/2014/main" id="{0B97E8B9-AC8B-2ADA-C481-AD931086F7FE}"/>
                </a:ext>
              </a:extLst>
            </p:cNvPr>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2" name="Freeform 10">
              <a:extLst>
                <a:ext uri="{FF2B5EF4-FFF2-40B4-BE49-F238E27FC236}">
                  <a16:creationId xmlns:a16="http://schemas.microsoft.com/office/drawing/2014/main" id="{63D9C8AE-29A0-BE1D-3B82-600DEB5EAECC}"/>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3" name="Freeform 11">
              <a:extLst>
                <a:ext uri="{FF2B5EF4-FFF2-40B4-BE49-F238E27FC236}">
                  <a16:creationId xmlns:a16="http://schemas.microsoft.com/office/drawing/2014/main" id="{AE4FE0A9-601E-44A4-8E3D-D23B86FBFF3D}"/>
                </a:ext>
              </a:extLst>
            </p:cNvPr>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4" name="Freeform 12">
              <a:extLst>
                <a:ext uri="{FF2B5EF4-FFF2-40B4-BE49-F238E27FC236}">
                  <a16:creationId xmlns:a16="http://schemas.microsoft.com/office/drawing/2014/main" id="{70548BCA-37F9-82DE-E9EE-8C0EA78100DB}"/>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5" name="Freeform 13">
              <a:extLst>
                <a:ext uri="{FF2B5EF4-FFF2-40B4-BE49-F238E27FC236}">
                  <a16:creationId xmlns:a16="http://schemas.microsoft.com/office/drawing/2014/main" id="{DD7CBD2A-CDC9-87B7-9BE8-48D161FEAB5F}"/>
                </a:ext>
              </a:extLst>
            </p:cNvPr>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6" name="Freeform 14">
              <a:extLst>
                <a:ext uri="{FF2B5EF4-FFF2-40B4-BE49-F238E27FC236}">
                  <a16:creationId xmlns:a16="http://schemas.microsoft.com/office/drawing/2014/main" id="{42A5946D-9498-DE0F-2DF1-C7D67E335EC9}"/>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7" name="Freeform 15">
              <a:extLst>
                <a:ext uri="{FF2B5EF4-FFF2-40B4-BE49-F238E27FC236}">
                  <a16:creationId xmlns:a16="http://schemas.microsoft.com/office/drawing/2014/main" id="{2697ACE0-72AD-1EBF-9A84-16C1C6E238AE}"/>
                </a:ext>
              </a:extLst>
            </p:cNvPr>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8" name="Freeform 16">
              <a:extLst>
                <a:ext uri="{FF2B5EF4-FFF2-40B4-BE49-F238E27FC236}">
                  <a16:creationId xmlns:a16="http://schemas.microsoft.com/office/drawing/2014/main" id="{D936C517-6F03-099A-0A73-DED50B694684}"/>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9" name="Freeform 17">
              <a:extLst>
                <a:ext uri="{FF2B5EF4-FFF2-40B4-BE49-F238E27FC236}">
                  <a16:creationId xmlns:a16="http://schemas.microsoft.com/office/drawing/2014/main" id="{22596A98-62D0-7F74-9A2F-E74EC6BAE056}"/>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0" name="Freeform 18">
              <a:extLst>
                <a:ext uri="{FF2B5EF4-FFF2-40B4-BE49-F238E27FC236}">
                  <a16:creationId xmlns:a16="http://schemas.microsoft.com/office/drawing/2014/main" id="{36243683-4D66-E843-7C17-828A1D2D201F}"/>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1" name="Freeform 19">
              <a:extLst>
                <a:ext uri="{FF2B5EF4-FFF2-40B4-BE49-F238E27FC236}">
                  <a16:creationId xmlns:a16="http://schemas.microsoft.com/office/drawing/2014/main" id="{F6B9A183-716A-C06B-CDE9-5B57975A4FFB}"/>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2" name="Freeform 20">
              <a:extLst>
                <a:ext uri="{FF2B5EF4-FFF2-40B4-BE49-F238E27FC236}">
                  <a16:creationId xmlns:a16="http://schemas.microsoft.com/office/drawing/2014/main" id="{67C40D09-9BDC-613E-877A-03775E0436C0}"/>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3" name="Freeform 21">
              <a:extLst>
                <a:ext uri="{FF2B5EF4-FFF2-40B4-BE49-F238E27FC236}">
                  <a16:creationId xmlns:a16="http://schemas.microsoft.com/office/drawing/2014/main" id="{FC66E921-B84D-D5DF-0CED-19CB8F2B6F46}"/>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4" name="Freeform 22">
              <a:extLst>
                <a:ext uri="{FF2B5EF4-FFF2-40B4-BE49-F238E27FC236}">
                  <a16:creationId xmlns:a16="http://schemas.microsoft.com/office/drawing/2014/main" id="{C443522D-8116-528E-26D7-9AC1BC0F71ED}"/>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5" name="Freeform 23">
              <a:extLst>
                <a:ext uri="{FF2B5EF4-FFF2-40B4-BE49-F238E27FC236}">
                  <a16:creationId xmlns:a16="http://schemas.microsoft.com/office/drawing/2014/main" id="{E6F0373B-6729-72FB-9B47-05C862EF6DA1}"/>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54296" name="Freeform 24">
              <a:extLst>
                <a:ext uri="{FF2B5EF4-FFF2-40B4-BE49-F238E27FC236}">
                  <a16:creationId xmlns:a16="http://schemas.microsoft.com/office/drawing/2014/main" id="{7952413E-000C-A43E-1C9B-9122DEB18C91}"/>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7" name="Freeform 25">
              <a:extLst>
                <a:ext uri="{FF2B5EF4-FFF2-40B4-BE49-F238E27FC236}">
                  <a16:creationId xmlns:a16="http://schemas.microsoft.com/office/drawing/2014/main" id="{2706A967-3739-411A-F449-34E170F44D60}"/>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8" name="Freeform 26">
              <a:extLst>
                <a:ext uri="{FF2B5EF4-FFF2-40B4-BE49-F238E27FC236}">
                  <a16:creationId xmlns:a16="http://schemas.microsoft.com/office/drawing/2014/main" id="{9CC6DC23-1434-4611-46C9-A0170AD1576F}"/>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9" name="Freeform 27">
              <a:extLst>
                <a:ext uri="{FF2B5EF4-FFF2-40B4-BE49-F238E27FC236}">
                  <a16:creationId xmlns:a16="http://schemas.microsoft.com/office/drawing/2014/main" id="{50ECFD0E-9B57-90FE-30EE-56988B886170}"/>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300" name="Freeform 28">
              <a:extLst>
                <a:ext uri="{FF2B5EF4-FFF2-40B4-BE49-F238E27FC236}">
                  <a16:creationId xmlns:a16="http://schemas.microsoft.com/office/drawing/2014/main" id="{B2367168-80F0-F1C4-5D49-0B2DC556B5CE}"/>
                </a:ext>
              </a:extLst>
            </p:cNvPr>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301" name="Freeform 29">
              <a:extLst>
                <a:ext uri="{FF2B5EF4-FFF2-40B4-BE49-F238E27FC236}">
                  <a16:creationId xmlns:a16="http://schemas.microsoft.com/office/drawing/2014/main" id="{1FDD4238-A1CB-8E82-31D2-8CA8FA58B2AC}"/>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302" name="Freeform 30">
              <a:extLst>
                <a:ext uri="{FF2B5EF4-FFF2-40B4-BE49-F238E27FC236}">
                  <a16:creationId xmlns:a16="http://schemas.microsoft.com/office/drawing/2014/main" id="{5E8BC342-D04B-56DC-3F8D-EE63410F490F}"/>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303" name="Freeform 31">
              <a:extLst>
                <a:ext uri="{FF2B5EF4-FFF2-40B4-BE49-F238E27FC236}">
                  <a16:creationId xmlns:a16="http://schemas.microsoft.com/office/drawing/2014/main" id="{D36824CD-C91D-D256-97F6-3857D1F1EB8E}"/>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304" name="Freeform 32">
              <a:extLst>
                <a:ext uri="{FF2B5EF4-FFF2-40B4-BE49-F238E27FC236}">
                  <a16:creationId xmlns:a16="http://schemas.microsoft.com/office/drawing/2014/main" id="{3643BC17-FAF3-B638-FA21-392ADF56D64D}"/>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305" name="Freeform 33">
              <a:extLst>
                <a:ext uri="{FF2B5EF4-FFF2-40B4-BE49-F238E27FC236}">
                  <a16:creationId xmlns:a16="http://schemas.microsoft.com/office/drawing/2014/main" id="{CD6B4958-E24D-A53B-C512-5F1DE406D3AB}"/>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306" name="Freeform 34">
              <a:extLst>
                <a:ext uri="{FF2B5EF4-FFF2-40B4-BE49-F238E27FC236}">
                  <a16:creationId xmlns:a16="http://schemas.microsoft.com/office/drawing/2014/main" id="{D93193B7-4DCC-7E97-A12A-6B2B7E8F6751}"/>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307" name="Freeform 35">
              <a:extLst>
                <a:ext uri="{FF2B5EF4-FFF2-40B4-BE49-F238E27FC236}">
                  <a16:creationId xmlns:a16="http://schemas.microsoft.com/office/drawing/2014/main" id="{D562F0FD-62E9-7873-D026-9B820900B014}"/>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308" name="Freeform 36">
              <a:extLst>
                <a:ext uri="{FF2B5EF4-FFF2-40B4-BE49-F238E27FC236}">
                  <a16:creationId xmlns:a16="http://schemas.microsoft.com/office/drawing/2014/main" id="{85B89A64-2BC3-2BBD-74F8-B7C8837C34C5}"/>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309" name="Freeform 37">
              <a:extLst>
                <a:ext uri="{FF2B5EF4-FFF2-40B4-BE49-F238E27FC236}">
                  <a16:creationId xmlns:a16="http://schemas.microsoft.com/office/drawing/2014/main" id="{EB8AC5E7-B9DF-1F4C-13EE-DE033B545705}"/>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310" name="Freeform 38">
              <a:extLst>
                <a:ext uri="{FF2B5EF4-FFF2-40B4-BE49-F238E27FC236}">
                  <a16:creationId xmlns:a16="http://schemas.microsoft.com/office/drawing/2014/main" id="{4FCCAB9B-13B0-C332-A20A-E6B7AA16DF53}"/>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nvGrpSpPr>
            <p:cNvPr id="54311" name="Group 39">
              <a:extLst>
                <a:ext uri="{FF2B5EF4-FFF2-40B4-BE49-F238E27FC236}">
                  <a16:creationId xmlns:a16="http://schemas.microsoft.com/office/drawing/2014/main" id="{624AF2F9-EA04-927B-0F3C-7C441C71A083}"/>
                </a:ext>
              </a:extLst>
            </p:cNvPr>
            <p:cNvGrpSpPr>
              <a:grpSpLocks/>
            </p:cNvGrpSpPr>
            <p:nvPr userDrawn="1"/>
          </p:nvGrpSpPr>
          <p:grpSpPr bwMode="auto">
            <a:xfrm>
              <a:off x="0" y="1632"/>
              <a:ext cx="5758" cy="1858"/>
              <a:chOff x="0" y="1632"/>
              <a:chExt cx="5758" cy="1858"/>
            </a:xfrm>
          </p:grpSpPr>
          <p:sp>
            <p:nvSpPr>
              <p:cNvPr id="54312" name="Freeform 40">
                <a:extLst>
                  <a:ext uri="{FF2B5EF4-FFF2-40B4-BE49-F238E27FC236}">
                    <a16:creationId xmlns:a16="http://schemas.microsoft.com/office/drawing/2014/main" id="{9EF74736-CA16-9478-198C-1C2CD688C2D0}"/>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313" name="Freeform 41">
                <a:extLst>
                  <a:ext uri="{FF2B5EF4-FFF2-40B4-BE49-F238E27FC236}">
                    <a16:creationId xmlns:a16="http://schemas.microsoft.com/office/drawing/2014/main" id="{4BEFEA3D-41B3-0498-4F89-8210D7BAAB45}"/>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sp>
        <p:nvSpPr>
          <p:cNvPr id="54314" name="Rectangle 42">
            <a:extLst>
              <a:ext uri="{FF2B5EF4-FFF2-40B4-BE49-F238E27FC236}">
                <a16:creationId xmlns:a16="http://schemas.microsoft.com/office/drawing/2014/main" id="{D307D888-FE24-2456-E340-E11B38FB97B1}"/>
              </a:ext>
            </a:extLst>
          </p:cNvPr>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4315" name="Rectangle 43">
            <a:extLst>
              <a:ext uri="{FF2B5EF4-FFF2-40B4-BE49-F238E27FC236}">
                <a16:creationId xmlns:a16="http://schemas.microsoft.com/office/drawing/2014/main" id="{3C8C8ECE-32BC-9B7A-0B36-13960A5E3FB5}"/>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4316" name="Rectangle 44">
            <a:extLst>
              <a:ext uri="{FF2B5EF4-FFF2-40B4-BE49-F238E27FC236}">
                <a16:creationId xmlns:a16="http://schemas.microsoft.com/office/drawing/2014/main" id="{3C1545A8-ABD4-29EF-2E56-EDCE9D762526}"/>
              </a:ext>
            </a:extLst>
          </p:cNvPr>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endParaRPr lang="en-US" altLang="en-US"/>
          </a:p>
        </p:txBody>
      </p:sp>
      <p:sp>
        <p:nvSpPr>
          <p:cNvPr id="54317" name="Rectangle 45">
            <a:extLst>
              <a:ext uri="{FF2B5EF4-FFF2-40B4-BE49-F238E27FC236}">
                <a16:creationId xmlns:a16="http://schemas.microsoft.com/office/drawing/2014/main" id="{3956ECB1-CD43-B163-62D4-2E79B5612538}"/>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endParaRPr lang="en-US" altLang="en-US"/>
          </a:p>
        </p:txBody>
      </p:sp>
      <p:sp>
        <p:nvSpPr>
          <p:cNvPr id="54318" name="Rectangle 46">
            <a:extLst>
              <a:ext uri="{FF2B5EF4-FFF2-40B4-BE49-F238E27FC236}">
                <a16:creationId xmlns:a16="http://schemas.microsoft.com/office/drawing/2014/main" id="{A2A63CC6-9FFF-6545-7589-929C17B744CC}"/>
              </a:ext>
            </a:extLst>
          </p:cNvPr>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65D1E30F-FEE5-4B2E-B63F-ABE964561B7A}" type="slidenum">
              <a:rPr lang="en-US" altLang="en-US"/>
              <a:pPr/>
              <a:t>‹#›</a:t>
            </a:fld>
            <a:endParaRPr lang="en-US" altLang="en-US"/>
          </a:p>
        </p:txBody>
      </p:sp>
    </p:spTree>
    <p:extLst>
      <p:ext uri="{BB962C8B-B14F-4D97-AF65-F5344CB8AC3E}">
        <p14:creationId xmlns:p14="http://schemas.microsoft.com/office/powerpoint/2010/main" val="3632941899"/>
      </p:ext>
    </p:extLst>
  </p:cSld>
  <p:clrMap bg1="dk2" tx1="lt1" bg2="dk1" tx2="lt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 id="2147483924" r:id="rId15"/>
    <p:sldLayoutId id="2147483925" r:id="rId16"/>
    <p:sldLayoutId id="2147483926" r:id="rId17"/>
  </p:sldLayoutIdLst>
  <p:hf hdr="0" ftr="0" dt="0"/>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90000"/>
        <a:buFont typeface="Wingdings" panose="05000000000000000000" pitchFamily="2" charset="2"/>
        <a:buBlip>
          <a:blip r:embed="rId19"/>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90000"/>
        <a:buFont typeface="Wingdings" panose="05000000000000000000" pitchFamily="2" charset="2"/>
        <a:buBlip>
          <a:blip r:embed="rId20"/>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90000"/>
        <a:buFont typeface="Wingdings" panose="05000000000000000000" pitchFamily="2" charset="2"/>
        <a:buBlip>
          <a:blip r:embed="rId21"/>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1"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Arrondir un rectangle avec un coin diagonal 6">
            <a:extLst>
              <a:ext uri="{FF2B5EF4-FFF2-40B4-BE49-F238E27FC236}">
                <a16:creationId xmlns:a16="http://schemas.microsoft.com/office/drawing/2014/main" id="{D3440211-DFF5-69D4-A936-331FE875C41D}"/>
              </a:ext>
            </a:extLst>
          </p:cNvPr>
          <p:cNvSpPr>
            <a:spLocks noChangeArrowheads="1"/>
          </p:cNvSpPr>
          <p:nvPr/>
        </p:nvSpPr>
        <p:spPr bwMode="auto">
          <a:xfrm>
            <a:off x="220134" y="147638"/>
            <a:ext cx="11747500" cy="6564312"/>
          </a:xfrm>
          <a:custGeom>
            <a:avLst/>
            <a:gdLst>
              <a:gd name="T0" fmla="*/ 8810846 w 8810846"/>
              <a:gd name="T1" fmla="*/ 3282696 h 6565392"/>
              <a:gd name="T2" fmla="*/ 4405423 w 8810846"/>
              <a:gd name="T3" fmla="*/ 6565392 h 6565392"/>
              <a:gd name="T4" fmla="*/ 0 w 8810846"/>
              <a:gd name="T5" fmla="*/ 3282696 h 6565392"/>
              <a:gd name="T6" fmla="*/ 4405423 w 8810846"/>
              <a:gd name="T7" fmla="*/ 0 h 6565392"/>
              <a:gd name="T8" fmla="*/ 0 60000 65536"/>
              <a:gd name="T9" fmla="*/ 1 60000 65536"/>
              <a:gd name="T10" fmla="*/ 2 60000 65536"/>
              <a:gd name="T11" fmla="*/ 3 60000 65536"/>
              <a:gd name="T12" fmla="*/ 227041 w 8810846"/>
              <a:gd name="T13" fmla="*/ 227041 h 6565392"/>
              <a:gd name="T14" fmla="*/ 8583805 w 8810846"/>
              <a:gd name="T15" fmla="*/ 6338351 h 6565392"/>
            </a:gdLst>
            <a:ahLst/>
            <a:cxnLst>
              <a:cxn ang="T8">
                <a:pos x="T0" y="T1"/>
              </a:cxn>
              <a:cxn ang="T9">
                <a:pos x="T2" y="T3"/>
              </a:cxn>
              <a:cxn ang="T10">
                <a:pos x="T4" y="T5"/>
              </a:cxn>
              <a:cxn ang="T11">
                <a:pos x="T6" y="T7"/>
              </a:cxn>
            </a:cxnLst>
            <a:rect l="T12" t="T13" r="T14" b="T15"/>
            <a:pathLst>
              <a:path w="8810846" h="6565392">
                <a:moveTo>
                  <a:pt x="775176" y="0"/>
                </a:moveTo>
                <a:lnTo>
                  <a:pt x="8810846" y="0"/>
                </a:lnTo>
                <a:lnTo>
                  <a:pt x="8810846" y="5790216"/>
                </a:lnTo>
                <a:cubicBezTo>
                  <a:pt x="8810846" y="6218333"/>
                  <a:pt x="8463787" y="6565391"/>
                  <a:pt x="8035670" y="6565391"/>
                </a:cubicBezTo>
                <a:lnTo>
                  <a:pt x="0" y="6565392"/>
                </a:lnTo>
                <a:lnTo>
                  <a:pt x="0" y="775176"/>
                </a:lnTo>
                <a:lnTo>
                  <a:pt x="0" y="775175"/>
                </a:lnTo>
                <a:cubicBezTo>
                  <a:pt x="0" y="347058"/>
                  <a:pt x="347058" y="0"/>
                  <a:pt x="775176" y="0"/>
                </a:cubicBezTo>
                <a:close/>
              </a:path>
            </a:pathLst>
          </a:custGeom>
          <a:solidFill>
            <a:srgbClr val="4A4C3C">
              <a:alpha val="65097"/>
            </a:srgbClr>
          </a:solidFill>
          <a:ln w="11000" cap="rnd" algn="ctr">
            <a:solidFill>
              <a:srgbClr val="9DA08F">
                <a:alpha val="87842"/>
              </a:srgbClr>
            </a:solidFill>
            <a:miter lim="800000"/>
            <a:headEnd/>
            <a:tailEnd/>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800">
              <a:solidFill>
                <a:srgbClr val="FFFFFF"/>
              </a:solidFill>
              <a:latin typeface="Rockwell" panose="02060603020205020403" pitchFamily="18" charset="0"/>
            </a:endParaRPr>
          </a:p>
        </p:txBody>
      </p:sp>
      <p:sp>
        <p:nvSpPr>
          <p:cNvPr id="22" name="Title Placeholder 21">
            <a:extLst>
              <a:ext uri="{FF2B5EF4-FFF2-40B4-BE49-F238E27FC236}">
                <a16:creationId xmlns:a16="http://schemas.microsoft.com/office/drawing/2014/main" id="{CD870C1C-BCF8-B407-42F7-FAC534E64DFB}"/>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noProof="1"/>
              <a:t>Click to edit Master title style</a:t>
            </a:r>
            <a:endParaRPr lang="en-US" altLang="en-US"/>
          </a:p>
        </p:txBody>
      </p:sp>
      <p:sp>
        <p:nvSpPr>
          <p:cNvPr id="13" name="Text Placeholder 12">
            <a:extLst>
              <a:ext uri="{FF2B5EF4-FFF2-40B4-BE49-F238E27FC236}">
                <a16:creationId xmlns:a16="http://schemas.microsoft.com/office/drawing/2014/main" id="{212306FD-F488-F419-5588-CB9098C7D2D5}"/>
              </a:ext>
            </a:extLst>
          </p:cNvPr>
          <p:cNvSpPr>
            <a:spLocks noGrp="1"/>
          </p:cNvSpPr>
          <p:nvPr>
            <p:ph type="body" idx="1"/>
          </p:nvPr>
        </p:nvSpPr>
        <p:spPr bwMode="auto">
          <a:xfrm>
            <a:off x="609600" y="1646238"/>
            <a:ext cx="10972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noProof="1"/>
              <a:t>Click to edit Master text styles</a:t>
            </a:r>
            <a:endParaRPr lang="en-US" altLang="en-US"/>
          </a:p>
          <a:p>
            <a:pPr lvl="1"/>
            <a:r>
              <a:rPr lang="en-US" altLang="en-US" noProof="1"/>
              <a:t>Second level</a:t>
            </a:r>
          </a:p>
          <a:p>
            <a:pPr lvl="2"/>
            <a:r>
              <a:rPr lang="en-US" altLang="en-US" noProof="1"/>
              <a:t>Third level</a:t>
            </a:r>
          </a:p>
          <a:p>
            <a:pPr lvl="3"/>
            <a:r>
              <a:rPr lang="en-US" altLang="en-US" noProof="1"/>
              <a:t>Fourth level</a:t>
            </a:r>
          </a:p>
          <a:p>
            <a:pPr lvl="4"/>
            <a:r>
              <a:rPr lang="en-US" altLang="en-US" noProof="1"/>
              <a:t>Fifth level</a:t>
            </a:r>
          </a:p>
          <a:p>
            <a:pPr lvl="4"/>
            <a:r>
              <a:rPr lang="en-US" altLang="en-US"/>
              <a:t>Sixth level</a:t>
            </a:r>
          </a:p>
          <a:p>
            <a:pPr lvl="4"/>
            <a:r>
              <a:rPr lang="en-US" altLang="en-US"/>
              <a:t>Seventh level</a:t>
            </a:r>
          </a:p>
          <a:p>
            <a:pPr lvl="4"/>
            <a:r>
              <a:rPr lang="en-US" altLang="en-US"/>
              <a:t>Eighth level</a:t>
            </a:r>
          </a:p>
          <a:p>
            <a:pPr lvl="4"/>
            <a:r>
              <a:rPr lang="en-US" altLang="en-US"/>
              <a:t>Ninth level</a:t>
            </a:r>
          </a:p>
        </p:txBody>
      </p:sp>
      <p:sp>
        <p:nvSpPr>
          <p:cNvPr id="14" name="Date Placeholder 13">
            <a:extLst>
              <a:ext uri="{FF2B5EF4-FFF2-40B4-BE49-F238E27FC236}">
                <a16:creationId xmlns:a16="http://schemas.microsoft.com/office/drawing/2014/main" id="{836F1E3C-F85E-30E5-A924-82BEB1492098}"/>
              </a:ext>
            </a:extLst>
          </p:cNvPr>
          <p:cNvSpPr>
            <a:spLocks noGrp="1"/>
          </p:cNvSpPr>
          <p:nvPr>
            <p:ph type="dt" sz="half" idx="2"/>
          </p:nvPr>
        </p:nvSpPr>
        <p:spPr bwMode="auto">
          <a:xfrm>
            <a:off x="7416801" y="6400800"/>
            <a:ext cx="400261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300">
                <a:solidFill>
                  <a:srgbClr val="B9BBB2"/>
                </a:solidFill>
                <a:latin typeface="Rockwell" panose="02060603020205020403" pitchFamily="18" charset="0"/>
              </a:defRPr>
            </a:lvl1pPr>
          </a:lstStyle>
          <a:p>
            <a:fld id="{00F46B93-F971-42BB-B4C9-7CE7C94FA282}" type="datetime8">
              <a:rPr lang="en-US" altLang="en-US"/>
              <a:pPr/>
              <a:t>2/17/2025 6:58 AM</a:t>
            </a:fld>
            <a:endParaRPr lang="en-US" altLang="en-US"/>
          </a:p>
        </p:txBody>
      </p:sp>
      <p:sp>
        <p:nvSpPr>
          <p:cNvPr id="1030" name="Rectangle 2">
            <a:extLst>
              <a:ext uri="{FF2B5EF4-FFF2-40B4-BE49-F238E27FC236}">
                <a16:creationId xmlns:a16="http://schemas.microsoft.com/office/drawing/2014/main" id="{8C1F2636-FCD2-F4A1-73E3-A9F9FCFC4CEB}"/>
              </a:ext>
            </a:extLst>
          </p:cNvPr>
          <p:cNvSpPr>
            <a:spLocks noGrp="1"/>
          </p:cNvSpPr>
          <p:nvPr>
            <p:ph type="ftr" sz="quarter" idx="3"/>
          </p:nvPr>
        </p:nvSpPr>
        <p:spPr bwMode="auto">
          <a:xfrm>
            <a:off x="2133600" y="6400800"/>
            <a:ext cx="520911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300">
                <a:solidFill>
                  <a:srgbClr val="B9BBB2"/>
                </a:solidFill>
                <a:latin typeface="Rockwell" panose="02060603020205020403" pitchFamily="18" charset="0"/>
              </a:defRPr>
            </a:lvl1pPr>
          </a:lstStyle>
          <a:p>
            <a:endParaRPr lang="en-US" altLang="en-US"/>
          </a:p>
        </p:txBody>
      </p:sp>
      <p:sp>
        <p:nvSpPr>
          <p:cNvPr id="23" name="Slide Number Placeholder 22">
            <a:extLst>
              <a:ext uri="{FF2B5EF4-FFF2-40B4-BE49-F238E27FC236}">
                <a16:creationId xmlns:a16="http://schemas.microsoft.com/office/drawing/2014/main" id="{FDE5AFE2-862B-2D20-EF3E-8A3EF2B6CDE9}"/>
              </a:ext>
            </a:extLst>
          </p:cNvPr>
          <p:cNvSpPr>
            <a:spLocks noGrp="1"/>
          </p:cNvSpPr>
          <p:nvPr>
            <p:ph type="sldNum" sz="quarter" idx="4"/>
          </p:nvPr>
        </p:nvSpPr>
        <p:spPr bwMode="auto">
          <a:xfrm>
            <a:off x="11518900" y="6515100"/>
            <a:ext cx="61806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1600">
                <a:solidFill>
                  <a:schemeClr val="accent1"/>
                </a:solidFill>
                <a:latin typeface="Rockwell" panose="02060603020205020403" pitchFamily="18" charset="0"/>
              </a:defRPr>
            </a:lvl1pPr>
          </a:lstStyle>
          <a:p>
            <a:fld id="{B1C08E2D-B2CE-4C0D-8EED-422DC6C2143F}" type="slidenum">
              <a:rPr lang="en-US" altLang="en-US"/>
              <a:pPr/>
              <a:t>‹#›</a:t>
            </a:fld>
            <a:r>
              <a:rPr lang="en-US" altLang="en-US"/>
              <a:t> </a:t>
            </a:r>
            <a:endParaRPr lang="en-US" altLang="en-US" b="1"/>
          </a:p>
        </p:txBody>
      </p:sp>
    </p:spTree>
    <p:extLst>
      <p:ext uri="{BB962C8B-B14F-4D97-AF65-F5344CB8AC3E}">
        <p14:creationId xmlns:p14="http://schemas.microsoft.com/office/powerpoint/2010/main" val="2006972204"/>
      </p:ext>
    </p:extLst>
  </p:cSld>
  <p:clrMap bg1="dk1" tx1="lt1" bg2="dk2" tx2="lt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Lst>
  <p:txStyles>
    <p:titleStyle>
      <a:lvl1pPr marL="342900" indent="-342900" algn="r" defTabSz="-13873163" rtl="0" eaLnBrk="0" fontAlgn="base" hangingPunct="0">
        <a:spcBef>
          <a:spcPct val="0"/>
        </a:spcBef>
        <a:spcAft>
          <a:spcPct val="0"/>
        </a:spcAft>
        <a:defRPr sz="4600" kern="1200">
          <a:solidFill>
            <a:srgbClr val="E7EACB"/>
          </a:solidFill>
          <a:effectLst>
            <a:outerShdw blurRad="38100" dist="38100" dir="2700000" algn="tl">
              <a:srgbClr val="FFFFFF"/>
            </a:outerShdw>
          </a:effectLst>
          <a:latin typeface="+mj-lt"/>
          <a:ea typeface="+mj-ea"/>
          <a:cs typeface="+mj-cs"/>
        </a:defRPr>
      </a:lvl1pPr>
      <a:lvl2pPr marL="342900" indent="-342900" algn="r" defTabSz="-13873163" rtl="0" eaLnBrk="0" fontAlgn="base" hangingPunct="0">
        <a:spcBef>
          <a:spcPct val="0"/>
        </a:spcBef>
        <a:spcAft>
          <a:spcPct val="0"/>
        </a:spcAft>
        <a:defRPr sz="4600">
          <a:solidFill>
            <a:srgbClr val="E7EACB"/>
          </a:solidFill>
          <a:effectLst>
            <a:outerShdw blurRad="38100" dist="38100" dir="2700000" algn="tl">
              <a:srgbClr val="FFFFFF"/>
            </a:outerShdw>
          </a:effectLst>
          <a:latin typeface="Rockwell" panose="02060603020205020403" pitchFamily="18" charset="0"/>
        </a:defRPr>
      </a:lvl2pPr>
      <a:lvl3pPr marL="342900" indent="-342900" algn="r" defTabSz="-13873163" rtl="0" eaLnBrk="0" fontAlgn="base" hangingPunct="0">
        <a:spcBef>
          <a:spcPct val="0"/>
        </a:spcBef>
        <a:spcAft>
          <a:spcPct val="0"/>
        </a:spcAft>
        <a:defRPr sz="4600">
          <a:solidFill>
            <a:srgbClr val="E7EACB"/>
          </a:solidFill>
          <a:effectLst>
            <a:outerShdw blurRad="38100" dist="38100" dir="2700000" algn="tl">
              <a:srgbClr val="FFFFFF"/>
            </a:outerShdw>
          </a:effectLst>
          <a:latin typeface="Rockwell" panose="02060603020205020403" pitchFamily="18" charset="0"/>
        </a:defRPr>
      </a:lvl3pPr>
      <a:lvl4pPr marL="342900" indent="-342900" algn="r" defTabSz="-13873163" rtl="0" eaLnBrk="0" fontAlgn="base" hangingPunct="0">
        <a:spcBef>
          <a:spcPct val="0"/>
        </a:spcBef>
        <a:spcAft>
          <a:spcPct val="0"/>
        </a:spcAft>
        <a:defRPr sz="4600">
          <a:solidFill>
            <a:srgbClr val="E7EACB"/>
          </a:solidFill>
          <a:effectLst>
            <a:outerShdw blurRad="38100" dist="38100" dir="2700000" algn="tl">
              <a:srgbClr val="FFFFFF"/>
            </a:outerShdw>
          </a:effectLst>
          <a:latin typeface="Rockwell" panose="02060603020205020403" pitchFamily="18" charset="0"/>
        </a:defRPr>
      </a:lvl4pPr>
      <a:lvl5pPr marL="342900" indent="-342900" algn="r" defTabSz="-13873163" rtl="0" eaLnBrk="0" fontAlgn="base" hangingPunct="0">
        <a:spcBef>
          <a:spcPct val="0"/>
        </a:spcBef>
        <a:spcAft>
          <a:spcPct val="0"/>
        </a:spcAft>
        <a:defRPr sz="4600">
          <a:solidFill>
            <a:srgbClr val="E7EACB"/>
          </a:solidFill>
          <a:effectLst>
            <a:outerShdw blurRad="38100" dist="38100" dir="2700000" algn="tl">
              <a:srgbClr val="FFFFFF"/>
            </a:outerShdw>
          </a:effectLst>
          <a:latin typeface="Rockwell" panose="02060603020205020403" pitchFamily="18" charset="0"/>
        </a:defRPr>
      </a:lvl5pPr>
      <a:lvl6pPr marL="800100" indent="-342900" algn="r" defTabSz="-13873163" rtl="0" eaLnBrk="0" fontAlgn="base" hangingPunct="0">
        <a:spcBef>
          <a:spcPct val="0"/>
        </a:spcBef>
        <a:spcAft>
          <a:spcPct val="0"/>
        </a:spcAft>
        <a:defRPr sz="4600">
          <a:solidFill>
            <a:srgbClr val="E7EACB"/>
          </a:solidFill>
          <a:effectLst>
            <a:outerShdw blurRad="38100" dist="38100" dir="2700000" algn="tl">
              <a:srgbClr val="FFFFFF"/>
            </a:outerShdw>
          </a:effectLst>
          <a:latin typeface="Rockwell" panose="02060603020205020403" pitchFamily="18" charset="0"/>
        </a:defRPr>
      </a:lvl6pPr>
      <a:lvl7pPr marL="1257300" indent="-342900" algn="r" defTabSz="-13873163" rtl="0" eaLnBrk="0" fontAlgn="base" hangingPunct="0">
        <a:spcBef>
          <a:spcPct val="0"/>
        </a:spcBef>
        <a:spcAft>
          <a:spcPct val="0"/>
        </a:spcAft>
        <a:defRPr sz="4600">
          <a:solidFill>
            <a:srgbClr val="E7EACB"/>
          </a:solidFill>
          <a:effectLst>
            <a:outerShdw blurRad="38100" dist="38100" dir="2700000" algn="tl">
              <a:srgbClr val="FFFFFF"/>
            </a:outerShdw>
          </a:effectLst>
          <a:latin typeface="Rockwell" panose="02060603020205020403" pitchFamily="18" charset="0"/>
        </a:defRPr>
      </a:lvl7pPr>
      <a:lvl8pPr marL="1714500" indent="-342900" algn="r" defTabSz="-13873163" rtl="0" eaLnBrk="0" fontAlgn="base" hangingPunct="0">
        <a:spcBef>
          <a:spcPct val="0"/>
        </a:spcBef>
        <a:spcAft>
          <a:spcPct val="0"/>
        </a:spcAft>
        <a:defRPr sz="4600">
          <a:solidFill>
            <a:srgbClr val="E7EACB"/>
          </a:solidFill>
          <a:effectLst>
            <a:outerShdw blurRad="38100" dist="38100" dir="2700000" algn="tl">
              <a:srgbClr val="FFFFFF"/>
            </a:outerShdw>
          </a:effectLst>
          <a:latin typeface="Rockwell" panose="02060603020205020403" pitchFamily="18" charset="0"/>
        </a:defRPr>
      </a:lvl8pPr>
      <a:lvl9pPr marL="2171700" indent="-342900" algn="r" defTabSz="-13873163" rtl="0" eaLnBrk="0" fontAlgn="base" hangingPunct="0">
        <a:spcBef>
          <a:spcPct val="0"/>
        </a:spcBef>
        <a:spcAft>
          <a:spcPct val="0"/>
        </a:spcAft>
        <a:defRPr sz="4600">
          <a:solidFill>
            <a:srgbClr val="E7EACB"/>
          </a:solidFill>
          <a:effectLst>
            <a:outerShdw blurRad="38100" dist="38100" dir="2700000" algn="tl">
              <a:srgbClr val="FFFFFF"/>
            </a:outerShdw>
          </a:effectLst>
          <a:latin typeface="Rockwell" panose="02060603020205020403" pitchFamily="18" charset="0"/>
        </a:defRPr>
      </a:lvl9pPr>
    </p:titleStyle>
    <p:bodyStyle>
      <a:lvl1pPr marL="342900" indent="-342900" algn="l" defTabSz="-13873163" rtl="0" eaLnBrk="0" fontAlgn="base" hangingPunct="0">
        <a:spcBef>
          <a:spcPct val="0"/>
        </a:spcBef>
        <a:spcAft>
          <a:spcPct val="0"/>
        </a:spcAft>
        <a:buClr>
          <a:schemeClr val="accent1"/>
        </a:buClr>
        <a:buSzPct val="70000"/>
        <a:buFont typeface="Wingdings 2" panose="05020102010507070707" pitchFamily="18" charset="2"/>
        <a:buChar char=""/>
        <a:defRPr sz="3200" kern="1200">
          <a:solidFill>
            <a:schemeClr val="tx1"/>
          </a:solidFill>
          <a:latin typeface="+mn-lt"/>
          <a:ea typeface="+mn-ea"/>
          <a:cs typeface="+mn-cs"/>
        </a:defRPr>
      </a:lvl1pPr>
      <a:lvl2pPr marL="742950" indent="-285750" algn="l" defTabSz="-13873163" rtl="0" eaLnBrk="0" fontAlgn="base" hangingPunct="0">
        <a:spcBef>
          <a:spcPts val="400"/>
        </a:spcBef>
        <a:spcAft>
          <a:spcPct val="0"/>
        </a:spcAft>
        <a:buClr>
          <a:schemeClr val="accent2"/>
        </a:buClr>
        <a:buSzPct val="90000"/>
        <a:buChar char="•"/>
        <a:defRPr sz="2600" kern="1200">
          <a:solidFill>
            <a:schemeClr val="tx1"/>
          </a:solidFill>
          <a:latin typeface="+mn-lt"/>
          <a:ea typeface="+mn-ea"/>
          <a:cs typeface="+mn-cs"/>
        </a:defRPr>
      </a:lvl2pPr>
      <a:lvl3pPr marL="1143000" indent="-228600" algn="l" defTabSz="-13873163" rtl="0" eaLnBrk="0" fontAlgn="base" hangingPunct="0">
        <a:spcBef>
          <a:spcPts val="400"/>
        </a:spcBef>
        <a:spcAft>
          <a:spcPct val="0"/>
        </a:spcAft>
        <a:buClr>
          <a:srgbClr val="A8CDD7"/>
        </a:buClr>
        <a:buSzPct val="100000"/>
        <a:buFont typeface="Wingdings 2" panose="05020102010507070707" pitchFamily="18" charset="2"/>
        <a:buChar char=""/>
        <a:defRPr sz="2300" kern="1200">
          <a:solidFill>
            <a:schemeClr val="tx1"/>
          </a:solidFill>
          <a:latin typeface="+mn-lt"/>
          <a:ea typeface="+mn-ea"/>
          <a:cs typeface="+mn-cs"/>
        </a:defRPr>
      </a:lvl3pPr>
      <a:lvl4pPr marL="1600200" indent="-228600" algn="l" defTabSz="-13873163" rtl="0" eaLnBrk="0" fontAlgn="base" hangingPunct="0">
        <a:spcBef>
          <a:spcPts val="400"/>
        </a:spcBef>
        <a:spcAft>
          <a:spcPct val="0"/>
        </a:spcAft>
        <a:buClr>
          <a:srgbClr val="A8CDD7"/>
        </a:buClr>
        <a:buSzPct val="100000"/>
        <a:buFont typeface="Wingdings 2" panose="05020102010507070707" pitchFamily="18" charset="2"/>
        <a:buChar char=""/>
        <a:defRPr sz="2000" kern="1200">
          <a:solidFill>
            <a:schemeClr val="tx1"/>
          </a:solidFill>
          <a:latin typeface="+mn-lt"/>
          <a:ea typeface="+mn-ea"/>
          <a:cs typeface="+mn-cs"/>
        </a:defRPr>
      </a:lvl4pPr>
      <a:lvl5pPr marL="2057400" indent="-228600" algn="l" defTabSz="-13873163" rtl="0" eaLnBrk="0" fontAlgn="base" hangingPunct="0">
        <a:spcBef>
          <a:spcPts val="400"/>
        </a:spcBef>
        <a:spcAft>
          <a:spcPct val="0"/>
        </a:spcAft>
        <a:buClr>
          <a:srgbClr val="A8CDD7"/>
        </a:buClr>
        <a:buSzPct val="100000"/>
        <a:buFont typeface="Wingdings 2" panose="05020102010507070707" pitchFamily="18" charset="2"/>
        <a:buChar char=""/>
        <a:defRPr sz="1900" kern="1200">
          <a:solidFill>
            <a:schemeClr val="tx1"/>
          </a:solidFill>
          <a:latin typeface="+mn-lt"/>
          <a:ea typeface="+mn-ea"/>
          <a:cs typeface="+mn-cs"/>
        </a:defRPr>
      </a:lvl5pPr>
      <a:lvl6pPr marL="1554480" indent="-173736" algn="l" rtl="0" latinLnBrk="0">
        <a:spcBef>
          <a:spcPts val="400"/>
        </a:spcBef>
        <a:buClr>
          <a:schemeClr val="accent4"/>
        </a:buClr>
        <a:buFont typeface="Wingdings 2"/>
        <a:buChar char=""/>
        <a:defRPr sz="1800" kern="1200" baseline="0">
          <a:solidFill>
            <a:schemeClr val="tx1"/>
          </a:solidFill>
          <a:latin typeface="+mn-lt"/>
          <a:ea typeface="+mn-ea"/>
          <a:cs typeface="+mn-cs"/>
        </a:defRPr>
      </a:lvl6pPr>
      <a:lvl7pPr marL="1737360" indent="-173736" algn="l" rtl="0" latinLnBrk="0">
        <a:spcBef>
          <a:spcPts val="400"/>
        </a:spcBef>
        <a:buClr>
          <a:schemeClr val="accent4"/>
        </a:buClr>
        <a:buFont typeface="Wingdings 2"/>
        <a:buChar char=""/>
        <a:defRPr sz="1600" kern="1200" baseline="0">
          <a:solidFill>
            <a:schemeClr val="tx1"/>
          </a:solidFill>
          <a:latin typeface="+mn-lt"/>
          <a:ea typeface="+mn-ea"/>
          <a:cs typeface="+mn-cs"/>
        </a:defRPr>
      </a:lvl7pPr>
      <a:lvl8pPr marL="1920240" indent="-173736" algn="l" rtl="0" latinLnBrk="0">
        <a:spcBef>
          <a:spcPts val="400"/>
        </a:spcBef>
        <a:buClr>
          <a:schemeClr val="accent4"/>
        </a:buClr>
        <a:buFont typeface="Wingdings 2"/>
        <a:buChar char=""/>
        <a:defRPr sz="1600" kern="1200" baseline="0">
          <a:solidFill>
            <a:schemeClr val="tx1"/>
          </a:solidFill>
          <a:latin typeface="+mn-lt"/>
          <a:ea typeface="+mn-ea"/>
          <a:cs typeface="+mn-cs"/>
        </a:defRPr>
      </a:lvl8pPr>
      <a:lvl9pPr marL="2148840" indent="-173736" algn="l" rtl="0" latinLnBrk="0">
        <a:spcBef>
          <a:spcPts val="400"/>
        </a:spcBef>
        <a:buClr>
          <a:schemeClr val="accent4"/>
        </a:buClr>
        <a:buFont typeface="Wingdings 2"/>
        <a:buChar char=""/>
        <a:defRPr sz="1600" kern="1200" baseline="0">
          <a:solidFill>
            <a:schemeClr val="tx1"/>
          </a:solidFill>
          <a:latin typeface="+mn-lt"/>
          <a:ea typeface="+mn-ea"/>
          <a:cs typeface="+mn-cs"/>
        </a:defRPr>
      </a:lvl9pPr>
    </p:bodyStyle>
    <p:otherStyle>
      <a:lvl1pPr marL="0" algn="l" rtl="0">
        <a:defRPr kern="1200">
          <a:solidFill>
            <a:schemeClr val="tx1"/>
          </a:solidFill>
          <a:latin typeface="+mn-lt"/>
          <a:ea typeface="+mn-ea"/>
          <a:cs typeface="+mn-cs"/>
        </a:defRPr>
      </a:lvl1pPr>
      <a:lvl2pPr marL="457200" algn="l" rtl="0">
        <a:defRPr kern="1200">
          <a:solidFill>
            <a:schemeClr val="tx1"/>
          </a:solidFill>
          <a:latin typeface="+mn-lt"/>
          <a:ea typeface="+mn-ea"/>
          <a:cs typeface="+mn-cs"/>
        </a:defRPr>
      </a:lvl2pPr>
      <a:lvl3pPr marL="914400" algn="l" rtl="0">
        <a:defRPr kern="1200">
          <a:solidFill>
            <a:schemeClr val="tx1"/>
          </a:solidFill>
          <a:latin typeface="+mn-lt"/>
          <a:ea typeface="+mn-ea"/>
          <a:cs typeface="+mn-cs"/>
        </a:defRPr>
      </a:lvl3pPr>
      <a:lvl4pPr marL="1371600" algn="l" rtl="0">
        <a:defRPr kern="1200">
          <a:solidFill>
            <a:schemeClr val="tx1"/>
          </a:solidFill>
          <a:latin typeface="+mn-lt"/>
          <a:ea typeface="+mn-ea"/>
          <a:cs typeface="+mn-cs"/>
        </a:defRPr>
      </a:lvl4pPr>
      <a:lvl5pPr marL="1828800" algn="l" rtl="0">
        <a:defRPr kern="1200">
          <a:solidFill>
            <a:schemeClr val="tx1"/>
          </a:solidFill>
          <a:latin typeface="+mn-lt"/>
          <a:ea typeface="+mn-ea"/>
          <a:cs typeface="+mn-cs"/>
        </a:defRPr>
      </a:lvl5pPr>
      <a:lvl6pPr marL="2286000" algn="l" rtl="0">
        <a:defRPr kern="1200">
          <a:solidFill>
            <a:schemeClr val="tx1"/>
          </a:solidFill>
          <a:latin typeface="+mn-lt"/>
          <a:ea typeface="+mn-ea"/>
          <a:cs typeface="+mn-cs"/>
        </a:defRPr>
      </a:lvl6pPr>
      <a:lvl7pPr marL="2743200" algn="l" rtl="0">
        <a:defRPr kern="1200">
          <a:solidFill>
            <a:schemeClr val="tx1"/>
          </a:solidFill>
          <a:latin typeface="+mn-lt"/>
          <a:ea typeface="+mn-ea"/>
          <a:cs typeface="+mn-cs"/>
        </a:defRPr>
      </a:lvl7pPr>
      <a:lvl8pPr marL="3200400" algn="l" rtl="0">
        <a:defRPr kern="1200">
          <a:solidFill>
            <a:schemeClr val="tx1"/>
          </a:solidFill>
          <a:latin typeface="+mn-lt"/>
          <a:ea typeface="+mn-ea"/>
          <a:cs typeface="+mn-cs"/>
        </a:defRPr>
      </a:lvl8pPr>
      <a:lvl9pPr marL="3657600" algn="l" rtl="0">
        <a:defRPr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accent2"/>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CD8C1A2D-F707-B5A2-817E-735408DE7F08}"/>
              </a:ext>
            </a:extLst>
          </p:cNvPr>
          <p:cNvGrpSpPr>
            <a:grpSpLocks/>
          </p:cNvGrpSpPr>
          <p:nvPr/>
        </p:nvGrpSpPr>
        <p:grpSpPr bwMode="auto">
          <a:xfrm>
            <a:off x="425451" y="1828800"/>
            <a:ext cx="11766549" cy="5029200"/>
            <a:chOff x="201" y="1152"/>
            <a:chExt cx="5559" cy="3168"/>
          </a:xfrm>
        </p:grpSpPr>
        <p:sp>
          <p:nvSpPr>
            <p:cNvPr id="1032" name="Freeform 3">
              <a:extLst>
                <a:ext uri="{FF2B5EF4-FFF2-40B4-BE49-F238E27FC236}">
                  <a16:creationId xmlns:a16="http://schemas.microsoft.com/office/drawing/2014/main" id="{ED355E7D-26B1-0A20-FAAF-43F97FEA5879}"/>
                </a:ext>
              </a:extLst>
            </p:cNvPr>
            <p:cNvSpPr>
              <a:spLocks/>
            </p:cNvSpPr>
            <p:nvPr/>
          </p:nvSpPr>
          <p:spPr bwMode="ltGray">
            <a:xfrm>
              <a:off x="528" y="2909"/>
              <a:ext cx="5232" cy="1411"/>
            </a:xfrm>
            <a:custGeom>
              <a:avLst/>
              <a:gdLst>
                <a:gd name="T0" fmla="*/ 0 w 4897"/>
                <a:gd name="T1" fmla="*/ 0 h 2182"/>
                <a:gd name="T2" fmla="*/ 0 w 4897"/>
                <a:gd name="T3" fmla="*/ 1411 h 2182"/>
                <a:gd name="T4" fmla="*/ 5232 w 4897"/>
                <a:gd name="T5" fmla="*/ 1411 h 2182"/>
                <a:gd name="T6" fmla="*/ 5232 w 4897"/>
                <a:gd name="T7" fmla="*/ 0 h 2182"/>
                <a:gd name="T8" fmla="*/ 0 w 4897"/>
                <a:gd name="T9" fmla="*/ 0 h 2182"/>
                <a:gd name="T10" fmla="*/ 0 w 4897"/>
                <a:gd name="T11" fmla="*/ 0 h 2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7" h="2182">
                  <a:moveTo>
                    <a:pt x="0" y="0"/>
                  </a:moveTo>
                  <a:lnTo>
                    <a:pt x="0" y="2182"/>
                  </a:lnTo>
                  <a:lnTo>
                    <a:pt x="4897" y="2182"/>
                  </a:lnTo>
                  <a:lnTo>
                    <a:pt x="4897" y="0"/>
                  </a:lnTo>
                  <a:lnTo>
                    <a:pt x="0" y="0"/>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33" name="Freeform 4">
              <a:extLst>
                <a:ext uri="{FF2B5EF4-FFF2-40B4-BE49-F238E27FC236}">
                  <a16:creationId xmlns:a16="http://schemas.microsoft.com/office/drawing/2014/main" id="{B5531A45-B527-B986-F590-402B584ABBD6}"/>
                </a:ext>
              </a:extLst>
            </p:cNvPr>
            <p:cNvSpPr>
              <a:spLocks/>
            </p:cNvSpPr>
            <p:nvPr/>
          </p:nvSpPr>
          <p:spPr bwMode="ltGray">
            <a:xfrm>
              <a:off x="210" y="1152"/>
              <a:ext cx="5550" cy="3168"/>
            </a:xfrm>
            <a:custGeom>
              <a:avLst/>
              <a:gdLst>
                <a:gd name="T0" fmla="*/ 330 w 5550"/>
                <a:gd name="T1" fmla="*/ 1764 h 3168"/>
                <a:gd name="T2" fmla="*/ 0 w 5550"/>
                <a:gd name="T3" fmla="*/ 1764 h 3168"/>
                <a:gd name="T4" fmla="*/ 0 w 5550"/>
                <a:gd name="T5" fmla="*/ 3168 h 3168"/>
                <a:gd name="T6" fmla="*/ 5550 w 5550"/>
                <a:gd name="T7" fmla="*/ 3168 h 3168"/>
                <a:gd name="T8" fmla="*/ 5550 w 5550"/>
                <a:gd name="T9" fmla="*/ 0 h 3168"/>
                <a:gd name="T10" fmla="*/ 330 w 5550"/>
                <a:gd name="T11" fmla="*/ 0 h 3168"/>
                <a:gd name="T12" fmla="*/ 330 w 5550"/>
                <a:gd name="T13" fmla="*/ 1764 h 31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50" h="3168">
                  <a:moveTo>
                    <a:pt x="330" y="1764"/>
                  </a:moveTo>
                  <a:lnTo>
                    <a:pt x="0" y="1764"/>
                  </a:lnTo>
                  <a:lnTo>
                    <a:pt x="0" y="3168"/>
                  </a:lnTo>
                  <a:lnTo>
                    <a:pt x="5550" y="3168"/>
                  </a:lnTo>
                  <a:lnTo>
                    <a:pt x="5550" y="0"/>
                  </a:lnTo>
                  <a:lnTo>
                    <a:pt x="330" y="0"/>
                  </a:lnTo>
                  <a:lnTo>
                    <a:pt x="330" y="1764"/>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34" name="Freeform 5">
              <a:extLst>
                <a:ext uri="{FF2B5EF4-FFF2-40B4-BE49-F238E27FC236}">
                  <a16:creationId xmlns:a16="http://schemas.microsoft.com/office/drawing/2014/main" id="{0C93CA26-69E6-95D5-D6A0-0486A8F8905B}"/>
                </a:ext>
              </a:extLst>
            </p:cNvPr>
            <p:cNvSpPr>
              <a:spLocks/>
            </p:cNvSpPr>
            <p:nvPr/>
          </p:nvSpPr>
          <p:spPr bwMode="ltGray">
            <a:xfrm>
              <a:off x="528" y="2932"/>
              <a:ext cx="5232" cy="1388"/>
            </a:xfrm>
            <a:custGeom>
              <a:avLst/>
              <a:gdLst>
                <a:gd name="T0" fmla="*/ 0 w 4897"/>
                <a:gd name="T1" fmla="*/ 0 h 2182"/>
                <a:gd name="T2" fmla="*/ 0 w 4897"/>
                <a:gd name="T3" fmla="*/ 1388 h 2182"/>
                <a:gd name="T4" fmla="*/ 5232 w 4897"/>
                <a:gd name="T5" fmla="*/ 1388 h 2182"/>
                <a:gd name="T6" fmla="*/ 5232 w 4897"/>
                <a:gd name="T7" fmla="*/ 0 h 2182"/>
                <a:gd name="T8" fmla="*/ 0 w 4897"/>
                <a:gd name="T9" fmla="*/ 0 h 2182"/>
                <a:gd name="T10" fmla="*/ 0 w 4897"/>
                <a:gd name="T11" fmla="*/ 0 h 2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7" h="2182">
                  <a:moveTo>
                    <a:pt x="0" y="0"/>
                  </a:moveTo>
                  <a:lnTo>
                    <a:pt x="0" y="2182"/>
                  </a:lnTo>
                  <a:lnTo>
                    <a:pt x="4897" y="2182"/>
                  </a:lnTo>
                  <a:lnTo>
                    <a:pt x="4897" y="0"/>
                  </a:lnTo>
                  <a:lnTo>
                    <a:pt x="0" y="0"/>
                  </a:lnTo>
                  <a:close/>
                </a:path>
              </a:pathLst>
            </a:custGeom>
            <a:solidFill>
              <a:schemeClr val="accent2">
                <a:alpha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4582" name="Freeform 6">
              <a:extLst>
                <a:ext uri="{FF2B5EF4-FFF2-40B4-BE49-F238E27FC236}">
                  <a16:creationId xmlns:a16="http://schemas.microsoft.com/office/drawing/2014/main" id="{9527C928-433D-ADC1-CC91-D0E2F906DF0D}"/>
                </a:ext>
              </a:extLst>
            </p:cNvPr>
            <p:cNvSpPr>
              <a:spLocks/>
            </p:cNvSpPr>
            <p:nvPr/>
          </p:nvSpPr>
          <p:spPr bwMode="ltGray">
            <a:xfrm>
              <a:off x="528" y="1152"/>
              <a:ext cx="4607"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p>
          </p:txBody>
        </p:sp>
        <p:sp>
          <p:nvSpPr>
            <p:cNvPr id="24583" name="Freeform 7">
              <a:extLst>
                <a:ext uri="{FF2B5EF4-FFF2-40B4-BE49-F238E27FC236}">
                  <a16:creationId xmlns:a16="http://schemas.microsoft.com/office/drawing/2014/main" id="{C15D399D-419A-61F4-F628-4975EF7CBEAE}"/>
                </a:ext>
              </a:extLst>
            </p:cNvPr>
            <p:cNvSpPr>
              <a:spLocks/>
            </p:cNvSpPr>
            <p:nvPr/>
          </p:nvSpPr>
          <p:spPr bwMode="ltGray">
            <a:xfrm>
              <a:off x="528" y="1152"/>
              <a:ext cx="29" cy="1785"/>
            </a:xfrm>
            <a:custGeom>
              <a:avLst/>
              <a:gdLst>
                <a:gd name="T0" fmla="*/ 0 w 29"/>
                <a:gd name="T1" fmla="*/ 0 h 2161"/>
                <a:gd name="T2" fmla="*/ 0 w 29"/>
                <a:gd name="T3" fmla="*/ 2161 h 2161"/>
                <a:gd name="T4" fmla="*/ 29 w 29"/>
                <a:gd name="T5" fmla="*/ 2161 h 2161"/>
                <a:gd name="T6" fmla="*/ 27 w 29"/>
                <a:gd name="T7" fmla="*/ 27 h 2161"/>
                <a:gd name="T8" fmla="*/ 0 w 29"/>
                <a:gd name="T9" fmla="*/ 0 h 2161"/>
                <a:gd name="T10" fmla="*/ 0 w 29"/>
                <a:gd name="T11" fmla="*/ 0 h 2161"/>
              </a:gdLst>
              <a:ahLst/>
              <a:cxnLst>
                <a:cxn ang="0">
                  <a:pos x="T0" y="T1"/>
                </a:cxn>
                <a:cxn ang="0">
                  <a:pos x="T2" y="T3"/>
                </a:cxn>
                <a:cxn ang="0">
                  <a:pos x="T4" y="T5"/>
                </a:cxn>
                <a:cxn ang="0">
                  <a:pos x="T6" y="T7"/>
                </a:cxn>
                <a:cxn ang="0">
                  <a:pos x="T8" y="T9"/>
                </a:cxn>
                <a:cxn ang="0">
                  <a:pos x="T10" y="T11"/>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p>
          </p:txBody>
        </p:sp>
        <p:sp>
          <p:nvSpPr>
            <p:cNvPr id="24584" name="Freeform 8">
              <a:extLst>
                <a:ext uri="{FF2B5EF4-FFF2-40B4-BE49-F238E27FC236}">
                  <a16:creationId xmlns:a16="http://schemas.microsoft.com/office/drawing/2014/main" id="{135675F7-3D7D-6050-C65A-5B27107CF2D8}"/>
                </a:ext>
              </a:extLst>
            </p:cNvPr>
            <p:cNvSpPr>
              <a:spLocks/>
            </p:cNvSpPr>
            <p:nvPr/>
          </p:nvSpPr>
          <p:spPr bwMode="ltGray">
            <a:xfrm>
              <a:off x="527" y="2904"/>
              <a:ext cx="29" cy="1416"/>
            </a:xfrm>
            <a:custGeom>
              <a:avLst/>
              <a:gdLst>
                <a:gd name="T0" fmla="*/ 0 w 29"/>
                <a:gd name="T1" fmla="*/ 1416 h 1416"/>
                <a:gd name="T2" fmla="*/ 29 w 29"/>
                <a:gd name="T3" fmla="*/ 1416 h 1416"/>
                <a:gd name="T4" fmla="*/ 28 w 29"/>
                <a:gd name="T5" fmla="*/ 24 h 1416"/>
                <a:gd name="T6" fmla="*/ 0 w 29"/>
                <a:gd name="T7" fmla="*/ 0 h 1416"/>
                <a:gd name="T8" fmla="*/ 0 w 29"/>
                <a:gd name="T9" fmla="*/ 1416 h 1416"/>
              </a:gdLst>
              <a:ahLst/>
              <a:cxnLst>
                <a:cxn ang="0">
                  <a:pos x="T0" y="T1"/>
                </a:cxn>
                <a:cxn ang="0">
                  <a:pos x="T2" y="T3"/>
                </a:cxn>
                <a:cxn ang="0">
                  <a:pos x="T4" y="T5"/>
                </a:cxn>
                <a:cxn ang="0">
                  <a:pos x="T6" y="T7"/>
                </a:cxn>
                <a:cxn ang="0">
                  <a:pos x="T8" y="T9"/>
                </a:cxn>
              </a:cxnLst>
              <a:rect l="0" t="0" r="r" b="b"/>
              <a:pathLst>
                <a:path w="29" h="1416">
                  <a:moveTo>
                    <a:pt x="0" y="1416"/>
                  </a:moveTo>
                  <a:lnTo>
                    <a:pt x="29" y="1416"/>
                  </a:lnTo>
                  <a:lnTo>
                    <a:pt x="28" y="24"/>
                  </a:lnTo>
                  <a:lnTo>
                    <a:pt x="0" y="0"/>
                  </a:lnTo>
                  <a:lnTo>
                    <a:pt x="0" y="1416"/>
                  </a:lnTo>
                  <a:close/>
                </a:path>
              </a:pathLst>
            </a:custGeom>
            <a:gradFill rotWithShape="1">
              <a:gsLst>
                <a:gs pos="0">
                  <a:schemeClr val="bg2">
                    <a:gamma/>
                    <a:tint val="87843"/>
                    <a:invGamma/>
                  </a:schemeClr>
                </a:gs>
                <a:gs pos="100000">
                  <a:schemeClr val="bg2">
                    <a:alpha val="0"/>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p>
          </p:txBody>
        </p:sp>
        <p:sp>
          <p:nvSpPr>
            <p:cNvPr id="24585" name="Freeform 9">
              <a:extLst>
                <a:ext uri="{FF2B5EF4-FFF2-40B4-BE49-F238E27FC236}">
                  <a16:creationId xmlns:a16="http://schemas.microsoft.com/office/drawing/2014/main" id="{763C249A-62B1-E328-149A-5220E454CA4B}"/>
                </a:ext>
              </a:extLst>
            </p:cNvPr>
            <p:cNvSpPr>
              <a:spLocks/>
            </p:cNvSpPr>
            <p:nvPr/>
          </p:nvSpPr>
          <p:spPr bwMode="ltGray">
            <a:xfrm>
              <a:off x="201" y="2904"/>
              <a:ext cx="2879"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p>
          </p:txBody>
        </p:sp>
        <p:sp>
          <p:nvSpPr>
            <p:cNvPr id="24586" name="Freeform 10">
              <a:extLst>
                <a:ext uri="{FF2B5EF4-FFF2-40B4-BE49-F238E27FC236}">
                  <a16:creationId xmlns:a16="http://schemas.microsoft.com/office/drawing/2014/main" id="{7EB918D5-7FE7-47F6-1C08-E5FD3A7C307D}"/>
                </a:ext>
              </a:extLst>
            </p:cNvPr>
            <p:cNvSpPr>
              <a:spLocks/>
            </p:cNvSpPr>
            <p:nvPr/>
          </p:nvSpPr>
          <p:spPr bwMode="ltGray">
            <a:xfrm>
              <a:off x="201" y="2904"/>
              <a:ext cx="30" cy="1416"/>
            </a:xfrm>
            <a:custGeom>
              <a:avLst/>
              <a:gdLst>
                <a:gd name="T0" fmla="*/ 0 w 30"/>
                <a:gd name="T1" fmla="*/ 0 h 1416"/>
                <a:gd name="T2" fmla="*/ 0 w 30"/>
                <a:gd name="T3" fmla="*/ 1416 h 1416"/>
                <a:gd name="T4" fmla="*/ 29 w 30"/>
                <a:gd name="T5" fmla="*/ 1416 h 1416"/>
                <a:gd name="T6" fmla="*/ 30 w 30"/>
                <a:gd name="T7" fmla="*/ 27 h 1416"/>
                <a:gd name="T8" fmla="*/ 0 w 30"/>
                <a:gd name="T9" fmla="*/ 0 h 1416"/>
                <a:gd name="T10" fmla="*/ 0 w 30"/>
                <a:gd name="T11" fmla="*/ 0 h 1416"/>
              </a:gdLst>
              <a:ahLst/>
              <a:cxnLst>
                <a:cxn ang="0">
                  <a:pos x="T0" y="T1"/>
                </a:cxn>
                <a:cxn ang="0">
                  <a:pos x="T2" y="T3"/>
                </a:cxn>
                <a:cxn ang="0">
                  <a:pos x="T4" y="T5"/>
                </a:cxn>
                <a:cxn ang="0">
                  <a:pos x="T6" y="T7"/>
                </a:cxn>
                <a:cxn ang="0">
                  <a:pos x="T8" y="T9"/>
                </a:cxn>
                <a:cxn ang="0">
                  <a:pos x="T10" y="T11"/>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10001"/>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p>
          </p:txBody>
        </p:sp>
      </p:grpSp>
      <p:sp>
        <p:nvSpPr>
          <p:cNvPr id="24587" name="Rectangle 11">
            <a:extLst>
              <a:ext uri="{FF2B5EF4-FFF2-40B4-BE49-F238E27FC236}">
                <a16:creationId xmlns:a16="http://schemas.microsoft.com/office/drawing/2014/main" id="{733DB2AB-32AC-293C-3C13-BFE2F3BBD77A}"/>
              </a:ext>
            </a:extLst>
          </p:cNvPr>
          <p:cNvSpPr>
            <a:spLocks noGrp="1" noChangeArrowheads="1"/>
          </p:cNvSpPr>
          <p:nvPr>
            <p:ph type="dt" sz="half" idx="2"/>
          </p:nvPr>
        </p:nvSpPr>
        <p:spPr bwMode="auto">
          <a:xfrm>
            <a:off x="1117601" y="6245225"/>
            <a:ext cx="253576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effectLst>
                  <a:outerShdw blurRad="38100" dist="38100" dir="2700000" algn="tl">
                    <a:srgbClr val="FFFFFF"/>
                  </a:outerShdw>
                </a:effectLst>
              </a:defRPr>
            </a:lvl1pPr>
          </a:lstStyle>
          <a:p>
            <a:pPr>
              <a:defRPr/>
            </a:pPr>
            <a:endParaRPr lang="en-US" altLang="en-US"/>
          </a:p>
        </p:txBody>
      </p:sp>
      <p:sp>
        <p:nvSpPr>
          <p:cNvPr id="24588" name="Rectangle 12">
            <a:extLst>
              <a:ext uri="{FF2B5EF4-FFF2-40B4-BE49-F238E27FC236}">
                <a16:creationId xmlns:a16="http://schemas.microsoft.com/office/drawing/2014/main" id="{F8F51E04-5CD1-39CC-C6B2-B7ABE912F886}"/>
              </a:ext>
            </a:extLst>
          </p:cNvPr>
          <p:cNvSpPr>
            <a:spLocks noGrp="1" noChangeArrowheads="1"/>
          </p:cNvSpPr>
          <p:nvPr>
            <p:ph type="ftr" sz="quarter" idx="3"/>
          </p:nvPr>
        </p:nvSpPr>
        <p:spPr bwMode="auto">
          <a:xfrm>
            <a:off x="45720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effectLst>
                  <a:outerShdw blurRad="38100" dist="38100" dir="2700000" algn="tl">
                    <a:srgbClr val="FFFFFF"/>
                  </a:outerShdw>
                </a:effectLst>
              </a:defRPr>
            </a:lvl1pPr>
          </a:lstStyle>
          <a:p>
            <a:pPr>
              <a:defRPr/>
            </a:pPr>
            <a:endParaRPr lang="en-US" altLang="en-US"/>
          </a:p>
        </p:txBody>
      </p:sp>
      <p:sp>
        <p:nvSpPr>
          <p:cNvPr id="24589" name="Rectangle 13">
            <a:extLst>
              <a:ext uri="{FF2B5EF4-FFF2-40B4-BE49-F238E27FC236}">
                <a16:creationId xmlns:a16="http://schemas.microsoft.com/office/drawing/2014/main" id="{02E1693A-ECAC-39C9-22C9-C0BFDD7FF957}"/>
              </a:ext>
            </a:extLst>
          </p:cNvPr>
          <p:cNvSpPr>
            <a:spLocks noGrp="1" noChangeArrowheads="1"/>
          </p:cNvSpPr>
          <p:nvPr>
            <p:ph type="sldNum" sz="quarter" idx="4"/>
          </p:nvPr>
        </p:nvSpPr>
        <p:spPr bwMode="auto">
          <a:xfrm>
            <a:off x="9249834" y="6245225"/>
            <a:ext cx="253576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effectLst>
                  <a:outerShdw blurRad="38100" dist="38100" dir="2700000" algn="tl">
                    <a:srgbClr val="FFFFFF"/>
                  </a:outerShdw>
                </a:effectLst>
              </a:defRPr>
            </a:lvl1pPr>
          </a:lstStyle>
          <a:p>
            <a:fld id="{DE521C56-6AED-4971-AD91-1BBC4442E56B}" type="slidenum">
              <a:rPr lang="en-US" altLang="en-US"/>
              <a:pPr/>
              <a:t>‹#›</a:t>
            </a:fld>
            <a:endParaRPr lang="en-US" altLang="en-US"/>
          </a:p>
        </p:txBody>
      </p:sp>
      <p:sp>
        <p:nvSpPr>
          <p:cNvPr id="24590" name="Rectangle 14">
            <a:extLst>
              <a:ext uri="{FF2B5EF4-FFF2-40B4-BE49-F238E27FC236}">
                <a16:creationId xmlns:a16="http://schemas.microsoft.com/office/drawing/2014/main" id="{1FAC7BA2-DC34-A23E-D0A7-53C4B2B26DDC}"/>
              </a:ext>
            </a:extLst>
          </p:cNvPr>
          <p:cNvSpPr>
            <a:spLocks noGrp="1" noRot="1" noChangeArrowheads="1"/>
          </p:cNvSpPr>
          <p:nvPr>
            <p:ph type="title"/>
          </p:nvPr>
        </p:nvSpPr>
        <p:spPr bwMode="auto">
          <a:xfrm>
            <a:off x="609601" y="244476"/>
            <a:ext cx="11180233"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4591" name="Rectangle 15">
            <a:extLst>
              <a:ext uri="{FF2B5EF4-FFF2-40B4-BE49-F238E27FC236}">
                <a16:creationId xmlns:a16="http://schemas.microsoft.com/office/drawing/2014/main" id="{CDA021D9-2A79-2665-DB3B-245122A245AB}"/>
              </a:ext>
            </a:extLst>
          </p:cNvPr>
          <p:cNvSpPr>
            <a:spLocks noGrp="1" noRot="1" noChangeArrowheads="1"/>
          </p:cNvSpPr>
          <p:nvPr>
            <p:ph type="body" idx="1"/>
          </p:nvPr>
        </p:nvSpPr>
        <p:spPr bwMode="auto">
          <a:xfrm>
            <a:off x="1117600" y="1905000"/>
            <a:ext cx="10676467"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585511791"/>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 id="2147483950" r:id="rId13"/>
    <p:sldLayoutId id="2147483951" r:id="rId14"/>
    <p:sldLayoutId id="2147483952" r:id="rId15"/>
    <p:sldLayoutId id="2147483953" r:id="rId16"/>
  </p:sldLayoutIdLst>
  <p:txStyles>
    <p:titleStyle>
      <a:lvl1pPr algn="l" rtl="0" eaLnBrk="0" fontAlgn="base" hangingPunct="0">
        <a:spcBef>
          <a:spcPct val="0"/>
        </a:spcBef>
        <a:spcAft>
          <a:spcPct val="0"/>
        </a:spcAft>
        <a:defRPr sz="4400" b="1" kern="1200">
          <a:solidFill>
            <a:schemeClr val="tx2"/>
          </a:solidFill>
          <a:effectLst>
            <a:outerShdw blurRad="38100" dist="38100" dir="2700000" algn="tl">
              <a:srgbClr val="FFFFFF"/>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FFFFFF"/>
            </a:outerShdw>
          </a:effectLst>
          <a:latin typeface="Arial Black" panose="020B0A04020102020204"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FFFFFF"/>
            </a:outerShdw>
          </a:effectLst>
          <a:latin typeface="Arial Black" panose="020B0A04020102020204"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FFFFFF"/>
            </a:outerShdw>
          </a:effectLst>
          <a:latin typeface="Arial Black" panose="020B0A04020102020204"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FFFFFF"/>
            </a:outerShdw>
          </a:effectLst>
          <a:latin typeface="Arial Black" panose="020B0A04020102020204" pitchFamily="34" charset="0"/>
        </a:defRPr>
      </a:lvl5pPr>
      <a:lvl6pPr marL="457200" algn="l" rtl="0" fontAlgn="base">
        <a:spcBef>
          <a:spcPct val="0"/>
        </a:spcBef>
        <a:spcAft>
          <a:spcPct val="0"/>
        </a:spcAft>
        <a:defRPr sz="4400" b="1">
          <a:solidFill>
            <a:schemeClr val="tx2"/>
          </a:solidFill>
          <a:effectLst>
            <a:outerShdw blurRad="38100" dist="38100" dir="2700000" algn="tl">
              <a:srgbClr val="FFFFFF"/>
            </a:outerShdw>
          </a:effectLst>
          <a:latin typeface="Arial Black" panose="020B0A04020102020204" pitchFamily="34" charset="0"/>
        </a:defRPr>
      </a:lvl6pPr>
      <a:lvl7pPr marL="914400" algn="l" rtl="0" fontAlgn="base">
        <a:spcBef>
          <a:spcPct val="0"/>
        </a:spcBef>
        <a:spcAft>
          <a:spcPct val="0"/>
        </a:spcAft>
        <a:defRPr sz="4400" b="1">
          <a:solidFill>
            <a:schemeClr val="tx2"/>
          </a:solidFill>
          <a:effectLst>
            <a:outerShdw blurRad="38100" dist="38100" dir="2700000" algn="tl">
              <a:srgbClr val="FFFFFF"/>
            </a:outerShdw>
          </a:effectLst>
          <a:latin typeface="Arial Black" panose="020B0A04020102020204" pitchFamily="34" charset="0"/>
        </a:defRPr>
      </a:lvl7pPr>
      <a:lvl8pPr marL="1371600" algn="l" rtl="0" fontAlgn="base">
        <a:spcBef>
          <a:spcPct val="0"/>
        </a:spcBef>
        <a:spcAft>
          <a:spcPct val="0"/>
        </a:spcAft>
        <a:defRPr sz="4400" b="1">
          <a:solidFill>
            <a:schemeClr val="tx2"/>
          </a:solidFill>
          <a:effectLst>
            <a:outerShdw blurRad="38100" dist="38100" dir="2700000" algn="tl">
              <a:srgbClr val="FFFFFF"/>
            </a:outerShdw>
          </a:effectLst>
          <a:latin typeface="Arial Black" panose="020B0A04020102020204" pitchFamily="34" charset="0"/>
        </a:defRPr>
      </a:lvl8pPr>
      <a:lvl9pPr marL="1828800" algn="l" rtl="0" fontAlgn="base">
        <a:spcBef>
          <a:spcPct val="0"/>
        </a:spcBef>
        <a:spcAft>
          <a:spcPct val="0"/>
        </a:spcAft>
        <a:defRPr sz="4400" b="1">
          <a:solidFill>
            <a:schemeClr val="tx2"/>
          </a:solidFill>
          <a:effectLst>
            <a:outerShdw blurRad="38100" dist="38100" dir="2700000" algn="tl">
              <a:srgbClr val="FFFFFF"/>
            </a:outerShdw>
          </a:effectLst>
          <a:latin typeface="Arial Black" panose="020B0A04020102020204" pitchFamily="34" charset="0"/>
        </a:defRPr>
      </a:lvl9pPr>
    </p:titleStyle>
    <p:body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accent2"/>
        </a:buClr>
        <a:buFont typeface="Wingdings" panose="05000000000000000000" pitchFamily="2" charset="2"/>
        <a:buChar char="§"/>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accent2"/>
        </a:buClr>
        <a:buFont typeface="Wingdings" panose="05000000000000000000" pitchFamily="2" charset="2"/>
        <a:buChar char="§"/>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dirty="0"/>
              <a:t>2/17/2025</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dirty="0"/>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7215830"/>
      </p:ext>
    </p:extLst>
  </p:cSld>
  <p:clrMap bg1="dk1" tx1="lt1" bg2="dk2" tx2="lt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6AA88B-A980-4B75-99A9-D44660F85E74}" type="datetimeFigureOut">
              <a:rPr lang="en-US" smtClean="0"/>
              <a:t>2/17/2025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85DBA4-0F9F-43BF-9279-310D536A825B}" type="slidenum">
              <a:rPr lang="en-US" smtClean="0"/>
              <a:t>‹#›</a:t>
            </a:fld>
            <a:endParaRPr lang="en-US"/>
          </a:p>
        </p:txBody>
      </p:sp>
    </p:spTree>
    <p:extLst>
      <p:ext uri="{BB962C8B-B14F-4D97-AF65-F5344CB8AC3E}">
        <p14:creationId xmlns:p14="http://schemas.microsoft.com/office/powerpoint/2010/main" val="1109174181"/>
      </p:ext>
    </p:extLst>
  </p:cSld>
  <p:clrMap bg1="dk1" tx1="lt1" bg2="dk2" tx2="lt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A6175529-77B2-2654-AB19-0AA6494AE9D2}"/>
              </a:ext>
            </a:extLst>
          </p:cNvPr>
          <p:cNvGrpSpPr>
            <a:grpSpLocks/>
          </p:cNvGrpSpPr>
          <p:nvPr/>
        </p:nvGrpSpPr>
        <p:grpSpPr bwMode="auto">
          <a:xfrm>
            <a:off x="1" y="3902076"/>
            <a:ext cx="4533900" cy="2949575"/>
            <a:chOff x="0" y="2458"/>
            <a:chExt cx="2142" cy="1858"/>
          </a:xfrm>
        </p:grpSpPr>
        <p:sp>
          <p:nvSpPr>
            <p:cNvPr id="76803" name="Freeform 3">
              <a:extLst>
                <a:ext uri="{FF2B5EF4-FFF2-40B4-BE49-F238E27FC236}">
                  <a16:creationId xmlns:a16="http://schemas.microsoft.com/office/drawing/2014/main" id="{34D4F434-6040-401B-3C99-BAAC87CAF51F}"/>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4" name="Freeform 4">
              <a:extLst>
                <a:ext uri="{FF2B5EF4-FFF2-40B4-BE49-F238E27FC236}">
                  <a16:creationId xmlns:a16="http://schemas.microsoft.com/office/drawing/2014/main" id="{EA9C93DB-67E3-C419-0655-20ACB5741009}"/>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5" name="Freeform 5">
              <a:extLst>
                <a:ext uri="{FF2B5EF4-FFF2-40B4-BE49-F238E27FC236}">
                  <a16:creationId xmlns:a16="http://schemas.microsoft.com/office/drawing/2014/main" id="{BCD34538-6734-F7C2-6232-F4E69708C269}"/>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6" name="Freeform 6">
              <a:extLst>
                <a:ext uri="{FF2B5EF4-FFF2-40B4-BE49-F238E27FC236}">
                  <a16:creationId xmlns:a16="http://schemas.microsoft.com/office/drawing/2014/main" id="{BC839E51-C8E9-C08B-82CD-E533A3CA4B3C}"/>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36" name="Oval 7">
              <a:extLst>
                <a:ext uri="{FF2B5EF4-FFF2-40B4-BE49-F238E27FC236}">
                  <a16:creationId xmlns:a16="http://schemas.microsoft.com/office/drawing/2014/main" id="{B0C12773-DFA0-1683-5A89-F170EF14A663}"/>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37" name="Oval 8">
              <a:extLst>
                <a:ext uri="{FF2B5EF4-FFF2-40B4-BE49-F238E27FC236}">
                  <a16:creationId xmlns:a16="http://schemas.microsoft.com/office/drawing/2014/main" id="{52BB0C54-B51E-9272-FE61-DBE8904CFA3F}"/>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38" name="Oval 9">
              <a:extLst>
                <a:ext uri="{FF2B5EF4-FFF2-40B4-BE49-F238E27FC236}">
                  <a16:creationId xmlns:a16="http://schemas.microsoft.com/office/drawing/2014/main" id="{CB53FDE4-3D9B-04ED-CFD9-2B0084899978}"/>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grpSp>
      <p:sp>
        <p:nvSpPr>
          <p:cNvPr id="76810" name="Rectangle 10">
            <a:extLst>
              <a:ext uri="{FF2B5EF4-FFF2-40B4-BE49-F238E27FC236}">
                <a16:creationId xmlns:a16="http://schemas.microsoft.com/office/drawing/2014/main" id="{C1ED4840-855D-A106-3937-C115AFA9023F}"/>
              </a:ext>
            </a:extLst>
          </p:cNvPr>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76811" name="Rectangle 11">
            <a:extLst>
              <a:ext uri="{FF2B5EF4-FFF2-40B4-BE49-F238E27FC236}">
                <a16:creationId xmlns:a16="http://schemas.microsoft.com/office/drawing/2014/main" id="{C8C829FE-702D-1720-5F7E-C1797BCD25D3}"/>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6812" name="Rectangle 12">
            <a:extLst>
              <a:ext uri="{FF2B5EF4-FFF2-40B4-BE49-F238E27FC236}">
                <a16:creationId xmlns:a16="http://schemas.microsoft.com/office/drawing/2014/main" id="{9AD884C7-9E6C-A247-2EEF-9B31924FB8DA}"/>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pPr>
              <a:defRPr/>
            </a:pPr>
            <a:endParaRPr lang="en-US" altLang="en-US"/>
          </a:p>
        </p:txBody>
      </p:sp>
      <p:sp>
        <p:nvSpPr>
          <p:cNvPr id="76813" name="Rectangle 13">
            <a:extLst>
              <a:ext uri="{FF2B5EF4-FFF2-40B4-BE49-F238E27FC236}">
                <a16:creationId xmlns:a16="http://schemas.microsoft.com/office/drawing/2014/main" id="{BC2281E4-5859-A452-A4BC-420302C73F5D}"/>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pPr>
              <a:defRPr/>
            </a:pPr>
            <a:endParaRPr lang="en-US" altLang="en-US"/>
          </a:p>
        </p:txBody>
      </p:sp>
      <p:sp>
        <p:nvSpPr>
          <p:cNvPr id="76814" name="Rectangle 14">
            <a:extLst>
              <a:ext uri="{FF2B5EF4-FFF2-40B4-BE49-F238E27FC236}">
                <a16:creationId xmlns:a16="http://schemas.microsoft.com/office/drawing/2014/main" id="{0BE7280E-CD20-FE2F-01E0-87E352662E7B}"/>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fld id="{22D954AA-6AD1-4DE8-88C6-D6FE5499A4E3}" type="slidenum">
              <a:rPr lang="en-US" altLang="en-US"/>
              <a:pPr/>
              <a:t>‹#›</a:t>
            </a:fld>
            <a:endParaRPr lang="en-US" altLang="en-US"/>
          </a:p>
        </p:txBody>
      </p:sp>
    </p:spTree>
    <p:extLst>
      <p:ext uri="{BB962C8B-B14F-4D97-AF65-F5344CB8AC3E}">
        <p14:creationId xmlns:p14="http://schemas.microsoft.com/office/powerpoint/2010/main" val="1027004449"/>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222A35"/>
            </a:gs>
            <a:gs pos="100000">
              <a:srgbClr val="B5D2EC"/>
            </a:gs>
            <a:gs pos="100000">
              <a:srgbClr val="B5D2EC"/>
            </a:gs>
            <a:gs pos="100000">
              <a:srgbClr val="5B9BD5"/>
            </a:gs>
          </a:gsLst>
          <a:path path="rect">
            <a:fillToRect r="100000" b="100000"/>
          </a:path>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01382AA3-CB9E-4E34-A55E-C7BA73103E0F}" type="datetime1">
              <a:rPr lang="en-US" smtClean="0"/>
              <a:t>2/17/2025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468A4089-86E4-4F4F-9DD0-757CBDCD554A}" type="slidenum">
              <a:rPr lang="en-US"/>
              <a:pPr>
                <a:defRPr/>
              </a:pPr>
              <a:t>‹#›</a:t>
            </a:fld>
            <a:endParaRPr lang="en-US"/>
          </a:p>
        </p:txBody>
      </p:sp>
    </p:spTree>
    <p:extLst>
      <p:ext uri="{BB962C8B-B14F-4D97-AF65-F5344CB8AC3E}">
        <p14:creationId xmlns:p14="http://schemas.microsoft.com/office/powerpoint/2010/main" val="2036986442"/>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 id="2147484018" r:id="rId12"/>
    <p:sldLayoutId id="2147484019" r:id="rId13"/>
    <p:sldLayoutId id="2147484020" r:id="rId14"/>
    <p:sldLayoutId id="2147484021" r:id="rId15"/>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78925"/>
            </a:gs>
            <a:gs pos="50000">
              <a:srgbClr val="D54209"/>
            </a:gs>
            <a:gs pos="100000">
              <a:srgbClr val="8D0000"/>
            </a:gs>
          </a:gsLst>
          <a:lin ang="2520000"/>
        </a:gradFill>
        <a:effectLst/>
      </p:bgPr>
    </p:bg>
    <p:spTree>
      <p:nvGrpSpPr>
        <p:cNvPr id="1" name=""/>
        <p:cNvGrpSpPr/>
        <p:nvPr/>
      </p:nvGrpSpPr>
      <p:grpSpPr>
        <a:xfrm>
          <a:off x="0" y="0"/>
          <a:ext cx="0" cy="0"/>
          <a:chOff x="0" y="0"/>
          <a:chExt cx="0" cy="0"/>
        </a:xfrm>
      </p:grpSpPr>
      <p:pic>
        <p:nvPicPr>
          <p:cNvPr id="1026" name="Picture 3" descr="C:\Users\James\Desktop\msft\Berlin\build Assets\hashOverlaySD-FullResolve.png">
            <a:extLst>
              <a:ext uri="{FF2B5EF4-FFF2-40B4-BE49-F238E27FC236}">
                <a16:creationId xmlns:a16="http://schemas.microsoft.com/office/drawing/2014/main" id="{C91B526D-6B21-B3AB-AACD-7EDFD3905734}"/>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a:extLst>
              <a:ext uri="{FF2B5EF4-FFF2-40B4-BE49-F238E27FC236}">
                <a16:creationId xmlns:a16="http://schemas.microsoft.com/office/drawing/2014/main" id="{92E12C17-9781-C004-CB05-62236F7E8D6E}"/>
              </a:ext>
            </a:extLst>
          </p:cNvPr>
          <p:cNvSpPr>
            <a:spLocks noGrp="1"/>
          </p:cNvSpPr>
          <p:nvPr>
            <p:ph type="title"/>
          </p:nvPr>
        </p:nvSpPr>
        <p:spPr bwMode="auto">
          <a:xfrm>
            <a:off x="709084" y="752475"/>
            <a:ext cx="919480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024833D4-1E35-AB31-768C-55E514F07C0C}"/>
              </a:ext>
            </a:extLst>
          </p:cNvPr>
          <p:cNvSpPr>
            <a:spLocks noGrp="1"/>
          </p:cNvSpPr>
          <p:nvPr>
            <p:ph type="body" idx="1"/>
          </p:nvPr>
        </p:nvSpPr>
        <p:spPr bwMode="auto">
          <a:xfrm>
            <a:off x="711201" y="2336800"/>
            <a:ext cx="9184217"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7196004-3125-818E-13C0-18097E9DCDF2}"/>
              </a:ext>
            </a:extLst>
          </p:cNvPr>
          <p:cNvSpPr>
            <a:spLocks noGrp="1"/>
          </p:cNvSpPr>
          <p:nvPr>
            <p:ph type="dt" sz="half" idx="2"/>
          </p:nvPr>
        </p:nvSpPr>
        <p:spPr>
          <a:xfrm>
            <a:off x="7156451" y="5935664"/>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050" smtClean="0">
                <a:solidFill>
                  <a:schemeClr val="tx1">
                    <a:tint val="75000"/>
                  </a:schemeClr>
                </a:solidFill>
                <a:latin typeface="+mn-lt"/>
              </a:defRPr>
            </a:lvl1pPr>
          </a:lstStyle>
          <a:p>
            <a:pPr>
              <a:defRPr/>
            </a:pPr>
            <a:fld id="{5A9335B1-1984-47C2-946C-2E061B7CE1C1}" type="datetimeFigureOut">
              <a:rPr lang="en-US"/>
              <a:pPr>
                <a:defRPr/>
              </a:pPr>
              <a:t>2/17/2025</a:t>
            </a:fld>
            <a:endParaRPr lang="en-US" dirty="0"/>
          </a:p>
        </p:txBody>
      </p:sp>
      <p:sp>
        <p:nvSpPr>
          <p:cNvPr id="5" name="Footer Placeholder 4">
            <a:extLst>
              <a:ext uri="{FF2B5EF4-FFF2-40B4-BE49-F238E27FC236}">
                <a16:creationId xmlns:a16="http://schemas.microsoft.com/office/drawing/2014/main" id="{DFD5E5C8-4B29-B4D1-AF00-65EDBCA1AF34}"/>
              </a:ext>
            </a:extLst>
          </p:cNvPr>
          <p:cNvSpPr>
            <a:spLocks noGrp="1"/>
          </p:cNvSpPr>
          <p:nvPr>
            <p:ph type="ftr" sz="quarter" idx="3"/>
          </p:nvPr>
        </p:nvSpPr>
        <p:spPr>
          <a:xfrm>
            <a:off x="711200" y="5935664"/>
            <a:ext cx="6445251" cy="365125"/>
          </a:xfrm>
          <a:prstGeom prst="rect">
            <a:avLst/>
          </a:prstGeom>
        </p:spPr>
        <p:txBody>
          <a:bodyPr vert="horz" lIns="91440" tIns="45720" rIns="91440" bIns="45720" rtlCol="0" anchor="ctr"/>
          <a:lstStyle>
            <a:lvl1pPr algn="l" eaLnBrk="1" fontAlgn="auto" hangingPunct="1">
              <a:spcBef>
                <a:spcPts val="0"/>
              </a:spcBef>
              <a:spcAft>
                <a:spcPts val="0"/>
              </a:spcAft>
              <a:defRPr sz="1050" dirty="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5C3E2C0D-684B-C78A-70FB-CCE6C77FC8D7}"/>
              </a:ext>
            </a:extLst>
          </p:cNvPr>
          <p:cNvSpPr>
            <a:spLocks noGrp="1"/>
          </p:cNvSpPr>
          <p:nvPr>
            <p:ph type="sldNum" sz="quarter" idx="4"/>
          </p:nvPr>
        </p:nvSpPr>
        <p:spPr>
          <a:xfrm>
            <a:off x="10464800" y="752475"/>
            <a:ext cx="1543051" cy="1092200"/>
          </a:xfrm>
          <a:prstGeom prst="rect">
            <a:avLst/>
          </a:prstGeom>
        </p:spPr>
        <p:txBody>
          <a:bodyPr vert="horz" wrap="square" lIns="91440" tIns="45720" rIns="91440" bIns="45720" numCol="1" anchor="ctr" anchorCtr="0" compatLnSpc="1">
            <a:prstTxWarp prst="textNoShape">
              <a:avLst/>
            </a:prstTxWarp>
          </a:bodyPr>
          <a:lstStyle>
            <a:lvl1pPr eaLnBrk="1" hangingPunct="1">
              <a:defRPr sz="3600">
                <a:solidFill>
                  <a:srgbClr val="FFFFFF"/>
                </a:solidFill>
              </a:defRPr>
            </a:lvl1pPr>
          </a:lstStyle>
          <a:p>
            <a:fld id="{E058A97F-F5AE-470F-9B46-E2F0BD4B54AA}" type="slidenum">
              <a:rPr lang="en-US" altLang="en-US"/>
              <a:pPr/>
              <a:t>‹#›</a:t>
            </a:fld>
            <a:endParaRPr lang="en-US" altLang="en-US"/>
          </a:p>
        </p:txBody>
      </p:sp>
    </p:spTree>
    <p:extLst>
      <p:ext uri="{BB962C8B-B14F-4D97-AF65-F5344CB8AC3E}">
        <p14:creationId xmlns:p14="http://schemas.microsoft.com/office/powerpoint/2010/main" val="2234719505"/>
      </p:ext>
    </p:extLst>
  </p:cSld>
  <p:clrMap bg1="dk1" tx1="lt1" bg2="dk2" tx2="lt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034" r:id="rId12"/>
    <p:sldLayoutId id="2147484035" r:id="rId13"/>
    <p:sldLayoutId id="2147484036" r:id="rId14"/>
    <p:sldLayoutId id="2147484037" r:id="rId15"/>
    <p:sldLayoutId id="2147484038" r:id="rId16"/>
    <p:sldLayoutId id="2147484039" r:id="rId17"/>
  </p:sldLayoutIdLst>
  <p:hf sldNum="0" hdr="0" ftr="0" dt="0"/>
  <p:txStyles>
    <p:titleStyle>
      <a:lvl1pPr algn="l" rtl="0" fontAlgn="base">
        <a:lnSpc>
          <a:spcPct val="90000"/>
        </a:lnSpc>
        <a:spcBef>
          <a:spcPct val="0"/>
        </a:spcBef>
        <a:spcAft>
          <a:spcPct val="0"/>
        </a:spcAft>
        <a:defRPr sz="3600" kern="1200">
          <a:solidFill>
            <a:schemeClr val="tx1"/>
          </a:solidFill>
          <a:latin typeface="+mj-lt"/>
          <a:ea typeface="+mj-ea"/>
          <a:cs typeface="+mj-cs"/>
        </a:defRPr>
      </a:lvl1pPr>
      <a:lvl2pPr algn="l" rtl="0" fontAlgn="base">
        <a:lnSpc>
          <a:spcPct val="90000"/>
        </a:lnSpc>
        <a:spcBef>
          <a:spcPct val="0"/>
        </a:spcBef>
        <a:spcAft>
          <a:spcPct val="0"/>
        </a:spcAft>
        <a:defRPr sz="3600">
          <a:solidFill>
            <a:schemeClr val="tx1"/>
          </a:solidFill>
          <a:latin typeface="Trebuchet MS" panose="020B0603020202020204" pitchFamily="34" charset="0"/>
        </a:defRPr>
      </a:lvl2pPr>
      <a:lvl3pPr algn="l" rtl="0" fontAlgn="base">
        <a:lnSpc>
          <a:spcPct val="90000"/>
        </a:lnSpc>
        <a:spcBef>
          <a:spcPct val="0"/>
        </a:spcBef>
        <a:spcAft>
          <a:spcPct val="0"/>
        </a:spcAft>
        <a:defRPr sz="3600">
          <a:solidFill>
            <a:schemeClr val="tx1"/>
          </a:solidFill>
          <a:latin typeface="Trebuchet MS" panose="020B0603020202020204" pitchFamily="34" charset="0"/>
        </a:defRPr>
      </a:lvl3pPr>
      <a:lvl4pPr algn="l" rtl="0" fontAlgn="base">
        <a:lnSpc>
          <a:spcPct val="90000"/>
        </a:lnSpc>
        <a:spcBef>
          <a:spcPct val="0"/>
        </a:spcBef>
        <a:spcAft>
          <a:spcPct val="0"/>
        </a:spcAft>
        <a:defRPr sz="3600">
          <a:solidFill>
            <a:schemeClr val="tx1"/>
          </a:solidFill>
          <a:latin typeface="Trebuchet MS" panose="020B0603020202020204" pitchFamily="34" charset="0"/>
        </a:defRPr>
      </a:lvl4pPr>
      <a:lvl5pPr algn="l" rtl="0" fontAlgn="base">
        <a:lnSpc>
          <a:spcPct val="90000"/>
        </a:lnSpc>
        <a:spcBef>
          <a:spcPct val="0"/>
        </a:spcBef>
        <a:spcAft>
          <a:spcPct val="0"/>
        </a:spcAft>
        <a:defRPr sz="3600">
          <a:solidFill>
            <a:schemeClr val="tx1"/>
          </a:solidFill>
          <a:latin typeface="Trebuchet MS" panose="020B0603020202020204" pitchFamily="34" charset="0"/>
        </a:defRPr>
      </a:lvl5pPr>
      <a:lvl6pPr marL="457200" algn="l" rtl="0" fontAlgn="base">
        <a:lnSpc>
          <a:spcPct val="90000"/>
        </a:lnSpc>
        <a:spcBef>
          <a:spcPct val="0"/>
        </a:spcBef>
        <a:spcAft>
          <a:spcPct val="0"/>
        </a:spcAft>
        <a:defRPr sz="3600">
          <a:solidFill>
            <a:schemeClr val="tx1"/>
          </a:solidFill>
          <a:latin typeface="Trebuchet MS" panose="020B0603020202020204" pitchFamily="34" charset="0"/>
        </a:defRPr>
      </a:lvl6pPr>
      <a:lvl7pPr marL="914400" algn="l" rtl="0" fontAlgn="base">
        <a:lnSpc>
          <a:spcPct val="90000"/>
        </a:lnSpc>
        <a:spcBef>
          <a:spcPct val="0"/>
        </a:spcBef>
        <a:spcAft>
          <a:spcPct val="0"/>
        </a:spcAft>
        <a:defRPr sz="3600">
          <a:solidFill>
            <a:schemeClr val="tx1"/>
          </a:solidFill>
          <a:latin typeface="Trebuchet MS" panose="020B0603020202020204" pitchFamily="34" charset="0"/>
        </a:defRPr>
      </a:lvl7pPr>
      <a:lvl8pPr marL="1371600" algn="l" rtl="0" fontAlgn="base">
        <a:lnSpc>
          <a:spcPct val="90000"/>
        </a:lnSpc>
        <a:spcBef>
          <a:spcPct val="0"/>
        </a:spcBef>
        <a:spcAft>
          <a:spcPct val="0"/>
        </a:spcAft>
        <a:defRPr sz="3600">
          <a:solidFill>
            <a:schemeClr val="tx1"/>
          </a:solidFill>
          <a:latin typeface="Trebuchet MS" panose="020B0603020202020204" pitchFamily="34" charset="0"/>
        </a:defRPr>
      </a:lvl8pPr>
      <a:lvl9pPr marL="1828800" algn="l" rtl="0" fontAlgn="base">
        <a:lnSpc>
          <a:spcPct val="90000"/>
        </a:lnSpc>
        <a:spcBef>
          <a:spcPct val="0"/>
        </a:spcBef>
        <a:spcAft>
          <a:spcPct val="0"/>
        </a:spcAft>
        <a:defRPr sz="3600">
          <a:solidFill>
            <a:schemeClr val="tx1"/>
          </a:solidFill>
          <a:latin typeface="Trebuchet MS" panose="020B0603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4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604" name="Group 28">
            <a:extLst>
              <a:ext uri="{FF2B5EF4-FFF2-40B4-BE49-F238E27FC236}">
                <a16:creationId xmlns:a16="http://schemas.microsoft.com/office/drawing/2014/main" id="{3500B061-0304-21BC-BC0B-695AEFD5D6B7}"/>
              </a:ext>
            </a:extLst>
          </p:cNvPr>
          <p:cNvGrpSpPr>
            <a:grpSpLocks/>
          </p:cNvGrpSpPr>
          <p:nvPr/>
        </p:nvGrpSpPr>
        <p:grpSpPr bwMode="auto">
          <a:xfrm>
            <a:off x="304800" y="228600"/>
            <a:ext cx="11582400" cy="5943600"/>
            <a:chOff x="144" y="144"/>
            <a:chExt cx="5472" cy="3744"/>
          </a:xfrm>
        </p:grpSpPr>
        <p:sp>
          <p:nvSpPr>
            <p:cNvPr id="24578" name="Rectangle 2">
              <a:extLst>
                <a:ext uri="{FF2B5EF4-FFF2-40B4-BE49-F238E27FC236}">
                  <a16:creationId xmlns:a16="http://schemas.microsoft.com/office/drawing/2014/main" id="{EE041E50-9788-A77A-D556-7C3E3E8FFD68}"/>
                </a:ext>
              </a:extLst>
            </p:cNvPr>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anose="02020603050405020304" pitchFamily="18" charset="0"/>
              </a:endParaRPr>
            </a:p>
          </p:txBody>
        </p:sp>
        <p:sp>
          <p:nvSpPr>
            <p:cNvPr id="24579" name="Rectangle 3">
              <a:extLst>
                <a:ext uri="{FF2B5EF4-FFF2-40B4-BE49-F238E27FC236}">
                  <a16:creationId xmlns:a16="http://schemas.microsoft.com/office/drawing/2014/main" id="{996299C0-5BBD-4DBD-988A-C654DB52D6B8}"/>
                </a:ext>
              </a:extLst>
            </p:cNvPr>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anose="02020603050405020304" pitchFamily="18" charset="0"/>
              </a:endParaRPr>
            </a:p>
          </p:txBody>
        </p:sp>
        <p:sp>
          <p:nvSpPr>
            <p:cNvPr id="24585" name="Line 9">
              <a:extLst>
                <a:ext uri="{FF2B5EF4-FFF2-40B4-BE49-F238E27FC236}">
                  <a16:creationId xmlns:a16="http://schemas.microsoft.com/office/drawing/2014/main" id="{7DCD1418-60C0-FC64-80F6-A2F8592979C8}"/>
                </a:ext>
              </a:extLst>
            </p:cNvPr>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sp>
        <p:nvSpPr>
          <p:cNvPr id="24580" name="Rectangle 4">
            <a:extLst>
              <a:ext uri="{FF2B5EF4-FFF2-40B4-BE49-F238E27FC236}">
                <a16:creationId xmlns:a16="http://schemas.microsoft.com/office/drawing/2014/main" id="{A8E243A2-34CB-61CD-0AB3-5DA73F57F090}"/>
              </a:ext>
            </a:extLst>
          </p:cNvPr>
          <p:cNvSpPr>
            <a:spLocks noGrp="1" noChangeArrowheads="1"/>
          </p:cNvSpPr>
          <p:nvPr>
            <p:ph type="title"/>
          </p:nvPr>
        </p:nvSpPr>
        <p:spPr bwMode="auto">
          <a:xfrm>
            <a:off x="711200" y="473075"/>
            <a:ext cx="10871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4581" name="Rectangle 5">
            <a:extLst>
              <a:ext uri="{FF2B5EF4-FFF2-40B4-BE49-F238E27FC236}">
                <a16:creationId xmlns:a16="http://schemas.microsoft.com/office/drawing/2014/main" id="{D8767309-0454-DDE4-8FA5-B5DDB1A38114}"/>
              </a:ext>
            </a:extLst>
          </p:cNvPr>
          <p:cNvSpPr>
            <a:spLocks noGrp="1" noChangeArrowheads="1"/>
          </p:cNvSpPr>
          <p:nvPr>
            <p:ph type="body" idx="1"/>
          </p:nvPr>
        </p:nvSpPr>
        <p:spPr bwMode="auto">
          <a:xfrm>
            <a:off x="711200" y="1828800"/>
            <a:ext cx="108712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582" name="Rectangle 6">
            <a:extLst>
              <a:ext uri="{FF2B5EF4-FFF2-40B4-BE49-F238E27FC236}">
                <a16:creationId xmlns:a16="http://schemas.microsoft.com/office/drawing/2014/main" id="{8BCB4E98-794D-46CE-E03F-ADFE3C5836E9}"/>
              </a:ext>
            </a:extLst>
          </p:cNvPr>
          <p:cNvSpPr>
            <a:spLocks noGrp="1" noChangeArrowheads="1"/>
          </p:cNvSpPr>
          <p:nvPr>
            <p:ph type="dt" sz="half" idx="2"/>
          </p:nvPr>
        </p:nvSpPr>
        <p:spPr bwMode="auto">
          <a:xfrm>
            <a:off x="711200" y="6248400"/>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000"/>
            </a:lvl1pPr>
          </a:lstStyle>
          <a:p>
            <a:endParaRPr lang="en-US" altLang="en-US"/>
          </a:p>
        </p:txBody>
      </p:sp>
      <p:sp>
        <p:nvSpPr>
          <p:cNvPr id="24583" name="Rectangle 7">
            <a:extLst>
              <a:ext uri="{FF2B5EF4-FFF2-40B4-BE49-F238E27FC236}">
                <a16:creationId xmlns:a16="http://schemas.microsoft.com/office/drawing/2014/main" id="{ED3CC762-2A7D-4615-DB9C-0982767ACD67}"/>
              </a:ext>
            </a:extLst>
          </p:cNvPr>
          <p:cNvSpPr>
            <a:spLocks noGrp="1" noChangeArrowheads="1"/>
          </p:cNvSpPr>
          <p:nvPr>
            <p:ph type="ftr" sz="quarter" idx="3"/>
          </p:nvPr>
        </p:nvSpPr>
        <p:spPr bwMode="auto">
          <a:xfrm>
            <a:off x="43180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000"/>
            </a:lvl1pPr>
          </a:lstStyle>
          <a:p>
            <a:endParaRPr lang="en-US" altLang="en-US"/>
          </a:p>
        </p:txBody>
      </p:sp>
      <p:sp>
        <p:nvSpPr>
          <p:cNvPr id="24584" name="Rectangle 8">
            <a:extLst>
              <a:ext uri="{FF2B5EF4-FFF2-40B4-BE49-F238E27FC236}">
                <a16:creationId xmlns:a16="http://schemas.microsoft.com/office/drawing/2014/main" id="{A94C6456-4A1C-1A76-A7D4-6C1436C56893}"/>
              </a:ext>
            </a:extLst>
          </p:cNvPr>
          <p:cNvSpPr>
            <a:spLocks noGrp="1" noChangeArrowheads="1"/>
          </p:cNvSpPr>
          <p:nvPr>
            <p:ph type="sldNum" sz="quarter" idx="4"/>
          </p:nvPr>
        </p:nvSpPr>
        <p:spPr bwMode="auto">
          <a:xfrm>
            <a:off x="9042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000"/>
            </a:lvl1pPr>
          </a:lstStyle>
          <a:p>
            <a:fld id="{0DF1907E-86D6-445D-BE47-1129EDEFF198}" type="slidenum">
              <a:rPr lang="en-US" altLang="en-US"/>
              <a:pPr/>
              <a:t>‹#›</a:t>
            </a:fld>
            <a:endParaRPr lang="en-US" altLang="en-US"/>
          </a:p>
        </p:txBody>
      </p:sp>
    </p:spTree>
    <p:extLst>
      <p:ext uri="{BB962C8B-B14F-4D97-AF65-F5344CB8AC3E}">
        <p14:creationId xmlns:p14="http://schemas.microsoft.com/office/powerpoint/2010/main" val="317489039"/>
      </p:ext>
    </p:extLst>
  </p:cSld>
  <p:clrMap bg1="dk2" tx1="lt1" bg2="dk1" tx2="lt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 id="2147484053" r:id="rId13"/>
  </p:sldLayoutIdLst>
  <p:hf hdr="0" ftr="0" dt="0"/>
  <p:txStyles>
    <p:titleStyle>
      <a:lvl1pPr algn="l" rtl="0" fontAlgn="base">
        <a:lnSpc>
          <a:spcPct val="80000"/>
        </a:lnSpc>
        <a:spcBef>
          <a:spcPct val="0"/>
        </a:spcBef>
        <a:spcAft>
          <a:spcPct val="0"/>
        </a:spcAft>
        <a:defRPr sz="4400" kern="1200">
          <a:solidFill>
            <a:schemeClr val="tx2"/>
          </a:solidFill>
          <a:latin typeface="+mj-lt"/>
          <a:ea typeface="+mj-ea"/>
          <a:cs typeface="+mj-cs"/>
        </a:defRPr>
      </a:lvl1pPr>
      <a:lvl2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342900" indent="-342900" algn="l" rtl="0" fontAlgn="base">
        <a:spcBef>
          <a:spcPct val="20000"/>
        </a:spcBef>
        <a:spcAft>
          <a:spcPct val="0"/>
        </a:spcAft>
        <a:buClr>
          <a:schemeClr val="accent2"/>
        </a:buClr>
        <a:buSzPct val="75000"/>
        <a:buFont typeface="Wingdings" panose="05000000000000000000" pitchFamily="2" charset="2"/>
        <a:buChar char="n"/>
        <a:defRPr sz="3100" kern="12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anose="05000000000000000000" pitchFamily="2" charset="2"/>
        <a:buChar char="n"/>
        <a:defRPr sz="2600" kern="1200">
          <a:solidFill>
            <a:schemeClr val="tx1"/>
          </a:solidFill>
          <a:latin typeface="+mn-lt"/>
          <a:ea typeface="+mn-ea"/>
          <a:cs typeface="+mn-cs"/>
        </a:defRPr>
      </a:lvl2pPr>
      <a:lvl3pPr marL="1143000" indent="-228600" algn="l" rtl="0" fontAlgn="base">
        <a:spcBef>
          <a:spcPct val="20000"/>
        </a:spcBef>
        <a:spcAft>
          <a:spcPct val="0"/>
        </a:spcAft>
        <a:buClr>
          <a:schemeClr val="hlink"/>
        </a:buClr>
        <a:buSzPct val="55000"/>
        <a:buFont typeface="Wingdings" panose="05000000000000000000" pitchFamily="2" charset="2"/>
        <a:buChar char="n"/>
        <a:defRPr sz="2400" kern="1200">
          <a:solidFill>
            <a:schemeClr val="tx1"/>
          </a:solidFill>
          <a:latin typeface="+mn-lt"/>
          <a:ea typeface="+mn-ea"/>
          <a:cs typeface="+mn-cs"/>
        </a:defRPr>
      </a:lvl3pPr>
      <a:lvl4pPr marL="1600200" indent="-228600" algn="l" rtl="0" fontAlgn="base">
        <a:spcBef>
          <a:spcPct val="20000"/>
        </a:spcBef>
        <a:spcAft>
          <a:spcPct val="0"/>
        </a:spcAft>
        <a:buClr>
          <a:schemeClr val="accent2"/>
        </a:buClr>
        <a:buFont typeface="Wingdings" panose="05000000000000000000" pitchFamily="2" charset="2"/>
        <a:buChar char="§"/>
        <a:defRPr sz="2000" kern="1200">
          <a:solidFill>
            <a:schemeClr val="tx1"/>
          </a:solidFill>
          <a:latin typeface="+mn-lt"/>
          <a:ea typeface="+mn-ea"/>
          <a:cs typeface="+mn-cs"/>
        </a:defRPr>
      </a:lvl4pPr>
      <a:lvl5pPr marL="2057400" indent="-228600" algn="l" rtl="0" fontAlgn="base">
        <a:spcBef>
          <a:spcPct val="20000"/>
        </a:spcBef>
        <a:spcAft>
          <a:spcPct val="0"/>
        </a:spcAft>
        <a:buClr>
          <a:schemeClr val="tx1"/>
        </a:buClr>
        <a:buSzPct val="85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3314" name="Group 2">
            <a:extLst>
              <a:ext uri="{FF2B5EF4-FFF2-40B4-BE49-F238E27FC236}">
                <a16:creationId xmlns:a16="http://schemas.microsoft.com/office/drawing/2014/main" id="{856BD5B5-6090-52E5-D715-A4EBCEA720C6}"/>
              </a:ext>
            </a:extLst>
          </p:cNvPr>
          <p:cNvGrpSpPr>
            <a:grpSpLocks/>
          </p:cNvGrpSpPr>
          <p:nvPr/>
        </p:nvGrpSpPr>
        <p:grpSpPr bwMode="auto">
          <a:xfrm>
            <a:off x="5067300" y="1789114"/>
            <a:ext cx="7120467" cy="5056187"/>
            <a:chOff x="2394" y="1127"/>
            <a:chExt cx="3364" cy="3185"/>
          </a:xfrm>
        </p:grpSpPr>
        <p:sp>
          <p:nvSpPr>
            <p:cNvPr id="13315" name="Rectangle 3">
              <a:extLst>
                <a:ext uri="{FF2B5EF4-FFF2-40B4-BE49-F238E27FC236}">
                  <a16:creationId xmlns:a16="http://schemas.microsoft.com/office/drawing/2014/main" id="{42212E90-B91F-3180-09BE-30D316962082}"/>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6" name="Oval 4">
              <a:extLst>
                <a:ext uri="{FF2B5EF4-FFF2-40B4-BE49-F238E27FC236}">
                  <a16:creationId xmlns:a16="http://schemas.microsoft.com/office/drawing/2014/main" id="{68AB02D5-93A2-F442-BF9C-753D019005EF}"/>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7" name="Rectangle 5">
              <a:extLst>
                <a:ext uri="{FF2B5EF4-FFF2-40B4-BE49-F238E27FC236}">
                  <a16:creationId xmlns:a16="http://schemas.microsoft.com/office/drawing/2014/main" id="{F8B6F325-8C00-C127-303C-F11AA209154B}"/>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8" name="Freeform 6">
              <a:extLst>
                <a:ext uri="{FF2B5EF4-FFF2-40B4-BE49-F238E27FC236}">
                  <a16:creationId xmlns:a16="http://schemas.microsoft.com/office/drawing/2014/main" id="{5EA3A2C9-86C1-FE1F-5690-61F7F7E4A018}"/>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19" name="Rectangle 7">
              <a:extLst>
                <a:ext uri="{FF2B5EF4-FFF2-40B4-BE49-F238E27FC236}">
                  <a16:creationId xmlns:a16="http://schemas.microsoft.com/office/drawing/2014/main" id="{57A572FD-2406-2B79-710D-A73F6A406E4E}"/>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0" name="Rectangle 8">
              <a:extLst>
                <a:ext uri="{FF2B5EF4-FFF2-40B4-BE49-F238E27FC236}">
                  <a16:creationId xmlns:a16="http://schemas.microsoft.com/office/drawing/2014/main" id="{6DD08873-7913-E381-FEDC-07CEBED4167E}"/>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1" name="Rectangle 9">
              <a:extLst>
                <a:ext uri="{FF2B5EF4-FFF2-40B4-BE49-F238E27FC236}">
                  <a16:creationId xmlns:a16="http://schemas.microsoft.com/office/drawing/2014/main" id="{928BB3FE-A9D7-1B4F-744F-2F69E73DEBEF}"/>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2" name="Rectangle 10">
              <a:extLst>
                <a:ext uri="{FF2B5EF4-FFF2-40B4-BE49-F238E27FC236}">
                  <a16:creationId xmlns:a16="http://schemas.microsoft.com/office/drawing/2014/main" id="{EACA22AA-0538-1AA4-4E6C-DBCD5D0D5A04}"/>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3" name="Rectangle 11">
              <a:extLst>
                <a:ext uri="{FF2B5EF4-FFF2-40B4-BE49-F238E27FC236}">
                  <a16:creationId xmlns:a16="http://schemas.microsoft.com/office/drawing/2014/main" id="{981BE63C-0EE9-C8C6-4338-60B8CE2DE041}"/>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4" name="Freeform 12">
              <a:extLst>
                <a:ext uri="{FF2B5EF4-FFF2-40B4-BE49-F238E27FC236}">
                  <a16:creationId xmlns:a16="http://schemas.microsoft.com/office/drawing/2014/main" id="{F944CAB3-E2B1-6A12-60DA-8BA2470C8D97}"/>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5" name="Freeform 13">
              <a:extLst>
                <a:ext uri="{FF2B5EF4-FFF2-40B4-BE49-F238E27FC236}">
                  <a16:creationId xmlns:a16="http://schemas.microsoft.com/office/drawing/2014/main" id="{E9E9E82B-B424-7AB0-7F5F-F64178D92118}"/>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6" name="Freeform 14">
              <a:extLst>
                <a:ext uri="{FF2B5EF4-FFF2-40B4-BE49-F238E27FC236}">
                  <a16:creationId xmlns:a16="http://schemas.microsoft.com/office/drawing/2014/main" id="{50AC20AB-3CD1-8641-AB0A-01BD678D765F}"/>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7" name="Freeform 15">
              <a:extLst>
                <a:ext uri="{FF2B5EF4-FFF2-40B4-BE49-F238E27FC236}">
                  <a16:creationId xmlns:a16="http://schemas.microsoft.com/office/drawing/2014/main" id="{205DCD24-035A-D6E5-A501-8A8D6A806E71}"/>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8" name="Freeform 16">
              <a:extLst>
                <a:ext uri="{FF2B5EF4-FFF2-40B4-BE49-F238E27FC236}">
                  <a16:creationId xmlns:a16="http://schemas.microsoft.com/office/drawing/2014/main" id="{C050ABB1-CD56-EABF-2E35-FA6DDCF76FB3}"/>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9" name="Freeform 17">
              <a:extLst>
                <a:ext uri="{FF2B5EF4-FFF2-40B4-BE49-F238E27FC236}">
                  <a16:creationId xmlns:a16="http://schemas.microsoft.com/office/drawing/2014/main" id="{AF4BDD92-36A6-D530-5354-F73799D02341}"/>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0" name="Freeform 18">
              <a:extLst>
                <a:ext uri="{FF2B5EF4-FFF2-40B4-BE49-F238E27FC236}">
                  <a16:creationId xmlns:a16="http://schemas.microsoft.com/office/drawing/2014/main" id="{57FF4844-5FE2-96F7-0111-B9E7D8B5E72D}"/>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1" name="Freeform 19">
              <a:extLst>
                <a:ext uri="{FF2B5EF4-FFF2-40B4-BE49-F238E27FC236}">
                  <a16:creationId xmlns:a16="http://schemas.microsoft.com/office/drawing/2014/main" id="{91B385A2-98EE-07EF-2D4A-0A030A9E4A63}"/>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2" name="Freeform 20">
              <a:extLst>
                <a:ext uri="{FF2B5EF4-FFF2-40B4-BE49-F238E27FC236}">
                  <a16:creationId xmlns:a16="http://schemas.microsoft.com/office/drawing/2014/main" id="{80BEFAB4-1ED8-4D1D-64DF-926A8CD9E038}"/>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3" name="Freeform 21">
              <a:extLst>
                <a:ext uri="{FF2B5EF4-FFF2-40B4-BE49-F238E27FC236}">
                  <a16:creationId xmlns:a16="http://schemas.microsoft.com/office/drawing/2014/main" id="{D80639D2-9CC6-CEBE-5FEE-1C136CD1775D}"/>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4" name="Freeform 22">
              <a:extLst>
                <a:ext uri="{FF2B5EF4-FFF2-40B4-BE49-F238E27FC236}">
                  <a16:creationId xmlns:a16="http://schemas.microsoft.com/office/drawing/2014/main" id="{66F33172-7F65-12C0-AEB6-ACA35271D868}"/>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5" name="Freeform 23">
              <a:extLst>
                <a:ext uri="{FF2B5EF4-FFF2-40B4-BE49-F238E27FC236}">
                  <a16:creationId xmlns:a16="http://schemas.microsoft.com/office/drawing/2014/main" id="{9EF0CE16-605E-BC87-DC5E-F218F84E143B}"/>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6" name="Freeform 24">
              <a:extLst>
                <a:ext uri="{FF2B5EF4-FFF2-40B4-BE49-F238E27FC236}">
                  <a16:creationId xmlns:a16="http://schemas.microsoft.com/office/drawing/2014/main" id="{F398FF55-A9C1-F937-1028-BDD84C595970}"/>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7" name="Freeform 25">
              <a:extLst>
                <a:ext uri="{FF2B5EF4-FFF2-40B4-BE49-F238E27FC236}">
                  <a16:creationId xmlns:a16="http://schemas.microsoft.com/office/drawing/2014/main" id="{24F54819-6543-1EB8-E2CB-3FF05D8DD699}"/>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8" name="Freeform 26">
              <a:extLst>
                <a:ext uri="{FF2B5EF4-FFF2-40B4-BE49-F238E27FC236}">
                  <a16:creationId xmlns:a16="http://schemas.microsoft.com/office/drawing/2014/main" id="{8426BD74-7B25-1E35-848E-D5571315D201}"/>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9" name="Oval 27">
              <a:extLst>
                <a:ext uri="{FF2B5EF4-FFF2-40B4-BE49-F238E27FC236}">
                  <a16:creationId xmlns:a16="http://schemas.microsoft.com/office/drawing/2014/main" id="{1F66960A-8C27-7BFE-E622-00AC37543BB9}"/>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0" name="Oval 28">
              <a:extLst>
                <a:ext uri="{FF2B5EF4-FFF2-40B4-BE49-F238E27FC236}">
                  <a16:creationId xmlns:a16="http://schemas.microsoft.com/office/drawing/2014/main" id="{D094A54E-4B8C-7DF0-4938-CAD87D9BA2FA}"/>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1" name="Oval 29">
              <a:extLst>
                <a:ext uri="{FF2B5EF4-FFF2-40B4-BE49-F238E27FC236}">
                  <a16:creationId xmlns:a16="http://schemas.microsoft.com/office/drawing/2014/main" id="{5E158121-9B97-C171-A4D2-92C3BEAD4C85}"/>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2" name="Freeform 30">
              <a:extLst>
                <a:ext uri="{FF2B5EF4-FFF2-40B4-BE49-F238E27FC236}">
                  <a16:creationId xmlns:a16="http://schemas.microsoft.com/office/drawing/2014/main" id="{6F3501CE-996B-1602-4F64-95ED4ECC575F}"/>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3" name="Freeform 31">
              <a:extLst>
                <a:ext uri="{FF2B5EF4-FFF2-40B4-BE49-F238E27FC236}">
                  <a16:creationId xmlns:a16="http://schemas.microsoft.com/office/drawing/2014/main" id="{CB4AD6F5-2AF8-41E5-402D-57278C5F8795}"/>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4" name="Rectangle 32">
              <a:extLst>
                <a:ext uri="{FF2B5EF4-FFF2-40B4-BE49-F238E27FC236}">
                  <a16:creationId xmlns:a16="http://schemas.microsoft.com/office/drawing/2014/main" id="{B7005CB5-59B9-2498-4BDB-BEAF039F1FF2}"/>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5" name="Rectangle 33">
              <a:extLst>
                <a:ext uri="{FF2B5EF4-FFF2-40B4-BE49-F238E27FC236}">
                  <a16:creationId xmlns:a16="http://schemas.microsoft.com/office/drawing/2014/main" id="{340D2E69-DFC7-2BB0-3046-A2DD487E9D24}"/>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6" name="AutoShape 34">
              <a:extLst>
                <a:ext uri="{FF2B5EF4-FFF2-40B4-BE49-F238E27FC236}">
                  <a16:creationId xmlns:a16="http://schemas.microsoft.com/office/drawing/2014/main" id="{98E0D050-29BE-4A98-C1D2-8CE1EC080208}"/>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7" name="Freeform 35">
              <a:extLst>
                <a:ext uri="{FF2B5EF4-FFF2-40B4-BE49-F238E27FC236}">
                  <a16:creationId xmlns:a16="http://schemas.microsoft.com/office/drawing/2014/main" id="{EE2E0D7C-11EE-DCCE-4550-8C29A9023FFD}"/>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8" name="Freeform 36">
              <a:extLst>
                <a:ext uri="{FF2B5EF4-FFF2-40B4-BE49-F238E27FC236}">
                  <a16:creationId xmlns:a16="http://schemas.microsoft.com/office/drawing/2014/main" id="{1AADCCC2-945D-9ABC-3CC0-76FAFC89CFC4}"/>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3349" name="Rectangle 37">
            <a:extLst>
              <a:ext uri="{FF2B5EF4-FFF2-40B4-BE49-F238E27FC236}">
                <a16:creationId xmlns:a16="http://schemas.microsoft.com/office/drawing/2014/main" id="{E7F61E79-3783-36F9-2CBA-167EEDD71F56}"/>
              </a:ext>
            </a:extLst>
          </p:cNvPr>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50" name="Rectangle 38">
            <a:extLst>
              <a:ext uri="{FF2B5EF4-FFF2-40B4-BE49-F238E27FC236}">
                <a16:creationId xmlns:a16="http://schemas.microsoft.com/office/drawing/2014/main" id="{962D8536-22AF-B42B-B6F0-332B900F0AD0}"/>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351" name="Rectangle 39">
            <a:extLst>
              <a:ext uri="{FF2B5EF4-FFF2-40B4-BE49-F238E27FC236}">
                <a16:creationId xmlns:a16="http://schemas.microsoft.com/office/drawing/2014/main" id="{83BE3722-114C-DBA3-20B6-31227330EB37}"/>
              </a:ext>
            </a:extLst>
          </p:cNvPr>
          <p:cNvSpPr>
            <a:spLocks noGrp="1" noChangeArrowheads="1"/>
          </p:cNvSpPr>
          <p:nvPr>
            <p:ph type="dt" sz="half" idx="2"/>
          </p:nvPr>
        </p:nvSpPr>
        <p:spPr bwMode="auto">
          <a:xfrm>
            <a:off x="609600" y="6278563"/>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i="0">
                <a:latin typeface="+mn-lt"/>
              </a:defRPr>
            </a:lvl1pPr>
          </a:lstStyle>
          <a:p>
            <a:endParaRPr lang="en-US" altLang="en-US"/>
          </a:p>
        </p:txBody>
      </p:sp>
      <p:sp>
        <p:nvSpPr>
          <p:cNvPr id="13352" name="Rectangle 40">
            <a:extLst>
              <a:ext uri="{FF2B5EF4-FFF2-40B4-BE49-F238E27FC236}">
                <a16:creationId xmlns:a16="http://schemas.microsoft.com/office/drawing/2014/main" id="{753075B3-FB7E-1012-758D-8605A0B9772B}"/>
              </a:ext>
            </a:extLst>
          </p:cNvPr>
          <p:cNvSpPr>
            <a:spLocks noGrp="1" noChangeArrowheads="1"/>
          </p:cNvSpPr>
          <p:nvPr>
            <p:ph type="ftr" sz="quarter" idx="3"/>
          </p:nvPr>
        </p:nvSpPr>
        <p:spPr bwMode="auto">
          <a:xfrm>
            <a:off x="4165600" y="6278563"/>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i="0">
                <a:latin typeface="+mn-lt"/>
              </a:defRPr>
            </a:lvl1pPr>
          </a:lstStyle>
          <a:p>
            <a:endParaRPr lang="en-US" altLang="en-US"/>
          </a:p>
        </p:txBody>
      </p:sp>
      <p:sp>
        <p:nvSpPr>
          <p:cNvPr id="13353" name="Rectangle 41">
            <a:extLst>
              <a:ext uri="{FF2B5EF4-FFF2-40B4-BE49-F238E27FC236}">
                <a16:creationId xmlns:a16="http://schemas.microsoft.com/office/drawing/2014/main" id="{84DA18F5-76CE-B886-B3DB-111AD2920276}"/>
              </a:ext>
            </a:extLst>
          </p:cNvPr>
          <p:cNvSpPr>
            <a:spLocks noGrp="1" noChangeArrowheads="1"/>
          </p:cNvSpPr>
          <p:nvPr>
            <p:ph type="sldNum" sz="quarter" idx="4"/>
          </p:nvPr>
        </p:nvSpPr>
        <p:spPr bwMode="auto">
          <a:xfrm>
            <a:off x="8737600" y="6278563"/>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i="0">
                <a:latin typeface="+mn-lt"/>
              </a:defRPr>
            </a:lvl1pPr>
          </a:lstStyle>
          <a:p>
            <a:fld id="{6A94B193-5D4F-4B39-9C87-AAF0CFC6B481}" type="slidenum">
              <a:rPr lang="en-US" altLang="en-US"/>
              <a:pPr/>
              <a:t>‹#›</a:t>
            </a:fld>
            <a:endParaRPr lang="en-US" altLang="en-US"/>
          </a:p>
        </p:txBody>
      </p:sp>
    </p:spTree>
    <p:extLst>
      <p:ext uri="{BB962C8B-B14F-4D97-AF65-F5344CB8AC3E}">
        <p14:creationId xmlns:p14="http://schemas.microsoft.com/office/powerpoint/2010/main" val="2368380418"/>
      </p:ext>
    </p:extLst>
  </p:cSld>
  <p:clrMap bg1="dk2" tx1="lt1" bg2="dk1" tx2="lt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 id="2147484066" r:id="rId12"/>
    <p:sldLayoutId id="2147484067" r:id="rId13"/>
    <p:sldLayoutId id="2147484068" r:id="rId14"/>
    <p:sldLayoutId id="2147484069" r:id="rId15"/>
    <p:sldLayoutId id="2147484070" r:id="rId16"/>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1" y="2019478"/>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cstate="email">
            <a:extLst>
              <a:ext uri="{28A0092B-C50C-407E-A947-70E740481C1C}">
                <a14:useLocalDpi xmlns:a14="http://schemas.microsoft.com/office/drawing/2010/main"/>
              </a:ext>
            </a:extLst>
          </a:blip>
          <a:srcRect b="-1562"/>
          <a:stretch/>
        </p:blipFill>
        <p:spPr bwMode="black">
          <a:xfrm>
            <a:off x="1" y="6126480"/>
            <a:ext cx="12192000" cy="742950"/>
          </a:xfrm>
          <a:prstGeom prst="rect">
            <a:avLst/>
          </a:prstGeom>
        </p:spPr>
      </p:pic>
      <p:sp>
        <p:nvSpPr>
          <p:cNvPr id="2" name="Title Placeholder 1"/>
          <p:cNvSpPr>
            <a:spLocks noGrp="1"/>
          </p:cNvSpPr>
          <p:nvPr>
            <p:ph type="title"/>
          </p:nvPr>
        </p:nvSpPr>
        <p:spPr>
          <a:xfrm>
            <a:off x="1451580" y="804521"/>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80" y="2015734"/>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9"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61E67BCC-4C11-4A4A-B6B4-01F1E98322FA}" type="datetime1">
              <a:rPr lang="en-US" smtClean="0"/>
              <a:t>2/17/2025</a:t>
            </a:fld>
            <a:endParaRPr lang="en-US" dirty="0"/>
          </a:p>
        </p:txBody>
      </p:sp>
      <p:sp>
        <p:nvSpPr>
          <p:cNvPr id="5" name="Footer Placeholder 4"/>
          <p:cNvSpPr>
            <a:spLocks noGrp="1"/>
          </p:cNvSpPr>
          <p:nvPr>
            <p:ph type="ftr" sz="quarter" idx="3"/>
          </p:nvPr>
        </p:nvSpPr>
        <p:spPr>
          <a:xfrm>
            <a:off x="1451579" y="329309"/>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799">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1"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1770392"/>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 id="2147484083" r:id="rId12"/>
  </p:sldLayoutIdLst>
  <p:hf hdr="0" dt="0"/>
  <p:txStyles>
    <p:titleStyle>
      <a:lvl1pPr algn="l" defTabSz="914126" rtl="0" eaLnBrk="1" latinLnBrk="0" hangingPunct="1">
        <a:lnSpc>
          <a:spcPct val="90000"/>
        </a:lnSpc>
        <a:spcBef>
          <a:spcPct val="0"/>
        </a:spcBef>
        <a:buNone/>
        <a:defRPr sz="3199" b="0" i="0" kern="1200" cap="all">
          <a:solidFill>
            <a:schemeClr val="tx1"/>
          </a:solidFill>
          <a:effectLst/>
          <a:latin typeface="+mj-lt"/>
          <a:ea typeface="+mj-ea"/>
          <a:cs typeface="+mj-cs"/>
        </a:defRPr>
      </a:lvl1pPr>
    </p:titleStyle>
    <p:bodyStyle>
      <a:lvl1pPr marL="228531" indent="-228531" algn="l" defTabSz="914126" rtl="0" eaLnBrk="1" latinLnBrk="0" hangingPunct="1">
        <a:lnSpc>
          <a:spcPct val="120000"/>
        </a:lnSpc>
        <a:spcBef>
          <a:spcPts val="1000"/>
        </a:spcBef>
        <a:buClr>
          <a:schemeClr val="accent1"/>
        </a:buClr>
        <a:buSzPct val="100000"/>
        <a:buFont typeface="Arial" panose="020B0604020202020204" pitchFamily="34" charset="0"/>
        <a:buChar char="•"/>
        <a:defRPr sz="1999" kern="1200">
          <a:solidFill>
            <a:schemeClr val="tx1"/>
          </a:solidFill>
          <a:effectLst/>
          <a:latin typeface="+mn-lt"/>
          <a:ea typeface="+mn-ea"/>
          <a:cs typeface="+mn-cs"/>
        </a:defRPr>
      </a:lvl1pPr>
      <a:lvl2pPr marL="685594"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799" kern="1200" cap="none" baseline="0">
          <a:solidFill>
            <a:schemeClr val="tx1"/>
          </a:solidFill>
          <a:effectLst/>
          <a:latin typeface="+mn-lt"/>
          <a:ea typeface="+mn-ea"/>
          <a:cs typeface="+mn-cs"/>
        </a:defRPr>
      </a:lvl2pPr>
      <a:lvl3pPr marL="1142657"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599720"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6783"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3846"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0908"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7971"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5034"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261872" y="1828802"/>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16200000">
            <a:off x="10797543" y="998538"/>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EA4FA73F-E3AE-4666-833E-DAC3CC7447FA}" type="datetime1">
              <a:rPr lang="en-US" smtClean="0"/>
              <a:t>2/17/2025</a:t>
            </a:fld>
            <a:endParaRPr lang="en-US" dirty="0"/>
          </a:p>
        </p:txBody>
      </p:sp>
      <p:sp>
        <p:nvSpPr>
          <p:cNvPr id="5" name="Footer Placeholder 4"/>
          <p:cNvSpPr>
            <a:spLocks noGrp="1"/>
          </p:cNvSpPr>
          <p:nvPr>
            <p:ph type="ftr" sz="quarter" idx="3"/>
          </p:nvPr>
        </p:nvSpPr>
        <p:spPr>
          <a:xfrm rot="16200000">
            <a:off x="9959341" y="4046538"/>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292840" y="6172202"/>
            <a:ext cx="914400" cy="593725"/>
          </a:xfrm>
          <a:prstGeom prst="rect">
            <a:avLst/>
          </a:prstGeom>
        </p:spPr>
        <p:txBody>
          <a:bodyPr vert="horz" lIns="45720" tIns="45720" rIns="45720" bIns="45720" rtlCol="0" anchor="ctr">
            <a:normAutofit/>
          </a:bodyPr>
          <a:lstStyle>
            <a:lvl1pPr algn="ctr">
              <a:defRPr sz="3599">
                <a:solidFill>
                  <a:schemeClr val="tx2">
                    <a:lumMod val="60000"/>
                    <a:lumOff val="40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752545786"/>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p:hf sldNum="0" hdr="0" ftr="0" dt="0"/>
  <p:txStyles>
    <p:titleStyle>
      <a:lvl1pPr algn="l" defTabSz="914126" rtl="0" eaLnBrk="1" latinLnBrk="0" hangingPunct="1">
        <a:lnSpc>
          <a:spcPct val="90000"/>
        </a:lnSpc>
        <a:spcBef>
          <a:spcPct val="0"/>
        </a:spcBef>
        <a:buNone/>
        <a:defRPr sz="4399" kern="1200" spc="-50" baseline="0">
          <a:solidFill>
            <a:schemeClr val="tx1"/>
          </a:solidFill>
          <a:latin typeface="+mj-lt"/>
          <a:ea typeface="+mj-ea"/>
          <a:cs typeface="+mj-cs"/>
        </a:defRPr>
      </a:lvl1pPr>
    </p:titleStyle>
    <p:bodyStyle>
      <a:lvl1pPr marL="182825" indent="-182825" algn="l" defTabSz="914126" rtl="0" eaLnBrk="1" latinLnBrk="0" hangingPunct="1">
        <a:lnSpc>
          <a:spcPct val="95000"/>
        </a:lnSpc>
        <a:spcBef>
          <a:spcPts val="1400"/>
        </a:spcBef>
        <a:spcAft>
          <a:spcPts val="200"/>
        </a:spcAft>
        <a:buClr>
          <a:schemeClr val="accent1"/>
        </a:buClr>
        <a:buSzPct val="80000"/>
        <a:buFont typeface="Arial" pitchFamily="34" charset="0"/>
        <a:buChar char="•"/>
        <a:defRPr sz="1799" kern="1200" spc="10" baseline="0">
          <a:solidFill>
            <a:schemeClr val="tx1"/>
          </a:solidFill>
          <a:latin typeface="+mn-lt"/>
          <a:ea typeface="+mn-ea"/>
          <a:cs typeface="+mn-cs"/>
        </a:defRPr>
      </a:lvl1pPr>
      <a:lvl2pPr marL="457063" indent="-182825" algn="l" defTabSz="914126"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301" indent="-182825"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538" indent="-182825"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79776" indent="-182825"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599520" indent="-228531"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899430" indent="-228531"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199340" indent="-228531"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499250" indent="-228531"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dirty="0"/>
              <a:t>2/17/2025</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dirty="0"/>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55816761"/>
      </p:ext>
    </p:extLst>
  </p:cSld>
  <p:clrMap bg1="dk1" tx1="lt1" bg2="dk2" tx2="lt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1"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smtClean="0"/>
              <a:t>2/17/2025</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08897891"/>
      </p:ext>
    </p:extLst>
  </p:cSld>
  <p:clrMap bg1="dk1" tx1="lt1" bg2="dk2" tx2="lt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 id="2147484118" r:id="rId10"/>
    <p:sldLayoutId id="2147484119" r:id="rId11"/>
    <p:sldLayoutId id="2147484120" r:id="rId12"/>
    <p:sldLayoutId id="2147484121" r:id="rId13"/>
    <p:sldLayoutId id="2147484122" r:id="rId14"/>
    <p:sldLayoutId id="2147484123" r:id="rId15"/>
    <p:sldLayoutId id="2147484124" r:id="rId16"/>
    <p:sldLayoutId id="2147484125" r:id="rId17"/>
    <p:sldLayoutId id="2147484126" r:id="rId18"/>
    <p:sldLayoutId id="2147484127" r:id="rId19"/>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1"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Arrondir un rectangle avec un coin diagonal 6">
            <a:extLst>
              <a:ext uri="{FF2B5EF4-FFF2-40B4-BE49-F238E27FC236}">
                <a16:creationId xmlns:a16="http://schemas.microsoft.com/office/drawing/2014/main" id="{8FA25D28-4C04-D20B-21E5-F0627E667CD7}"/>
              </a:ext>
            </a:extLst>
          </p:cNvPr>
          <p:cNvSpPr>
            <a:spLocks noChangeArrowheads="1"/>
          </p:cNvSpPr>
          <p:nvPr/>
        </p:nvSpPr>
        <p:spPr bwMode="auto">
          <a:xfrm>
            <a:off x="220134" y="147638"/>
            <a:ext cx="11747500" cy="6564312"/>
          </a:xfrm>
          <a:custGeom>
            <a:avLst/>
            <a:gdLst>
              <a:gd name="T0" fmla="*/ 8810846 w 8810846"/>
              <a:gd name="T1" fmla="*/ 3282696 h 6565392"/>
              <a:gd name="T2" fmla="*/ 4405423 w 8810846"/>
              <a:gd name="T3" fmla="*/ 6565392 h 6565392"/>
              <a:gd name="T4" fmla="*/ 0 w 8810846"/>
              <a:gd name="T5" fmla="*/ 3282696 h 6565392"/>
              <a:gd name="T6" fmla="*/ 4405423 w 8810846"/>
              <a:gd name="T7" fmla="*/ 0 h 6565392"/>
              <a:gd name="T8" fmla="*/ 0 60000 65536"/>
              <a:gd name="T9" fmla="*/ 1 60000 65536"/>
              <a:gd name="T10" fmla="*/ 2 60000 65536"/>
              <a:gd name="T11" fmla="*/ 3 60000 65536"/>
              <a:gd name="T12" fmla="*/ 227041 w 8810846"/>
              <a:gd name="T13" fmla="*/ 227041 h 6565392"/>
              <a:gd name="T14" fmla="*/ 8583805 w 8810846"/>
              <a:gd name="T15" fmla="*/ 6338351 h 6565392"/>
            </a:gdLst>
            <a:ahLst/>
            <a:cxnLst>
              <a:cxn ang="T8">
                <a:pos x="T0" y="T1"/>
              </a:cxn>
              <a:cxn ang="T9">
                <a:pos x="T2" y="T3"/>
              </a:cxn>
              <a:cxn ang="T10">
                <a:pos x="T4" y="T5"/>
              </a:cxn>
              <a:cxn ang="T11">
                <a:pos x="T6" y="T7"/>
              </a:cxn>
            </a:cxnLst>
            <a:rect l="T12" t="T13" r="T14" b="T15"/>
            <a:pathLst>
              <a:path w="8810846" h="6565392">
                <a:moveTo>
                  <a:pt x="775176" y="0"/>
                </a:moveTo>
                <a:lnTo>
                  <a:pt x="8810846" y="0"/>
                </a:lnTo>
                <a:lnTo>
                  <a:pt x="8810846" y="5790216"/>
                </a:lnTo>
                <a:cubicBezTo>
                  <a:pt x="8810846" y="6218333"/>
                  <a:pt x="8463787" y="6565391"/>
                  <a:pt x="8035670" y="6565391"/>
                </a:cubicBezTo>
                <a:lnTo>
                  <a:pt x="0" y="6565392"/>
                </a:lnTo>
                <a:lnTo>
                  <a:pt x="0" y="775176"/>
                </a:lnTo>
                <a:lnTo>
                  <a:pt x="0" y="775175"/>
                </a:lnTo>
                <a:cubicBezTo>
                  <a:pt x="0" y="347058"/>
                  <a:pt x="347058" y="0"/>
                  <a:pt x="775176" y="0"/>
                </a:cubicBezTo>
                <a:close/>
              </a:path>
            </a:pathLst>
          </a:custGeom>
          <a:solidFill>
            <a:srgbClr val="4A4C3C">
              <a:alpha val="65097"/>
            </a:srgbClr>
          </a:solidFill>
          <a:ln w="11000" cap="rnd" algn="ctr">
            <a:solidFill>
              <a:srgbClr val="9DA08F">
                <a:alpha val="87842"/>
              </a:srgbClr>
            </a:solidFill>
            <a:miter lim="800000"/>
            <a:headEnd/>
            <a:tailEnd/>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800">
              <a:solidFill>
                <a:srgbClr val="FFFFFF"/>
              </a:solidFill>
              <a:latin typeface="Rockwell" panose="02060603020205020403" pitchFamily="18" charset="0"/>
            </a:endParaRPr>
          </a:p>
        </p:txBody>
      </p:sp>
      <p:sp>
        <p:nvSpPr>
          <p:cNvPr id="22" name="Title Placeholder 21">
            <a:extLst>
              <a:ext uri="{FF2B5EF4-FFF2-40B4-BE49-F238E27FC236}">
                <a16:creationId xmlns:a16="http://schemas.microsoft.com/office/drawing/2014/main" id="{6FB11F18-60CB-29B8-BF0A-631D92FFC1FD}"/>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noProof="1"/>
              <a:t>Click to edit Master title style</a:t>
            </a:r>
            <a:endParaRPr lang="en-US" altLang="en-US"/>
          </a:p>
        </p:txBody>
      </p:sp>
      <p:sp>
        <p:nvSpPr>
          <p:cNvPr id="13" name="Text Placeholder 12">
            <a:extLst>
              <a:ext uri="{FF2B5EF4-FFF2-40B4-BE49-F238E27FC236}">
                <a16:creationId xmlns:a16="http://schemas.microsoft.com/office/drawing/2014/main" id="{CEB45B61-F18D-2544-F0B8-833CD5233044}"/>
              </a:ext>
            </a:extLst>
          </p:cNvPr>
          <p:cNvSpPr>
            <a:spLocks noGrp="1"/>
          </p:cNvSpPr>
          <p:nvPr>
            <p:ph type="body" idx="1"/>
          </p:nvPr>
        </p:nvSpPr>
        <p:spPr bwMode="auto">
          <a:xfrm>
            <a:off x="609600" y="1646238"/>
            <a:ext cx="10972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noProof="1"/>
              <a:t>Click to edit Master text styles</a:t>
            </a:r>
            <a:endParaRPr lang="en-US" altLang="en-US"/>
          </a:p>
          <a:p>
            <a:pPr lvl="1"/>
            <a:r>
              <a:rPr lang="en-US" altLang="en-US" noProof="1"/>
              <a:t>Second level</a:t>
            </a:r>
          </a:p>
          <a:p>
            <a:pPr lvl="2"/>
            <a:r>
              <a:rPr lang="en-US" altLang="en-US" noProof="1"/>
              <a:t>Third level</a:t>
            </a:r>
          </a:p>
          <a:p>
            <a:pPr lvl="3"/>
            <a:r>
              <a:rPr lang="en-US" altLang="en-US" noProof="1"/>
              <a:t>Fourth level</a:t>
            </a:r>
          </a:p>
          <a:p>
            <a:pPr lvl="4"/>
            <a:r>
              <a:rPr lang="en-US" altLang="en-US" noProof="1"/>
              <a:t>Fifth level</a:t>
            </a:r>
          </a:p>
          <a:p>
            <a:pPr lvl="4"/>
            <a:r>
              <a:rPr lang="en-US" altLang="en-US"/>
              <a:t>Sixth level</a:t>
            </a:r>
          </a:p>
          <a:p>
            <a:pPr lvl="4"/>
            <a:r>
              <a:rPr lang="en-US" altLang="en-US"/>
              <a:t>Seventh level</a:t>
            </a:r>
          </a:p>
          <a:p>
            <a:pPr lvl="4"/>
            <a:r>
              <a:rPr lang="en-US" altLang="en-US"/>
              <a:t>Eighth level</a:t>
            </a:r>
          </a:p>
          <a:p>
            <a:pPr lvl="4"/>
            <a:r>
              <a:rPr lang="en-US" altLang="en-US"/>
              <a:t>Ninth level</a:t>
            </a:r>
          </a:p>
        </p:txBody>
      </p:sp>
      <p:sp>
        <p:nvSpPr>
          <p:cNvPr id="14" name="Date Placeholder 13">
            <a:extLst>
              <a:ext uri="{FF2B5EF4-FFF2-40B4-BE49-F238E27FC236}">
                <a16:creationId xmlns:a16="http://schemas.microsoft.com/office/drawing/2014/main" id="{62BDD0B2-398F-9D67-E95C-F418969D1DBD}"/>
              </a:ext>
            </a:extLst>
          </p:cNvPr>
          <p:cNvSpPr>
            <a:spLocks noGrp="1"/>
          </p:cNvSpPr>
          <p:nvPr>
            <p:ph type="dt" sz="half" idx="2"/>
          </p:nvPr>
        </p:nvSpPr>
        <p:spPr bwMode="auto">
          <a:xfrm>
            <a:off x="7416801" y="6400800"/>
            <a:ext cx="400261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300">
                <a:solidFill>
                  <a:srgbClr val="B9BBB2"/>
                </a:solidFill>
                <a:latin typeface="Rockwell" panose="02060603020205020403" pitchFamily="18" charset="0"/>
              </a:defRPr>
            </a:lvl1pPr>
          </a:lstStyle>
          <a:p>
            <a:fld id="{08DA370D-32BC-4980-9728-EB21069B5919}" type="datetime8">
              <a:rPr lang="en-US" altLang="en-US"/>
              <a:pPr/>
              <a:t>2/17/2025 6:58 AM</a:t>
            </a:fld>
            <a:endParaRPr lang="en-US" altLang="en-US"/>
          </a:p>
        </p:txBody>
      </p:sp>
      <p:sp>
        <p:nvSpPr>
          <p:cNvPr id="1030" name="Rectangle 2">
            <a:extLst>
              <a:ext uri="{FF2B5EF4-FFF2-40B4-BE49-F238E27FC236}">
                <a16:creationId xmlns:a16="http://schemas.microsoft.com/office/drawing/2014/main" id="{4EEBD7EE-EC53-A7B3-8868-270AEF980467}"/>
              </a:ext>
            </a:extLst>
          </p:cNvPr>
          <p:cNvSpPr>
            <a:spLocks noGrp="1"/>
          </p:cNvSpPr>
          <p:nvPr>
            <p:ph type="ftr" sz="quarter" idx="3"/>
          </p:nvPr>
        </p:nvSpPr>
        <p:spPr bwMode="auto">
          <a:xfrm>
            <a:off x="2133600" y="6400800"/>
            <a:ext cx="520911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300">
                <a:solidFill>
                  <a:srgbClr val="B9BBB2"/>
                </a:solidFill>
                <a:latin typeface="Rockwell" panose="02060603020205020403" pitchFamily="18" charset="0"/>
              </a:defRPr>
            </a:lvl1pPr>
          </a:lstStyle>
          <a:p>
            <a:endParaRPr lang="en-US" altLang="en-US"/>
          </a:p>
        </p:txBody>
      </p:sp>
      <p:sp>
        <p:nvSpPr>
          <p:cNvPr id="23" name="Slide Number Placeholder 22">
            <a:extLst>
              <a:ext uri="{FF2B5EF4-FFF2-40B4-BE49-F238E27FC236}">
                <a16:creationId xmlns:a16="http://schemas.microsoft.com/office/drawing/2014/main" id="{069A2437-11BA-DDE6-773B-44A77FA5661E}"/>
              </a:ext>
            </a:extLst>
          </p:cNvPr>
          <p:cNvSpPr>
            <a:spLocks noGrp="1"/>
          </p:cNvSpPr>
          <p:nvPr>
            <p:ph type="sldNum" sz="quarter" idx="4"/>
          </p:nvPr>
        </p:nvSpPr>
        <p:spPr bwMode="auto">
          <a:xfrm>
            <a:off x="11518900" y="6515100"/>
            <a:ext cx="61806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1600">
                <a:solidFill>
                  <a:schemeClr val="accent1"/>
                </a:solidFill>
                <a:latin typeface="Rockwell" panose="02060603020205020403" pitchFamily="18" charset="0"/>
              </a:defRPr>
            </a:lvl1pPr>
          </a:lstStyle>
          <a:p>
            <a:fld id="{2404A4A7-39C0-4A10-B4D5-08EF4CE13B99}" type="slidenum">
              <a:rPr lang="en-US" altLang="en-US"/>
              <a:pPr/>
              <a:t>‹#›</a:t>
            </a:fld>
            <a:r>
              <a:rPr lang="en-US" altLang="en-US"/>
              <a:t> </a:t>
            </a:r>
            <a:endParaRPr lang="en-US" altLang="en-US" b="1"/>
          </a:p>
        </p:txBody>
      </p:sp>
    </p:spTree>
    <p:extLst>
      <p:ext uri="{BB962C8B-B14F-4D97-AF65-F5344CB8AC3E}">
        <p14:creationId xmlns:p14="http://schemas.microsoft.com/office/powerpoint/2010/main" val="148824582"/>
      </p:ext>
    </p:extLst>
  </p:cSld>
  <p:clrMap bg1="dk1" tx1="lt1" bg2="dk2" tx2="lt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Lst>
  <p:txStyles>
    <p:titleStyle>
      <a:lvl1pPr marL="342900" indent="-342900" algn="r" defTabSz="-13873163" rtl="0" eaLnBrk="0" fontAlgn="base" hangingPunct="0">
        <a:spcBef>
          <a:spcPct val="0"/>
        </a:spcBef>
        <a:spcAft>
          <a:spcPct val="0"/>
        </a:spcAft>
        <a:defRPr sz="4600" kern="1200">
          <a:solidFill>
            <a:srgbClr val="E7EACB"/>
          </a:solidFill>
          <a:effectLst>
            <a:outerShdw blurRad="38100" dist="38100" dir="2700000" algn="tl">
              <a:srgbClr val="FFFFFF"/>
            </a:outerShdw>
          </a:effectLst>
          <a:latin typeface="+mj-lt"/>
          <a:ea typeface="+mj-ea"/>
          <a:cs typeface="+mj-cs"/>
        </a:defRPr>
      </a:lvl1pPr>
      <a:lvl2pPr marL="342900" indent="-342900" algn="r" defTabSz="-13873163" rtl="0" eaLnBrk="0" fontAlgn="base" hangingPunct="0">
        <a:spcBef>
          <a:spcPct val="0"/>
        </a:spcBef>
        <a:spcAft>
          <a:spcPct val="0"/>
        </a:spcAft>
        <a:defRPr sz="4600">
          <a:solidFill>
            <a:srgbClr val="E7EACB"/>
          </a:solidFill>
          <a:effectLst>
            <a:outerShdw blurRad="38100" dist="38100" dir="2700000" algn="tl">
              <a:srgbClr val="FFFFFF"/>
            </a:outerShdw>
          </a:effectLst>
          <a:latin typeface="Rockwell" panose="02060603020205020403" pitchFamily="18" charset="0"/>
        </a:defRPr>
      </a:lvl2pPr>
      <a:lvl3pPr marL="342900" indent="-342900" algn="r" defTabSz="-13873163" rtl="0" eaLnBrk="0" fontAlgn="base" hangingPunct="0">
        <a:spcBef>
          <a:spcPct val="0"/>
        </a:spcBef>
        <a:spcAft>
          <a:spcPct val="0"/>
        </a:spcAft>
        <a:defRPr sz="4600">
          <a:solidFill>
            <a:srgbClr val="E7EACB"/>
          </a:solidFill>
          <a:effectLst>
            <a:outerShdw blurRad="38100" dist="38100" dir="2700000" algn="tl">
              <a:srgbClr val="FFFFFF"/>
            </a:outerShdw>
          </a:effectLst>
          <a:latin typeface="Rockwell" panose="02060603020205020403" pitchFamily="18" charset="0"/>
        </a:defRPr>
      </a:lvl3pPr>
      <a:lvl4pPr marL="342900" indent="-342900" algn="r" defTabSz="-13873163" rtl="0" eaLnBrk="0" fontAlgn="base" hangingPunct="0">
        <a:spcBef>
          <a:spcPct val="0"/>
        </a:spcBef>
        <a:spcAft>
          <a:spcPct val="0"/>
        </a:spcAft>
        <a:defRPr sz="4600">
          <a:solidFill>
            <a:srgbClr val="E7EACB"/>
          </a:solidFill>
          <a:effectLst>
            <a:outerShdw blurRad="38100" dist="38100" dir="2700000" algn="tl">
              <a:srgbClr val="FFFFFF"/>
            </a:outerShdw>
          </a:effectLst>
          <a:latin typeface="Rockwell" panose="02060603020205020403" pitchFamily="18" charset="0"/>
        </a:defRPr>
      </a:lvl4pPr>
      <a:lvl5pPr marL="342900" indent="-342900" algn="r" defTabSz="-13873163" rtl="0" eaLnBrk="0" fontAlgn="base" hangingPunct="0">
        <a:spcBef>
          <a:spcPct val="0"/>
        </a:spcBef>
        <a:spcAft>
          <a:spcPct val="0"/>
        </a:spcAft>
        <a:defRPr sz="4600">
          <a:solidFill>
            <a:srgbClr val="E7EACB"/>
          </a:solidFill>
          <a:effectLst>
            <a:outerShdw blurRad="38100" dist="38100" dir="2700000" algn="tl">
              <a:srgbClr val="FFFFFF"/>
            </a:outerShdw>
          </a:effectLst>
          <a:latin typeface="Rockwell" panose="02060603020205020403" pitchFamily="18" charset="0"/>
        </a:defRPr>
      </a:lvl5pPr>
      <a:lvl6pPr marL="800100" indent="-342900" algn="r" defTabSz="-13873163" rtl="0" eaLnBrk="0" fontAlgn="base" hangingPunct="0">
        <a:spcBef>
          <a:spcPct val="0"/>
        </a:spcBef>
        <a:spcAft>
          <a:spcPct val="0"/>
        </a:spcAft>
        <a:defRPr sz="4600">
          <a:solidFill>
            <a:srgbClr val="E7EACB"/>
          </a:solidFill>
          <a:effectLst>
            <a:outerShdw blurRad="38100" dist="38100" dir="2700000" algn="tl">
              <a:srgbClr val="FFFFFF"/>
            </a:outerShdw>
          </a:effectLst>
          <a:latin typeface="Rockwell" panose="02060603020205020403" pitchFamily="18" charset="0"/>
        </a:defRPr>
      </a:lvl6pPr>
      <a:lvl7pPr marL="1257300" indent="-342900" algn="r" defTabSz="-13873163" rtl="0" eaLnBrk="0" fontAlgn="base" hangingPunct="0">
        <a:spcBef>
          <a:spcPct val="0"/>
        </a:spcBef>
        <a:spcAft>
          <a:spcPct val="0"/>
        </a:spcAft>
        <a:defRPr sz="4600">
          <a:solidFill>
            <a:srgbClr val="E7EACB"/>
          </a:solidFill>
          <a:effectLst>
            <a:outerShdw blurRad="38100" dist="38100" dir="2700000" algn="tl">
              <a:srgbClr val="FFFFFF"/>
            </a:outerShdw>
          </a:effectLst>
          <a:latin typeface="Rockwell" panose="02060603020205020403" pitchFamily="18" charset="0"/>
        </a:defRPr>
      </a:lvl7pPr>
      <a:lvl8pPr marL="1714500" indent="-342900" algn="r" defTabSz="-13873163" rtl="0" eaLnBrk="0" fontAlgn="base" hangingPunct="0">
        <a:spcBef>
          <a:spcPct val="0"/>
        </a:spcBef>
        <a:spcAft>
          <a:spcPct val="0"/>
        </a:spcAft>
        <a:defRPr sz="4600">
          <a:solidFill>
            <a:srgbClr val="E7EACB"/>
          </a:solidFill>
          <a:effectLst>
            <a:outerShdw blurRad="38100" dist="38100" dir="2700000" algn="tl">
              <a:srgbClr val="FFFFFF"/>
            </a:outerShdw>
          </a:effectLst>
          <a:latin typeface="Rockwell" panose="02060603020205020403" pitchFamily="18" charset="0"/>
        </a:defRPr>
      </a:lvl8pPr>
      <a:lvl9pPr marL="2171700" indent="-342900" algn="r" defTabSz="-13873163" rtl="0" eaLnBrk="0" fontAlgn="base" hangingPunct="0">
        <a:spcBef>
          <a:spcPct val="0"/>
        </a:spcBef>
        <a:spcAft>
          <a:spcPct val="0"/>
        </a:spcAft>
        <a:defRPr sz="4600">
          <a:solidFill>
            <a:srgbClr val="E7EACB"/>
          </a:solidFill>
          <a:effectLst>
            <a:outerShdw blurRad="38100" dist="38100" dir="2700000" algn="tl">
              <a:srgbClr val="FFFFFF"/>
            </a:outerShdw>
          </a:effectLst>
          <a:latin typeface="Rockwell" panose="02060603020205020403" pitchFamily="18" charset="0"/>
        </a:defRPr>
      </a:lvl9pPr>
    </p:titleStyle>
    <p:bodyStyle>
      <a:lvl1pPr marL="342900" indent="-342900" algn="l" defTabSz="-13873163" rtl="0" eaLnBrk="0" fontAlgn="base" hangingPunct="0">
        <a:spcBef>
          <a:spcPct val="0"/>
        </a:spcBef>
        <a:spcAft>
          <a:spcPct val="0"/>
        </a:spcAft>
        <a:buClr>
          <a:schemeClr val="accent1"/>
        </a:buClr>
        <a:buSzPct val="70000"/>
        <a:buFont typeface="Wingdings 2" panose="05020102010507070707" pitchFamily="18" charset="2"/>
        <a:buChar char=""/>
        <a:defRPr sz="3200" kern="1200">
          <a:solidFill>
            <a:schemeClr val="tx1"/>
          </a:solidFill>
          <a:latin typeface="+mn-lt"/>
          <a:ea typeface="+mn-ea"/>
          <a:cs typeface="+mn-cs"/>
        </a:defRPr>
      </a:lvl1pPr>
      <a:lvl2pPr marL="742950" indent="-285750" algn="l" defTabSz="-13873163" rtl="0" eaLnBrk="0" fontAlgn="base" hangingPunct="0">
        <a:spcBef>
          <a:spcPts val="400"/>
        </a:spcBef>
        <a:spcAft>
          <a:spcPct val="0"/>
        </a:spcAft>
        <a:buClr>
          <a:schemeClr val="accent2"/>
        </a:buClr>
        <a:buSzPct val="90000"/>
        <a:buChar char="•"/>
        <a:defRPr sz="2600" kern="1200">
          <a:solidFill>
            <a:schemeClr val="tx1"/>
          </a:solidFill>
          <a:latin typeface="+mn-lt"/>
          <a:ea typeface="+mn-ea"/>
          <a:cs typeface="+mn-cs"/>
        </a:defRPr>
      </a:lvl2pPr>
      <a:lvl3pPr marL="1143000" indent="-228600" algn="l" defTabSz="-13873163" rtl="0" eaLnBrk="0" fontAlgn="base" hangingPunct="0">
        <a:spcBef>
          <a:spcPts val="400"/>
        </a:spcBef>
        <a:spcAft>
          <a:spcPct val="0"/>
        </a:spcAft>
        <a:buClr>
          <a:srgbClr val="A8CDD7"/>
        </a:buClr>
        <a:buSzPct val="100000"/>
        <a:buFont typeface="Wingdings 2" panose="05020102010507070707" pitchFamily="18" charset="2"/>
        <a:buChar char=""/>
        <a:defRPr sz="2300" kern="1200">
          <a:solidFill>
            <a:schemeClr val="tx1"/>
          </a:solidFill>
          <a:latin typeface="+mn-lt"/>
          <a:ea typeface="+mn-ea"/>
          <a:cs typeface="+mn-cs"/>
        </a:defRPr>
      </a:lvl3pPr>
      <a:lvl4pPr marL="1600200" indent="-228600" algn="l" defTabSz="-13873163" rtl="0" eaLnBrk="0" fontAlgn="base" hangingPunct="0">
        <a:spcBef>
          <a:spcPts val="400"/>
        </a:spcBef>
        <a:spcAft>
          <a:spcPct val="0"/>
        </a:spcAft>
        <a:buClr>
          <a:srgbClr val="A8CDD7"/>
        </a:buClr>
        <a:buSzPct val="100000"/>
        <a:buFont typeface="Wingdings 2" panose="05020102010507070707" pitchFamily="18" charset="2"/>
        <a:buChar char=""/>
        <a:defRPr sz="2000" kern="1200">
          <a:solidFill>
            <a:schemeClr val="tx1"/>
          </a:solidFill>
          <a:latin typeface="+mn-lt"/>
          <a:ea typeface="+mn-ea"/>
          <a:cs typeface="+mn-cs"/>
        </a:defRPr>
      </a:lvl4pPr>
      <a:lvl5pPr marL="2057400" indent="-228600" algn="l" defTabSz="-13873163" rtl="0" eaLnBrk="0" fontAlgn="base" hangingPunct="0">
        <a:spcBef>
          <a:spcPts val="400"/>
        </a:spcBef>
        <a:spcAft>
          <a:spcPct val="0"/>
        </a:spcAft>
        <a:buClr>
          <a:srgbClr val="A8CDD7"/>
        </a:buClr>
        <a:buSzPct val="100000"/>
        <a:buFont typeface="Wingdings 2" panose="05020102010507070707" pitchFamily="18" charset="2"/>
        <a:buChar char=""/>
        <a:defRPr sz="1900" kern="1200">
          <a:solidFill>
            <a:schemeClr val="tx1"/>
          </a:solidFill>
          <a:latin typeface="+mn-lt"/>
          <a:ea typeface="+mn-ea"/>
          <a:cs typeface="+mn-cs"/>
        </a:defRPr>
      </a:lvl5pPr>
      <a:lvl6pPr marL="1554480" indent="-173736" algn="l" rtl="0" latinLnBrk="0">
        <a:spcBef>
          <a:spcPts val="400"/>
        </a:spcBef>
        <a:buClr>
          <a:schemeClr val="accent4"/>
        </a:buClr>
        <a:buFont typeface="Wingdings 2"/>
        <a:buChar char=""/>
        <a:defRPr sz="1800" kern="1200" baseline="0">
          <a:solidFill>
            <a:schemeClr val="tx1"/>
          </a:solidFill>
          <a:latin typeface="+mn-lt"/>
          <a:ea typeface="+mn-ea"/>
          <a:cs typeface="+mn-cs"/>
        </a:defRPr>
      </a:lvl6pPr>
      <a:lvl7pPr marL="1737360" indent="-173736" algn="l" rtl="0" latinLnBrk="0">
        <a:spcBef>
          <a:spcPts val="400"/>
        </a:spcBef>
        <a:buClr>
          <a:schemeClr val="accent4"/>
        </a:buClr>
        <a:buFont typeface="Wingdings 2"/>
        <a:buChar char=""/>
        <a:defRPr sz="1600" kern="1200" baseline="0">
          <a:solidFill>
            <a:schemeClr val="tx1"/>
          </a:solidFill>
          <a:latin typeface="+mn-lt"/>
          <a:ea typeface="+mn-ea"/>
          <a:cs typeface="+mn-cs"/>
        </a:defRPr>
      </a:lvl7pPr>
      <a:lvl8pPr marL="1920240" indent="-173736" algn="l" rtl="0" latinLnBrk="0">
        <a:spcBef>
          <a:spcPts val="400"/>
        </a:spcBef>
        <a:buClr>
          <a:schemeClr val="accent4"/>
        </a:buClr>
        <a:buFont typeface="Wingdings 2"/>
        <a:buChar char=""/>
        <a:defRPr sz="1600" kern="1200" baseline="0">
          <a:solidFill>
            <a:schemeClr val="tx1"/>
          </a:solidFill>
          <a:latin typeface="+mn-lt"/>
          <a:ea typeface="+mn-ea"/>
          <a:cs typeface="+mn-cs"/>
        </a:defRPr>
      </a:lvl8pPr>
      <a:lvl9pPr marL="2148840" indent="-173736" algn="l" rtl="0" latinLnBrk="0">
        <a:spcBef>
          <a:spcPts val="400"/>
        </a:spcBef>
        <a:buClr>
          <a:schemeClr val="accent4"/>
        </a:buClr>
        <a:buFont typeface="Wingdings 2"/>
        <a:buChar char=""/>
        <a:defRPr sz="1600" kern="1200" baseline="0">
          <a:solidFill>
            <a:schemeClr val="tx1"/>
          </a:solidFill>
          <a:latin typeface="+mn-lt"/>
          <a:ea typeface="+mn-ea"/>
          <a:cs typeface="+mn-cs"/>
        </a:defRPr>
      </a:lvl9pPr>
    </p:bodyStyle>
    <p:otherStyle>
      <a:lvl1pPr marL="0" algn="l" rtl="0">
        <a:defRPr kern="1200">
          <a:solidFill>
            <a:schemeClr val="tx1"/>
          </a:solidFill>
          <a:latin typeface="+mn-lt"/>
          <a:ea typeface="+mn-ea"/>
          <a:cs typeface="+mn-cs"/>
        </a:defRPr>
      </a:lvl1pPr>
      <a:lvl2pPr marL="457200" algn="l" rtl="0">
        <a:defRPr kern="1200">
          <a:solidFill>
            <a:schemeClr val="tx1"/>
          </a:solidFill>
          <a:latin typeface="+mn-lt"/>
          <a:ea typeface="+mn-ea"/>
          <a:cs typeface="+mn-cs"/>
        </a:defRPr>
      </a:lvl2pPr>
      <a:lvl3pPr marL="914400" algn="l" rtl="0">
        <a:defRPr kern="1200">
          <a:solidFill>
            <a:schemeClr val="tx1"/>
          </a:solidFill>
          <a:latin typeface="+mn-lt"/>
          <a:ea typeface="+mn-ea"/>
          <a:cs typeface="+mn-cs"/>
        </a:defRPr>
      </a:lvl3pPr>
      <a:lvl4pPr marL="1371600" algn="l" rtl="0">
        <a:defRPr kern="1200">
          <a:solidFill>
            <a:schemeClr val="tx1"/>
          </a:solidFill>
          <a:latin typeface="+mn-lt"/>
          <a:ea typeface="+mn-ea"/>
          <a:cs typeface="+mn-cs"/>
        </a:defRPr>
      </a:lvl4pPr>
      <a:lvl5pPr marL="1828800" algn="l" rtl="0">
        <a:defRPr kern="1200">
          <a:solidFill>
            <a:schemeClr val="tx1"/>
          </a:solidFill>
          <a:latin typeface="+mn-lt"/>
          <a:ea typeface="+mn-ea"/>
          <a:cs typeface="+mn-cs"/>
        </a:defRPr>
      </a:lvl5pPr>
      <a:lvl6pPr marL="2286000" algn="l" rtl="0">
        <a:defRPr kern="1200">
          <a:solidFill>
            <a:schemeClr val="tx1"/>
          </a:solidFill>
          <a:latin typeface="+mn-lt"/>
          <a:ea typeface="+mn-ea"/>
          <a:cs typeface="+mn-cs"/>
        </a:defRPr>
      </a:lvl6pPr>
      <a:lvl7pPr marL="2743200" algn="l" rtl="0">
        <a:defRPr kern="1200">
          <a:solidFill>
            <a:schemeClr val="tx1"/>
          </a:solidFill>
          <a:latin typeface="+mn-lt"/>
          <a:ea typeface="+mn-ea"/>
          <a:cs typeface="+mn-cs"/>
        </a:defRPr>
      </a:lvl7pPr>
      <a:lvl8pPr marL="3200400" algn="l" rtl="0">
        <a:defRPr kern="1200">
          <a:solidFill>
            <a:schemeClr val="tx1"/>
          </a:solidFill>
          <a:latin typeface="+mn-lt"/>
          <a:ea typeface="+mn-ea"/>
          <a:cs typeface="+mn-cs"/>
        </a:defRPr>
      </a:lvl8pPr>
      <a:lvl9pPr marL="3657600" algn="l" rtl="0">
        <a:defRPr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F234D53F-236C-DAAA-1012-44FFF6F6E60F}"/>
              </a:ext>
            </a:extLst>
          </p:cNvPr>
          <p:cNvGrpSpPr>
            <a:grpSpLocks/>
          </p:cNvGrpSpPr>
          <p:nvPr/>
        </p:nvGrpSpPr>
        <p:grpSpPr bwMode="auto">
          <a:xfrm>
            <a:off x="5067300" y="1789114"/>
            <a:ext cx="7120467" cy="5056187"/>
            <a:chOff x="2394" y="1127"/>
            <a:chExt cx="3364" cy="3185"/>
          </a:xfrm>
        </p:grpSpPr>
        <p:sp>
          <p:nvSpPr>
            <p:cNvPr id="13315" name="Rectangle 3">
              <a:extLst>
                <a:ext uri="{FF2B5EF4-FFF2-40B4-BE49-F238E27FC236}">
                  <a16:creationId xmlns:a16="http://schemas.microsoft.com/office/drawing/2014/main" id="{55192C00-4BF8-B080-B6E8-479934A07A27}"/>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3316" name="Oval 4">
              <a:extLst>
                <a:ext uri="{FF2B5EF4-FFF2-40B4-BE49-F238E27FC236}">
                  <a16:creationId xmlns:a16="http://schemas.microsoft.com/office/drawing/2014/main" id="{5D8C347F-5B78-6D41-140F-FE67C213F5B9}"/>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3317" name="Rectangle 5">
              <a:extLst>
                <a:ext uri="{FF2B5EF4-FFF2-40B4-BE49-F238E27FC236}">
                  <a16:creationId xmlns:a16="http://schemas.microsoft.com/office/drawing/2014/main" id="{68F96531-B4A3-DF2F-1EFE-0B9BA1A5267E}"/>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3318" name="Freeform 6">
              <a:extLst>
                <a:ext uri="{FF2B5EF4-FFF2-40B4-BE49-F238E27FC236}">
                  <a16:creationId xmlns:a16="http://schemas.microsoft.com/office/drawing/2014/main" id="{9F8A0F12-A25D-E7D6-B49E-532F51E39676}"/>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19" name="Rectangle 7">
              <a:extLst>
                <a:ext uri="{FF2B5EF4-FFF2-40B4-BE49-F238E27FC236}">
                  <a16:creationId xmlns:a16="http://schemas.microsoft.com/office/drawing/2014/main" id="{58482293-51F1-EB2C-F2B4-B22613247F27}"/>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3320" name="Rectangle 8">
              <a:extLst>
                <a:ext uri="{FF2B5EF4-FFF2-40B4-BE49-F238E27FC236}">
                  <a16:creationId xmlns:a16="http://schemas.microsoft.com/office/drawing/2014/main" id="{C7A430FF-1869-7D8A-1DFF-A9767153F53B}"/>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3321" name="Rectangle 9">
              <a:extLst>
                <a:ext uri="{FF2B5EF4-FFF2-40B4-BE49-F238E27FC236}">
                  <a16:creationId xmlns:a16="http://schemas.microsoft.com/office/drawing/2014/main" id="{CE7662D5-9DC3-A005-1820-AC7F24BA70B2}"/>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3322" name="Rectangle 10">
              <a:extLst>
                <a:ext uri="{FF2B5EF4-FFF2-40B4-BE49-F238E27FC236}">
                  <a16:creationId xmlns:a16="http://schemas.microsoft.com/office/drawing/2014/main" id="{7548D636-DA6F-C2B0-9147-04CA954A1241}"/>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3323" name="Rectangle 11">
              <a:extLst>
                <a:ext uri="{FF2B5EF4-FFF2-40B4-BE49-F238E27FC236}">
                  <a16:creationId xmlns:a16="http://schemas.microsoft.com/office/drawing/2014/main" id="{6F2A04A8-D0AE-9AE5-DC09-2F6413401AB9}"/>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3324" name="Freeform 12">
              <a:extLst>
                <a:ext uri="{FF2B5EF4-FFF2-40B4-BE49-F238E27FC236}">
                  <a16:creationId xmlns:a16="http://schemas.microsoft.com/office/drawing/2014/main" id="{09EE8C43-BFBF-79B4-1E6D-EC6385A7FC4B}"/>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25" name="Freeform 13">
              <a:extLst>
                <a:ext uri="{FF2B5EF4-FFF2-40B4-BE49-F238E27FC236}">
                  <a16:creationId xmlns:a16="http://schemas.microsoft.com/office/drawing/2014/main" id="{4C1FE4E2-1758-1411-C788-3F43BA3BA534}"/>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26" name="Freeform 14">
              <a:extLst>
                <a:ext uri="{FF2B5EF4-FFF2-40B4-BE49-F238E27FC236}">
                  <a16:creationId xmlns:a16="http://schemas.microsoft.com/office/drawing/2014/main" id="{95000466-3CFB-41FF-9157-D77F93DAE2D4}"/>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p:spPr>
          <p:txBody>
            <a:bodyPr/>
            <a:lstStyle/>
            <a:p>
              <a:pPr eaLnBrk="1" hangingPunct="1">
                <a:defRPr/>
              </a:pPr>
              <a:endParaRPr lang="en-US" sz="1800"/>
            </a:p>
          </p:txBody>
        </p:sp>
        <p:sp>
          <p:nvSpPr>
            <p:cNvPr id="13327" name="Freeform 15">
              <a:extLst>
                <a:ext uri="{FF2B5EF4-FFF2-40B4-BE49-F238E27FC236}">
                  <a16:creationId xmlns:a16="http://schemas.microsoft.com/office/drawing/2014/main" id="{37040226-99C7-2CB9-89EB-8569E2A4BCB1}"/>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sp>
          <p:nvSpPr>
            <p:cNvPr id="13328" name="Freeform 16">
              <a:extLst>
                <a:ext uri="{FF2B5EF4-FFF2-40B4-BE49-F238E27FC236}">
                  <a16:creationId xmlns:a16="http://schemas.microsoft.com/office/drawing/2014/main" id="{8E8790D0-8C11-BF54-50F9-20A944902352}"/>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29" name="Freeform 17">
              <a:extLst>
                <a:ext uri="{FF2B5EF4-FFF2-40B4-BE49-F238E27FC236}">
                  <a16:creationId xmlns:a16="http://schemas.microsoft.com/office/drawing/2014/main" id="{32BC632C-F806-222B-80AE-5352D7078D31}"/>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30" name="Freeform 18">
              <a:extLst>
                <a:ext uri="{FF2B5EF4-FFF2-40B4-BE49-F238E27FC236}">
                  <a16:creationId xmlns:a16="http://schemas.microsoft.com/office/drawing/2014/main" id="{C734D239-11BF-752C-1A78-A626D5B399C5}"/>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31" name="Freeform 19">
              <a:extLst>
                <a:ext uri="{FF2B5EF4-FFF2-40B4-BE49-F238E27FC236}">
                  <a16:creationId xmlns:a16="http://schemas.microsoft.com/office/drawing/2014/main" id="{4223B936-F954-9D34-F67F-3608AF3C2A97}"/>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32" name="Freeform 20">
              <a:extLst>
                <a:ext uri="{FF2B5EF4-FFF2-40B4-BE49-F238E27FC236}">
                  <a16:creationId xmlns:a16="http://schemas.microsoft.com/office/drawing/2014/main" id="{232A3CE2-2F86-BEB9-9611-FC4840B66422}"/>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33" name="Freeform 21">
              <a:extLst>
                <a:ext uri="{FF2B5EF4-FFF2-40B4-BE49-F238E27FC236}">
                  <a16:creationId xmlns:a16="http://schemas.microsoft.com/office/drawing/2014/main" id="{4C214D1E-10DD-4296-2660-B7DCD45B4A69}"/>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34" name="Freeform 22">
              <a:extLst>
                <a:ext uri="{FF2B5EF4-FFF2-40B4-BE49-F238E27FC236}">
                  <a16:creationId xmlns:a16="http://schemas.microsoft.com/office/drawing/2014/main" id="{C16F8189-0168-8924-DD50-22167CD0FF35}"/>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35" name="Freeform 23">
              <a:extLst>
                <a:ext uri="{FF2B5EF4-FFF2-40B4-BE49-F238E27FC236}">
                  <a16:creationId xmlns:a16="http://schemas.microsoft.com/office/drawing/2014/main" id="{0539D41F-22DA-28C8-8BAF-EAA6190165D4}"/>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sp>
          <p:nvSpPr>
            <p:cNvPr id="13336" name="Freeform 24">
              <a:extLst>
                <a:ext uri="{FF2B5EF4-FFF2-40B4-BE49-F238E27FC236}">
                  <a16:creationId xmlns:a16="http://schemas.microsoft.com/office/drawing/2014/main" id="{826A6358-9EE0-E8DB-0B8E-DEA530F76C24}"/>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37" name="Freeform 25">
              <a:extLst>
                <a:ext uri="{FF2B5EF4-FFF2-40B4-BE49-F238E27FC236}">
                  <a16:creationId xmlns:a16="http://schemas.microsoft.com/office/drawing/2014/main" id="{F64F9AFA-8398-2AA0-E880-E86439F488D2}"/>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38" name="Freeform 26">
              <a:extLst>
                <a:ext uri="{FF2B5EF4-FFF2-40B4-BE49-F238E27FC236}">
                  <a16:creationId xmlns:a16="http://schemas.microsoft.com/office/drawing/2014/main" id="{64D6FE0D-78B0-7756-F4BE-B32E0E00147D}"/>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39" name="Oval 27">
              <a:extLst>
                <a:ext uri="{FF2B5EF4-FFF2-40B4-BE49-F238E27FC236}">
                  <a16:creationId xmlns:a16="http://schemas.microsoft.com/office/drawing/2014/main" id="{E20A4091-79D4-01A2-BDA9-B93E319348BC}"/>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p:spPr>
          <p:txBody>
            <a:bodyPr/>
            <a:lstStyle/>
            <a:p>
              <a:pPr eaLnBrk="1" hangingPunct="1">
                <a:defRPr/>
              </a:pPr>
              <a:endParaRPr lang="en-US" sz="1800"/>
            </a:p>
          </p:txBody>
        </p:sp>
        <p:sp>
          <p:nvSpPr>
            <p:cNvPr id="13340" name="Oval 28">
              <a:extLst>
                <a:ext uri="{FF2B5EF4-FFF2-40B4-BE49-F238E27FC236}">
                  <a16:creationId xmlns:a16="http://schemas.microsoft.com/office/drawing/2014/main" id="{0927A334-F140-D22E-60B5-0787A0C2995B}"/>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3341" name="Oval 29">
              <a:extLst>
                <a:ext uri="{FF2B5EF4-FFF2-40B4-BE49-F238E27FC236}">
                  <a16:creationId xmlns:a16="http://schemas.microsoft.com/office/drawing/2014/main" id="{A17AEE83-D1B5-4D2A-525E-380DE98845AF}"/>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p:spPr>
          <p:txBody>
            <a:bodyPr/>
            <a:lstStyle/>
            <a:p>
              <a:pPr eaLnBrk="1" hangingPunct="1">
                <a:defRPr/>
              </a:pPr>
              <a:endParaRPr lang="en-US" sz="1800"/>
            </a:p>
          </p:txBody>
        </p:sp>
        <p:sp>
          <p:nvSpPr>
            <p:cNvPr id="13342" name="Freeform 30">
              <a:extLst>
                <a:ext uri="{FF2B5EF4-FFF2-40B4-BE49-F238E27FC236}">
                  <a16:creationId xmlns:a16="http://schemas.microsoft.com/office/drawing/2014/main" id="{DD2624EA-F898-C022-245D-AECCD6DA2528}"/>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43" name="Freeform 31">
              <a:extLst>
                <a:ext uri="{FF2B5EF4-FFF2-40B4-BE49-F238E27FC236}">
                  <a16:creationId xmlns:a16="http://schemas.microsoft.com/office/drawing/2014/main" id="{A054000F-F723-1967-584A-E4BD7A0D7260}"/>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44" name="Rectangle 32">
              <a:extLst>
                <a:ext uri="{FF2B5EF4-FFF2-40B4-BE49-F238E27FC236}">
                  <a16:creationId xmlns:a16="http://schemas.microsoft.com/office/drawing/2014/main" id="{1F33EA56-BDF2-ED3A-0D40-A1E3779C13F0}"/>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p:spPr>
          <p:txBody>
            <a:bodyPr/>
            <a:lstStyle/>
            <a:p>
              <a:pPr eaLnBrk="1" hangingPunct="1">
                <a:defRPr/>
              </a:pPr>
              <a:endParaRPr lang="en-US" sz="1800"/>
            </a:p>
          </p:txBody>
        </p:sp>
        <p:sp>
          <p:nvSpPr>
            <p:cNvPr id="13345" name="Rectangle 33">
              <a:extLst>
                <a:ext uri="{FF2B5EF4-FFF2-40B4-BE49-F238E27FC236}">
                  <a16:creationId xmlns:a16="http://schemas.microsoft.com/office/drawing/2014/main" id="{C55D2FE0-B32C-F4B0-6A50-2E020CBB4F84}"/>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3346" name="AutoShape 34">
              <a:extLst>
                <a:ext uri="{FF2B5EF4-FFF2-40B4-BE49-F238E27FC236}">
                  <a16:creationId xmlns:a16="http://schemas.microsoft.com/office/drawing/2014/main" id="{33FC4C05-6D19-158D-0A4E-D24FCCBE735C}"/>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3347" name="Freeform 35">
              <a:extLst>
                <a:ext uri="{FF2B5EF4-FFF2-40B4-BE49-F238E27FC236}">
                  <a16:creationId xmlns:a16="http://schemas.microsoft.com/office/drawing/2014/main" id="{2B598360-9142-A486-1900-C502A563DAF9}"/>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p:spPr>
          <p:txBody>
            <a:bodyPr/>
            <a:lstStyle/>
            <a:p>
              <a:pPr eaLnBrk="1" hangingPunct="1">
                <a:defRPr/>
              </a:pPr>
              <a:endParaRPr lang="en-US" sz="1800"/>
            </a:p>
          </p:txBody>
        </p:sp>
        <p:sp>
          <p:nvSpPr>
            <p:cNvPr id="13348" name="Freeform 36">
              <a:extLst>
                <a:ext uri="{FF2B5EF4-FFF2-40B4-BE49-F238E27FC236}">
                  <a16:creationId xmlns:a16="http://schemas.microsoft.com/office/drawing/2014/main" id="{EB5E4F58-D7E9-8807-5F74-98049A5EDC5D}"/>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grpSp>
      <p:sp>
        <p:nvSpPr>
          <p:cNvPr id="13349" name="Rectangle 37">
            <a:extLst>
              <a:ext uri="{FF2B5EF4-FFF2-40B4-BE49-F238E27FC236}">
                <a16:creationId xmlns:a16="http://schemas.microsoft.com/office/drawing/2014/main" id="{E79A0437-9BBE-D96A-0449-8884F43F25CE}"/>
              </a:ext>
            </a:extLst>
          </p:cNvPr>
          <p:cNvSpPr>
            <a:spLocks noGrp="1" noChangeArrowheads="1"/>
          </p:cNvSpPr>
          <p:nvPr>
            <p:ph type="title"/>
          </p:nvPr>
        </p:nvSpPr>
        <p:spPr bwMode="auto">
          <a:xfrm>
            <a:off x="609600" y="277813"/>
            <a:ext cx="109728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50" name="Rectangle 38">
            <a:extLst>
              <a:ext uri="{FF2B5EF4-FFF2-40B4-BE49-F238E27FC236}">
                <a16:creationId xmlns:a16="http://schemas.microsoft.com/office/drawing/2014/main" id="{09E1B0DE-2CE5-8C87-B226-C832C520830B}"/>
              </a:ext>
            </a:extLst>
          </p:cNvPr>
          <p:cNvSpPr>
            <a:spLocks noGrp="1" noChangeArrowheads="1"/>
          </p:cNvSpPr>
          <p:nvPr>
            <p:ph type="body" idx="1"/>
          </p:nvPr>
        </p:nvSpPr>
        <p:spPr bwMode="auto">
          <a:xfrm>
            <a:off x="609600" y="1600201"/>
            <a:ext cx="109728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351" name="Rectangle 39">
            <a:extLst>
              <a:ext uri="{FF2B5EF4-FFF2-40B4-BE49-F238E27FC236}">
                <a16:creationId xmlns:a16="http://schemas.microsoft.com/office/drawing/2014/main" id="{C09940AE-E46B-1AA4-EAFC-5DA76E5CD59E}"/>
              </a:ext>
            </a:extLst>
          </p:cNvPr>
          <p:cNvSpPr>
            <a:spLocks noGrp="1" noChangeArrowheads="1"/>
          </p:cNvSpPr>
          <p:nvPr>
            <p:ph type="dt" sz="half" idx="2"/>
          </p:nvPr>
        </p:nvSpPr>
        <p:spPr bwMode="auto">
          <a:xfrm>
            <a:off x="609600" y="6278563"/>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i="0">
                <a:latin typeface="+mn-lt"/>
              </a:defRPr>
            </a:lvl1pPr>
          </a:lstStyle>
          <a:p>
            <a:pPr>
              <a:defRPr/>
            </a:pPr>
            <a:endParaRPr lang="en-US" altLang="en-US"/>
          </a:p>
        </p:txBody>
      </p:sp>
      <p:sp>
        <p:nvSpPr>
          <p:cNvPr id="13352" name="Rectangle 40">
            <a:extLst>
              <a:ext uri="{FF2B5EF4-FFF2-40B4-BE49-F238E27FC236}">
                <a16:creationId xmlns:a16="http://schemas.microsoft.com/office/drawing/2014/main" id="{E8C169F7-07AE-7D4C-2571-A964520A989B}"/>
              </a:ext>
            </a:extLst>
          </p:cNvPr>
          <p:cNvSpPr>
            <a:spLocks noGrp="1" noChangeArrowheads="1"/>
          </p:cNvSpPr>
          <p:nvPr>
            <p:ph type="ftr" sz="quarter" idx="3"/>
          </p:nvPr>
        </p:nvSpPr>
        <p:spPr bwMode="auto">
          <a:xfrm>
            <a:off x="4165600" y="6278563"/>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i="0">
                <a:latin typeface="+mn-lt"/>
              </a:defRPr>
            </a:lvl1pPr>
          </a:lstStyle>
          <a:p>
            <a:pPr>
              <a:defRPr/>
            </a:pPr>
            <a:endParaRPr lang="en-US" altLang="en-US"/>
          </a:p>
        </p:txBody>
      </p:sp>
      <p:sp>
        <p:nvSpPr>
          <p:cNvPr id="13353" name="Rectangle 41">
            <a:extLst>
              <a:ext uri="{FF2B5EF4-FFF2-40B4-BE49-F238E27FC236}">
                <a16:creationId xmlns:a16="http://schemas.microsoft.com/office/drawing/2014/main" id="{A7190680-2D82-B33E-F887-00229EAEB9DE}"/>
              </a:ext>
            </a:extLst>
          </p:cNvPr>
          <p:cNvSpPr>
            <a:spLocks noGrp="1" noChangeArrowheads="1"/>
          </p:cNvSpPr>
          <p:nvPr>
            <p:ph type="sldNum" sz="quarter" idx="4"/>
          </p:nvPr>
        </p:nvSpPr>
        <p:spPr bwMode="auto">
          <a:xfrm>
            <a:off x="8737600" y="6278563"/>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i="0" smtClean="0">
                <a:latin typeface="+mn-lt"/>
              </a:defRPr>
            </a:lvl1pPr>
          </a:lstStyle>
          <a:p>
            <a:pPr>
              <a:defRPr/>
            </a:pPr>
            <a:fld id="{9C723FF3-1AD7-4035-95FF-5E47E1C15B96}" type="slidenum">
              <a:rPr lang="en-US" altLang="en-US"/>
              <a:pPr>
                <a:defRPr/>
              </a:pPr>
              <a:t>‹#›</a:t>
            </a:fld>
            <a:endParaRPr lang="en-US" altLang="en-US"/>
          </a:p>
        </p:txBody>
      </p:sp>
    </p:spTree>
    <p:extLst>
      <p:ext uri="{BB962C8B-B14F-4D97-AF65-F5344CB8AC3E}">
        <p14:creationId xmlns:p14="http://schemas.microsoft.com/office/powerpoint/2010/main" val="4114476577"/>
      </p:ext>
    </p:extLst>
  </p:cSld>
  <p:clrMap bg1="dk2" tx1="lt1" bg2="dk1" tx2="lt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 id="2147484150" r:id="rId12"/>
    <p:sldLayoutId id="2147484151" r:id="rId13"/>
    <p:sldLayoutId id="2147484152" r:id="rId14"/>
    <p:sldLayoutId id="2147484153" r:id="rId15"/>
    <p:sldLayoutId id="2147484154" r:id="rId16"/>
  </p:sldLayoutIdLst>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D4500"/>
            </a:gs>
            <a:gs pos="100000">
              <a:schemeClr val="bg1"/>
            </a:gs>
          </a:gsLst>
          <a:lin ang="2700000" scaled="1"/>
        </a:gra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FE399F8F-35A0-F21A-5F68-3BF46FC1EC57}"/>
              </a:ext>
            </a:extLst>
          </p:cNvPr>
          <p:cNvGrpSpPr>
            <a:grpSpLocks/>
          </p:cNvGrpSpPr>
          <p:nvPr/>
        </p:nvGrpSpPr>
        <p:grpSpPr bwMode="auto">
          <a:xfrm>
            <a:off x="0" y="1"/>
            <a:ext cx="12192000" cy="6856413"/>
            <a:chOff x="0" y="0"/>
            <a:chExt cx="5760" cy="4319"/>
          </a:xfrm>
        </p:grpSpPr>
        <p:sp>
          <p:nvSpPr>
            <p:cNvPr id="54275" name="Freeform 3">
              <a:extLst>
                <a:ext uri="{FF2B5EF4-FFF2-40B4-BE49-F238E27FC236}">
                  <a16:creationId xmlns:a16="http://schemas.microsoft.com/office/drawing/2014/main" id="{6A0B261F-F941-32D0-218B-9FDEFDD2B4CD}"/>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76" name="Freeform 4">
              <a:extLst>
                <a:ext uri="{FF2B5EF4-FFF2-40B4-BE49-F238E27FC236}">
                  <a16:creationId xmlns:a16="http://schemas.microsoft.com/office/drawing/2014/main" id="{6A7365F5-EDFC-C302-B223-1363696B140C}"/>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77" name="Freeform 5">
              <a:extLst>
                <a:ext uri="{FF2B5EF4-FFF2-40B4-BE49-F238E27FC236}">
                  <a16:creationId xmlns:a16="http://schemas.microsoft.com/office/drawing/2014/main" id="{83C2822C-1E30-F08F-D5AE-CAA25EE013F2}"/>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59" name="Freeform 6">
              <a:extLst>
                <a:ext uri="{FF2B5EF4-FFF2-40B4-BE49-F238E27FC236}">
                  <a16:creationId xmlns:a16="http://schemas.microsoft.com/office/drawing/2014/main" id="{0FEBE8D7-9138-E252-9536-6C036EE7280A}"/>
                </a:ext>
              </a:extLst>
            </p:cNvPr>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79" name="Freeform 7">
              <a:extLst>
                <a:ext uri="{FF2B5EF4-FFF2-40B4-BE49-F238E27FC236}">
                  <a16:creationId xmlns:a16="http://schemas.microsoft.com/office/drawing/2014/main" id="{5F07453F-5BF6-DBE3-C81E-E8BC426DCEE9}"/>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2061" name="Freeform 8">
              <a:extLst>
                <a:ext uri="{FF2B5EF4-FFF2-40B4-BE49-F238E27FC236}">
                  <a16:creationId xmlns:a16="http://schemas.microsoft.com/office/drawing/2014/main" id="{3591F965-17F1-9344-7F3B-D8A313BD44BB}"/>
                </a:ext>
              </a:extLst>
            </p:cNvPr>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62" name="Freeform 9">
              <a:extLst>
                <a:ext uri="{FF2B5EF4-FFF2-40B4-BE49-F238E27FC236}">
                  <a16:creationId xmlns:a16="http://schemas.microsoft.com/office/drawing/2014/main" id="{AB853ED9-8AF9-520F-9DB1-F8F67A6449D4}"/>
                </a:ext>
              </a:extLst>
            </p:cNvPr>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2" name="Freeform 10">
              <a:extLst>
                <a:ext uri="{FF2B5EF4-FFF2-40B4-BE49-F238E27FC236}">
                  <a16:creationId xmlns:a16="http://schemas.microsoft.com/office/drawing/2014/main" id="{1748CB38-D156-72FB-A7F6-A36AB7744A42}"/>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64" name="Freeform 11">
              <a:extLst>
                <a:ext uri="{FF2B5EF4-FFF2-40B4-BE49-F238E27FC236}">
                  <a16:creationId xmlns:a16="http://schemas.microsoft.com/office/drawing/2014/main" id="{DCDFA788-A3BC-D40D-C714-FE785F298F83}"/>
                </a:ext>
              </a:extLst>
            </p:cNvPr>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4" name="Freeform 12">
              <a:extLst>
                <a:ext uri="{FF2B5EF4-FFF2-40B4-BE49-F238E27FC236}">
                  <a16:creationId xmlns:a16="http://schemas.microsoft.com/office/drawing/2014/main" id="{25981B80-BB19-A03D-0120-ACA28C3638CC}"/>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66" name="Freeform 13">
              <a:extLst>
                <a:ext uri="{FF2B5EF4-FFF2-40B4-BE49-F238E27FC236}">
                  <a16:creationId xmlns:a16="http://schemas.microsoft.com/office/drawing/2014/main" id="{75715532-0FB1-A41D-E2F3-B5A0F2902B4E}"/>
                </a:ext>
              </a:extLst>
            </p:cNvPr>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6" name="Freeform 14">
              <a:extLst>
                <a:ext uri="{FF2B5EF4-FFF2-40B4-BE49-F238E27FC236}">
                  <a16:creationId xmlns:a16="http://schemas.microsoft.com/office/drawing/2014/main" id="{7D7F34A7-FFF9-79C7-8D1B-E226607278BA}"/>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68" name="Freeform 15">
              <a:extLst>
                <a:ext uri="{FF2B5EF4-FFF2-40B4-BE49-F238E27FC236}">
                  <a16:creationId xmlns:a16="http://schemas.microsoft.com/office/drawing/2014/main" id="{E5C10B29-C473-652C-ACFB-A8095DF4C7BE}"/>
                </a:ext>
              </a:extLst>
            </p:cNvPr>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8" name="Freeform 16">
              <a:extLst>
                <a:ext uri="{FF2B5EF4-FFF2-40B4-BE49-F238E27FC236}">
                  <a16:creationId xmlns:a16="http://schemas.microsoft.com/office/drawing/2014/main" id="{AC975035-DAB8-2189-CA1E-54EB85E6DC7D}"/>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89" name="Freeform 17">
              <a:extLst>
                <a:ext uri="{FF2B5EF4-FFF2-40B4-BE49-F238E27FC236}">
                  <a16:creationId xmlns:a16="http://schemas.microsoft.com/office/drawing/2014/main" id="{89CC8BB1-99A9-0B3C-922E-20F908B5A459}"/>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90" name="Freeform 18">
              <a:extLst>
                <a:ext uri="{FF2B5EF4-FFF2-40B4-BE49-F238E27FC236}">
                  <a16:creationId xmlns:a16="http://schemas.microsoft.com/office/drawing/2014/main" id="{A9794025-5B8C-5325-3D01-B8B8072B9F2F}"/>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72" name="Freeform 19">
              <a:extLst>
                <a:ext uri="{FF2B5EF4-FFF2-40B4-BE49-F238E27FC236}">
                  <a16:creationId xmlns:a16="http://schemas.microsoft.com/office/drawing/2014/main" id="{D0D863BF-4B28-20D3-E002-A01A6E472BC6}"/>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2" name="Freeform 20">
              <a:extLst>
                <a:ext uri="{FF2B5EF4-FFF2-40B4-BE49-F238E27FC236}">
                  <a16:creationId xmlns:a16="http://schemas.microsoft.com/office/drawing/2014/main" id="{B4EBD4E9-37A0-660D-DF02-BE434E9CEE6F}"/>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74" name="Freeform 21">
              <a:extLst>
                <a:ext uri="{FF2B5EF4-FFF2-40B4-BE49-F238E27FC236}">
                  <a16:creationId xmlns:a16="http://schemas.microsoft.com/office/drawing/2014/main" id="{AB9A02BC-BC59-7CEE-D969-D4301ED8B763}"/>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4" name="Freeform 22">
              <a:extLst>
                <a:ext uri="{FF2B5EF4-FFF2-40B4-BE49-F238E27FC236}">
                  <a16:creationId xmlns:a16="http://schemas.microsoft.com/office/drawing/2014/main" id="{272F0A2A-1BDE-7F8F-A61D-65EF231DD1E8}"/>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95" name="Freeform 23">
              <a:extLst>
                <a:ext uri="{FF2B5EF4-FFF2-40B4-BE49-F238E27FC236}">
                  <a16:creationId xmlns:a16="http://schemas.microsoft.com/office/drawing/2014/main" id="{0E2CFD47-05E5-AD82-92E9-677F7ECF334E}"/>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54296" name="Freeform 24">
              <a:extLst>
                <a:ext uri="{FF2B5EF4-FFF2-40B4-BE49-F238E27FC236}">
                  <a16:creationId xmlns:a16="http://schemas.microsoft.com/office/drawing/2014/main" id="{E3310CBA-8330-3BEF-521D-E452A5CB7080}"/>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78" name="Freeform 25">
              <a:extLst>
                <a:ext uri="{FF2B5EF4-FFF2-40B4-BE49-F238E27FC236}">
                  <a16:creationId xmlns:a16="http://schemas.microsoft.com/office/drawing/2014/main" id="{FFA5B9EB-9DAF-F10E-3AD7-1AC82B9B314B}"/>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8" name="Freeform 26">
              <a:extLst>
                <a:ext uri="{FF2B5EF4-FFF2-40B4-BE49-F238E27FC236}">
                  <a16:creationId xmlns:a16="http://schemas.microsoft.com/office/drawing/2014/main" id="{E3E8ED3F-6B7D-20F2-B79E-5879C82AC992}"/>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99" name="Freeform 27">
              <a:extLst>
                <a:ext uri="{FF2B5EF4-FFF2-40B4-BE49-F238E27FC236}">
                  <a16:creationId xmlns:a16="http://schemas.microsoft.com/office/drawing/2014/main" id="{0F38E1B3-9B52-B642-CD6D-7184EACF7DF7}"/>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81" name="Freeform 28">
              <a:extLst>
                <a:ext uri="{FF2B5EF4-FFF2-40B4-BE49-F238E27FC236}">
                  <a16:creationId xmlns:a16="http://schemas.microsoft.com/office/drawing/2014/main" id="{2695DCBB-7C24-2839-C819-B2CAF7CAC7F5}"/>
                </a:ext>
              </a:extLst>
            </p:cNvPr>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301" name="Freeform 29">
              <a:extLst>
                <a:ext uri="{FF2B5EF4-FFF2-40B4-BE49-F238E27FC236}">
                  <a16:creationId xmlns:a16="http://schemas.microsoft.com/office/drawing/2014/main" id="{ABBD25DD-9767-2E65-04B6-DCE940D884AC}"/>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83" name="Freeform 30">
              <a:extLst>
                <a:ext uri="{FF2B5EF4-FFF2-40B4-BE49-F238E27FC236}">
                  <a16:creationId xmlns:a16="http://schemas.microsoft.com/office/drawing/2014/main" id="{F60DC86D-8078-C52A-BE1F-62F7D0072BE4}"/>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303" name="Freeform 31">
              <a:extLst>
                <a:ext uri="{FF2B5EF4-FFF2-40B4-BE49-F238E27FC236}">
                  <a16:creationId xmlns:a16="http://schemas.microsoft.com/office/drawing/2014/main" id="{F6409D6A-F8B5-BB05-73CB-6DCBBCD3B5FE}"/>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4" name="Freeform 32">
              <a:extLst>
                <a:ext uri="{FF2B5EF4-FFF2-40B4-BE49-F238E27FC236}">
                  <a16:creationId xmlns:a16="http://schemas.microsoft.com/office/drawing/2014/main" id="{E23293AA-FC45-A072-A7EA-8851308AFCF4}"/>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5" name="Freeform 33">
              <a:extLst>
                <a:ext uri="{FF2B5EF4-FFF2-40B4-BE49-F238E27FC236}">
                  <a16:creationId xmlns:a16="http://schemas.microsoft.com/office/drawing/2014/main" id="{197C5D61-427B-4EA2-62CB-4137413AA730}"/>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6" name="Freeform 34">
              <a:extLst>
                <a:ext uri="{FF2B5EF4-FFF2-40B4-BE49-F238E27FC236}">
                  <a16:creationId xmlns:a16="http://schemas.microsoft.com/office/drawing/2014/main" id="{BBF4163E-F38E-142A-BC30-750C14AAE112}"/>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7" name="Freeform 35">
              <a:extLst>
                <a:ext uri="{FF2B5EF4-FFF2-40B4-BE49-F238E27FC236}">
                  <a16:creationId xmlns:a16="http://schemas.microsoft.com/office/drawing/2014/main" id="{8E5C76E3-3011-065B-3F20-745718C05488}"/>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8" name="Freeform 36">
              <a:extLst>
                <a:ext uri="{FF2B5EF4-FFF2-40B4-BE49-F238E27FC236}">
                  <a16:creationId xmlns:a16="http://schemas.microsoft.com/office/drawing/2014/main" id="{4EAE15C7-1FF7-383C-B908-951658E6BC24}"/>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9" name="Freeform 37">
              <a:extLst>
                <a:ext uri="{FF2B5EF4-FFF2-40B4-BE49-F238E27FC236}">
                  <a16:creationId xmlns:a16="http://schemas.microsoft.com/office/drawing/2014/main" id="{008D4297-2CEA-FFB4-402C-2F0ED2DCB6B1}"/>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10" name="Freeform 38">
              <a:extLst>
                <a:ext uri="{FF2B5EF4-FFF2-40B4-BE49-F238E27FC236}">
                  <a16:creationId xmlns:a16="http://schemas.microsoft.com/office/drawing/2014/main" id="{9A756B92-0833-1838-4B7E-32264F3C0C0B}"/>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nvGrpSpPr>
            <p:cNvPr id="2092" name="Group 39">
              <a:extLst>
                <a:ext uri="{FF2B5EF4-FFF2-40B4-BE49-F238E27FC236}">
                  <a16:creationId xmlns:a16="http://schemas.microsoft.com/office/drawing/2014/main" id="{04F87FBC-F29B-3853-782F-E04FE9DADA22}"/>
                </a:ext>
              </a:extLst>
            </p:cNvPr>
            <p:cNvGrpSpPr>
              <a:grpSpLocks/>
            </p:cNvGrpSpPr>
            <p:nvPr userDrawn="1"/>
          </p:nvGrpSpPr>
          <p:grpSpPr bwMode="auto">
            <a:xfrm>
              <a:off x="0" y="1632"/>
              <a:ext cx="5758" cy="1858"/>
              <a:chOff x="0" y="1632"/>
              <a:chExt cx="5758" cy="1858"/>
            </a:xfrm>
          </p:grpSpPr>
          <p:sp>
            <p:nvSpPr>
              <p:cNvPr id="54312" name="Freeform 40">
                <a:extLst>
                  <a:ext uri="{FF2B5EF4-FFF2-40B4-BE49-F238E27FC236}">
                    <a16:creationId xmlns:a16="http://schemas.microsoft.com/office/drawing/2014/main" id="{B0F775DB-A28A-C142-2B14-43FDA0C12F6C}"/>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13" name="Freeform 41">
                <a:extLst>
                  <a:ext uri="{FF2B5EF4-FFF2-40B4-BE49-F238E27FC236}">
                    <a16:creationId xmlns:a16="http://schemas.microsoft.com/office/drawing/2014/main" id="{F1E91847-2BB3-C8DA-1034-A763BC3A2D20}"/>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grpSp>
      <p:sp>
        <p:nvSpPr>
          <p:cNvPr id="54314" name="Rectangle 42">
            <a:extLst>
              <a:ext uri="{FF2B5EF4-FFF2-40B4-BE49-F238E27FC236}">
                <a16:creationId xmlns:a16="http://schemas.microsoft.com/office/drawing/2014/main" id="{F1D76B87-F091-1786-1E6B-B8E623911C26}"/>
              </a:ext>
            </a:extLst>
          </p:cNvPr>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4315" name="Rectangle 43">
            <a:extLst>
              <a:ext uri="{FF2B5EF4-FFF2-40B4-BE49-F238E27FC236}">
                <a16:creationId xmlns:a16="http://schemas.microsoft.com/office/drawing/2014/main" id="{C88564A5-F666-C628-CC59-CFDB025F71E4}"/>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4316" name="Rectangle 44">
            <a:extLst>
              <a:ext uri="{FF2B5EF4-FFF2-40B4-BE49-F238E27FC236}">
                <a16:creationId xmlns:a16="http://schemas.microsoft.com/office/drawing/2014/main" id="{B07E7C01-8EE1-2CC3-4F26-231F75832162}"/>
              </a:ext>
            </a:extLst>
          </p:cNvPr>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ltLang="en-US"/>
          </a:p>
        </p:txBody>
      </p:sp>
      <p:sp>
        <p:nvSpPr>
          <p:cNvPr id="54317" name="Rectangle 45">
            <a:extLst>
              <a:ext uri="{FF2B5EF4-FFF2-40B4-BE49-F238E27FC236}">
                <a16:creationId xmlns:a16="http://schemas.microsoft.com/office/drawing/2014/main" id="{46909EEC-6E6F-FFE6-8F77-20469FD140E0}"/>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ltLang="en-US"/>
          </a:p>
        </p:txBody>
      </p:sp>
      <p:sp>
        <p:nvSpPr>
          <p:cNvPr id="54318" name="Rectangle 46">
            <a:extLst>
              <a:ext uri="{FF2B5EF4-FFF2-40B4-BE49-F238E27FC236}">
                <a16:creationId xmlns:a16="http://schemas.microsoft.com/office/drawing/2014/main" id="{C089F4D7-08C4-617C-F2AE-6A57CA8EACB1}"/>
              </a:ext>
            </a:extLst>
          </p:cNvPr>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CDA04F7F-F73D-4869-AC00-7D21694BBDC2}" type="slidenum">
              <a:rPr lang="en-US" altLang="en-US"/>
              <a:pPr/>
              <a:t>‹#›</a:t>
            </a:fld>
            <a:endParaRPr lang="en-US" altLang="en-US"/>
          </a:p>
        </p:txBody>
      </p:sp>
    </p:spTree>
    <p:extLst>
      <p:ext uri="{BB962C8B-B14F-4D97-AF65-F5344CB8AC3E}">
        <p14:creationId xmlns:p14="http://schemas.microsoft.com/office/powerpoint/2010/main" val="3203353176"/>
      </p:ext>
    </p:extLst>
  </p:cSld>
  <p:clrMap bg1="dk2" tx1="lt1" bg2="dk1"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9"/>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20"/>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21"/>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chemeClr val="accent4">
                <a:lumMod val="25000"/>
              </a:schemeClr>
            </a:gs>
            <a:gs pos="50000">
              <a:schemeClr val="accent4">
                <a:lumMod val="50000"/>
              </a:schemeClr>
            </a:gs>
            <a:gs pos="100000">
              <a:schemeClr val="accent4">
                <a:lumMod val="10000"/>
              </a:schemeClr>
            </a:gs>
          </a:gsLst>
          <a:lin ang="0" scaled="1"/>
          <a:tileRect/>
        </a:gradFill>
        <a:effectLst/>
      </p:bgPr>
    </p:bg>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F6AAEE76-0261-1649-F847-92C1B34D3F9A}"/>
              </a:ext>
            </a:extLst>
          </p:cNvPr>
          <p:cNvSpPr>
            <a:spLocks noGrp="1" noChangeArrowheads="1"/>
          </p:cNvSpPr>
          <p:nvPr>
            <p:ph type="title"/>
          </p:nvPr>
        </p:nvSpPr>
        <p:spPr bwMode="auto">
          <a:xfrm>
            <a:off x="609600" y="292100"/>
            <a:ext cx="10972801"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4275" name="Rectangle 3">
            <a:extLst>
              <a:ext uri="{FF2B5EF4-FFF2-40B4-BE49-F238E27FC236}">
                <a16:creationId xmlns:a16="http://schemas.microsoft.com/office/drawing/2014/main" id="{90D13FCC-E21D-B229-7ABF-15B58E6D909F}"/>
              </a:ext>
            </a:extLst>
          </p:cNvPr>
          <p:cNvSpPr>
            <a:spLocks noGrp="1" noChangeArrowheads="1"/>
          </p:cNvSpPr>
          <p:nvPr>
            <p:ph type="body" idx="1"/>
          </p:nvPr>
        </p:nvSpPr>
        <p:spPr bwMode="auto">
          <a:xfrm>
            <a:off x="609600" y="1905000"/>
            <a:ext cx="10972801"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4276" name="Rectangle 4">
            <a:extLst>
              <a:ext uri="{FF2B5EF4-FFF2-40B4-BE49-F238E27FC236}">
                <a16:creationId xmlns:a16="http://schemas.microsoft.com/office/drawing/2014/main" id="{4EA78707-80D0-E83D-430E-27EDAE63F162}"/>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panose="020B0604020202020204" pitchFamily="34" charset="0"/>
              </a:defRPr>
            </a:lvl1pPr>
          </a:lstStyle>
          <a:p>
            <a:endParaRPr lang="en-US" altLang="en-US"/>
          </a:p>
        </p:txBody>
      </p:sp>
      <p:sp>
        <p:nvSpPr>
          <p:cNvPr id="54277" name="Rectangle 5">
            <a:extLst>
              <a:ext uri="{FF2B5EF4-FFF2-40B4-BE49-F238E27FC236}">
                <a16:creationId xmlns:a16="http://schemas.microsoft.com/office/drawing/2014/main" id="{0F50B8C3-08E0-972A-D9B7-39957937D7D2}"/>
              </a:ext>
            </a:extLst>
          </p:cNvPr>
          <p:cNvSpPr>
            <a:spLocks noGrp="1" noChangeArrowheads="1"/>
          </p:cNvSpPr>
          <p:nvPr>
            <p:ph type="ftr" sz="quarter" idx="3"/>
          </p:nvPr>
        </p:nvSpPr>
        <p:spPr bwMode="auto">
          <a:xfrm>
            <a:off x="4165601"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panose="020B0604020202020204" pitchFamily="34" charset="0"/>
              </a:defRPr>
            </a:lvl1pPr>
          </a:lstStyle>
          <a:p>
            <a:endParaRPr lang="en-US" altLang="en-US"/>
          </a:p>
        </p:txBody>
      </p:sp>
      <p:sp>
        <p:nvSpPr>
          <p:cNvPr id="54278" name="Rectangle 6">
            <a:extLst>
              <a:ext uri="{FF2B5EF4-FFF2-40B4-BE49-F238E27FC236}">
                <a16:creationId xmlns:a16="http://schemas.microsoft.com/office/drawing/2014/main" id="{E420EDFA-2D07-8B0E-AF70-B667C26BF24D}"/>
              </a:ext>
            </a:extLst>
          </p:cNvPr>
          <p:cNvSpPr>
            <a:spLocks noGrp="1" noChangeArrowheads="1"/>
          </p:cNvSpPr>
          <p:nvPr>
            <p:ph type="sldNum" sz="quarter" idx="4"/>
          </p:nvPr>
        </p:nvSpPr>
        <p:spPr bwMode="auto">
          <a:xfrm>
            <a:off x="8737601"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panose="020B0604020202020204" pitchFamily="34" charset="0"/>
              </a:defRPr>
            </a:lvl1pPr>
          </a:lstStyle>
          <a:p>
            <a:fld id="{951B7CF4-6556-4F60-AF95-8B76A632E893}" type="slidenum">
              <a:rPr lang="en-US" altLang="en-US"/>
              <a:pPr/>
              <a:t>‹#›</a:t>
            </a:fld>
            <a:endParaRPr lang="en-US" altLang="en-US"/>
          </a:p>
        </p:txBody>
      </p:sp>
    </p:spTree>
    <p:extLst>
      <p:ext uri="{BB962C8B-B14F-4D97-AF65-F5344CB8AC3E}">
        <p14:creationId xmlns:p14="http://schemas.microsoft.com/office/powerpoint/2010/main" val="2036752440"/>
      </p:ext>
    </p:extLst>
  </p:cSld>
  <p:clrMap bg1="dk2" tx1="lt1" bg2="dk1" tx2="lt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 id="2147484167" r:id="rId12"/>
    <p:sldLayoutId id="2147484168" r:id="rId13"/>
    <p:sldLayoutId id="2147484169" r:id="rId14"/>
    <p:sldLayoutId id="2147484170" r:id="rId15"/>
    <p:sldLayoutId id="2147484171" r:id="rId16"/>
    <p:sldLayoutId id="2147484172" r:id="rId17"/>
    <p:sldLayoutId id="2147484173" r:id="rId18"/>
    <p:sldLayoutId id="2147484174" r:id="rId19"/>
    <p:sldLayoutId id="2147484175" r:id="rId20"/>
    <p:sldLayoutId id="2147484176" r:id="rId21"/>
  </p:sldLayoutIdLst>
  <p:hf hdr="0" ftr="0" dt="0"/>
  <p:txStyles>
    <p:titleStyle>
      <a:lvl1pPr algn="l"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120000"/>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Tahoma" panose="020B0604030504040204" pitchFamily="34" charset="0"/>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120000"/>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Font typeface="Tahoma" panose="020B0604030504040204" pitchFamily="34" charset="0"/>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238AA23-7F1C-AA37-80E8-04F51C2C83A6}"/>
              </a:ext>
            </a:extLst>
          </p:cNvPr>
          <p:cNvSpPr>
            <a:spLocks noChangeArrowheads="1"/>
          </p:cNvSpPr>
          <p:nvPr/>
        </p:nvSpPr>
        <p:spPr bwMode="ltGray">
          <a:xfrm>
            <a:off x="556684" y="1098551"/>
            <a:ext cx="584200" cy="474663"/>
          </a:xfrm>
          <a:prstGeom prst="rect">
            <a:avLst/>
          </a:prstGeom>
          <a:solidFill>
            <a:schemeClr val="accent2"/>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1" name="Rectangle 3">
            <a:extLst>
              <a:ext uri="{FF2B5EF4-FFF2-40B4-BE49-F238E27FC236}">
                <a16:creationId xmlns:a16="http://schemas.microsoft.com/office/drawing/2014/main" id="{BBAE5092-4BDF-F733-22A1-5CF72D9D0909}"/>
              </a:ext>
            </a:extLst>
          </p:cNvPr>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2" name="Rectangle 4">
            <a:extLst>
              <a:ext uri="{FF2B5EF4-FFF2-40B4-BE49-F238E27FC236}">
                <a16:creationId xmlns:a16="http://schemas.microsoft.com/office/drawing/2014/main" id="{AC153593-534E-0589-921C-CA6A79935C52}"/>
              </a:ext>
            </a:extLst>
          </p:cNvPr>
          <p:cNvSpPr>
            <a:spLocks noChangeArrowheads="1"/>
          </p:cNvSpPr>
          <p:nvPr/>
        </p:nvSpPr>
        <p:spPr bwMode="ltGray">
          <a:xfrm>
            <a:off x="721785" y="1520826"/>
            <a:ext cx="563033" cy="474663"/>
          </a:xfrm>
          <a:prstGeom prst="rect">
            <a:avLst/>
          </a:prstGeom>
          <a:solidFill>
            <a:schemeClr val="folHlink"/>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3" name="Rectangle 5">
            <a:extLst>
              <a:ext uri="{FF2B5EF4-FFF2-40B4-BE49-F238E27FC236}">
                <a16:creationId xmlns:a16="http://schemas.microsoft.com/office/drawing/2014/main" id="{A634282F-BF2A-E131-3156-A42A498F9B58}"/>
              </a:ext>
            </a:extLst>
          </p:cNvPr>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4" name="Rectangle 6">
            <a:extLst>
              <a:ext uri="{FF2B5EF4-FFF2-40B4-BE49-F238E27FC236}">
                <a16:creationId xmlns:a16="http://schemas.microsoft.com/office/drawing/2014/main" id="{537B07B8-8252-4790-13B0-4E497A38366C}"/>
              </a:ext>
            </a:extLst>
          </p:cNvPr>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5" name="Rectangle 7">
            <a:extLst>
              <a:ext uri="{FF2B5EF4-FFF2-40B4-BE49-F238E27FC236}">
                <a16:creationId xmlns:a16="http://schemas.microsoft.com/office/drawing/2014/main" id="{4D6C3AB8-F1E8-8D5E-EE84-59CD6F27DB1C}"/>
              </a:ext>
            </a:extLst>
          </p:cNvPr>
          <p:cNvSpPr>
            <a:spLocks noChangeArrowheads="1"/>
          </p:cNvSpPr>
          <p:nvPr/>
        </p:nvSpPr>
        <p:spPr bwMode="gray">
          <a:xfrm>
            <a:off x="1016000" y="990601"/>
            <a:ext cx="42333" cy="1052513"/>
          </a:xfrm>
          <a:prstGeom prst="rect">
            <a:avLst/>
          </a:prstGeom>
          <a:solidFill>
            <a:schemeClr val="bg2"/>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6" name="Rectangle 8">
            <a:extLst>
              <a:ext uri="{FF2B5EF4-FFF2-40B4-BE49-F238E27FC236}">
                <a16:creationId xmlns:a16="http://schemas.microsoft.com/office/drawing/2014/main" id="{FC84968A-D8DE-D12A-FC40-1E440D2B9471}"/>
              </a:ext>
            </a:extLst>
          </p:cNvPr>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7" name="Rectangle 9">
            <a:extLst>
              <a:ext uri="{FF2B5EF4-FFF2-40B4-BE49-F238E27FC236}">
                <a16:creationId xmlns:a16="http://schemas.microsoft.com/office/drawing/2014/main" id="{489682F3-80E9-0F6C-400E-3D59334819D9}"/>
              </a:ext>
            </a:extLst>
          </p:cNvPr>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058" name="Rectangle 10">
            <a:extLst>
              <a:ext uri="{FF2B5EF4-FFF2-40B4-BE49-F238E27FC236}">
                <a16:creationId xmlns:a16="http://schemas.microsoft.com/office/drawing/2014/main" id="{C9D3615F-7E18-F313-46AD-C4AC3A6067B5}"/>
              </a:ext>
            </a:extLst>
          </p:cNvPr>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6267" name="Rectangle 11">
            <a:extLst>
              <a:ext uri="{FF2B5EF4-FFF2-40B4-BE49-F238E27FC236}">
                <a16:creationId xmlns:a16="http://schemas.microsoft.com/office/drawing/2014/main" id="{051D214F-B251-13B0-0F2E-7E9B0B9B255D}"/>
              </a:ext>
            </a:extLst>
          </p:cNvPr>
          <p:cNvSpPr>
            <a:spLocks noGrp="1" noChangeArrowheads="1"/>
          </p:cNvSpPr>
          <p:nvPr>
            <p:ph type="dt" sz="half" idx="2"/>
          </p:nvPr>
        </p:nvSpPr>
        <p:spPr bwMode="auto">
          <a:xfrm>
            <a:off x="1549400" y="6243638"/>
            <a:ext cx="2540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lvl1pPr>
          </a:lstStyle>
          <a:p>
            <a:pPr>
              <a:defRPr/>
            </a:pPr>
            <a:endParaRPr lang="en-US" altLang="en-US"/>
          </a:p>
        </p:txBody>
      </p:sp>
      <p:sp>
        <p:nvSpPr>
          <p:cNvPr id="96268" name="Rectangle 12">
            <a:extLst>
              <a:ext uri="{FF2B5EF4-FFF2-40B4-BE49-F238E27FC236}">
                <a16:creationId xmlns:a16="http://schemas.microsoft.com/office/drawing/2014/main" id="{91A74DFA-BB31-EF3D-6602-C8EA73096B1A}"/>
              </a:ext>
            </a:extLst>
          </p:cNvPr>
          <p:cNvSpPr>
            <a:spLocks noGrp="1" noChangeArrowheads="1"/>
          </p:cNvSpPr>
          <p:nvPr>
            <p:ph type="ftr" sz="quarter" idx="3"/>
          </p:nvPr>
        </p:nvSpPr>
        <p:spPr bwMode="auto">
          <a:xfrm>
            <a:off x="4876800" y="6243638"/>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lvl1pPr>
          </a:lstStyle>
          <a:p>
            <a:pPr>
              <a:defRPr/>
            </a:pPr>
            <a:endParaRPr lang="en-US" altLang="en-US"/>
          </a:p>
        </p:txBody>
      </p:sp>
      <p:sp>
        <p:nvSpPr>
          <p:cNvPr id="96269" name="Rectangle 13">
            <a:extLst>
              <a:ext uri="{FF2B5EF4-FFF2-40B4-BE49-F238E27FC236}">
                <a16:creationId xmlns:a16="http://schemas.microsoft.com/office/drawing/2014/main" id="{F05FC8D3-EBB8-ECB8-E8B0-3CCA30295911}"/>
              </a:ext>
            </a:extLst>
          </p:cNvPr>
          <p:cNvSpPr>
            <a:spLocks noGrp="1" noChangeArrowheads="1"/>
          </p:cNvSpPr>
          <p:nvPr>
            <p:ph type="sldNum" sz="quarter" idx="4"/>
          </p:nvPr>
        </p:nvSpPr>
        <p:spPr bwMode="auto">
          <a:xfrm>
            <a:off x="9389533" y="6243638"/>
            <a:ext cx="2540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lvl1pPr>
          </a:lstStyle>
          <a:p>
            <a:fld id="{BFDC2C7E-D855-4876-B394-B7EF7BC3F428}" type="slidenum">
              <a:rPr lang="en-US" altLang="en-US"/>
              <a:pPr/>
              <a:t>‹#›</a:t>
            </a:fld>
            <a:endParaRPr lang="en-US" altLang="en-US"/>
          </a:p>
        </p:txBody>
      </p:sp>
    </p:spTree>
    <p:extLst>
      <p:ext uri="{BB962C8B-B14F-4D97-AF65-F5344CB8AC3E}">
        <p14:creationId xmlns:p14="http://schemas.microsoft.com/office/powerpoint/2010/main" val="87191190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Lst>
  <p:transition>
    <p:blinds/>
  </p:transition>
  <p:hf hdr="0" ft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A7EC610-C59D-E58E-499D-00004DDE57C1}"/>
              </a:ext>
            </a:extLst>
          </p:cNvPr>
          <p:cNvSpPr>
            <a:spLocks noChangeArrowheads="1"/>
          </p:cNvSpPr>
          <p:nvPr/>
        </p:nvSpPr>
        <p:spPr bwMode="ltGray">
          <a:xfrm>
            <a:off x="556684" y="1098551"/>
            <a:ext cx="584200" cy="474663"/>
          </a:xfrm>
          <a:prstGeom prst="rect">
            <a:avLst/>
          </a:prstGeom>
          <a:solidFill>
            <a:schemeClr val="accent2"/>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1" name="Rectangle 3">
            <a:extLst>
              <a:ext uri="{FF2B5EF4-FFF2-40B4-BE49-F238E27FC236}">
                <a16:creationId xmlns:a16="http://schemas.microsoft.com/office/drawing/2014/main" id="{EB94B535-3247-EE3C-CA20-4E8B2B053F45}"/>
              </a:ext>
            </a:extLst>
          </p:cNvPr>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2" name="Rectangle 4">
            <a:extLst>
              <a:ext uri="{FF2B5EF4-FFF2-40B4-BE49-F238E27FC236}">
                <a16:creationId xmlns:a16="http://schemas.microsoft.com/office/drawing/2014/main" id="{47971EC7-5465-CB46-46E6-0F8466AD38A9}"/>
              </a:ext>
            </a:extLst>
          </p:cNvPr>
          <p:cNvSpPr>
            <a:spLocks noChangeArrowheads="1"/>
          </p:cNvSpPr>
          <p:nvPr/>
        </p:nvSpPr>
        <p:spPr bwMode="ltGray">
          <a:xfrm>
            <a:off x="721785" y="1520826"/>
            <a:ext cx="563033" cy="474663"/>
          </a:xfrm>
          <a:prstGeom prst="rect">
            <a:avLst/>
          </a:prstGeom>
          <a:solidFill>
            <a:schemeClr val="folHlink"/>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3" name="Rectangle 5">
            <a:extLst>
              <a:ext uri="{FF2B5EF4-FFF2-40B4-BE49-F238E27FC236}">
                <a16:creationId xmlns:a16="http://schemas.microsoft.com/office/drawing/2014/main" id="{7ED1F559-B620-8479-2191-956BF3A3C4B7}"/>
              </a:ext>
            </a:extLst>
          </p:cNvPr>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4" name="Rectangle 6">
            <a:extLst>
              <a:ext uri="{FF2B5EF4-FFF2-40B4-BE49-F238E27FC236}">
                <a16:creationId xmlns:a16="http://schemas.microsoft.com/office/drawing/2014/main" id="{996CB221-04C4-4599-86B0-1E542975A96E}"/>
              </a:ext>
            </a:extLst>
          </p:cNvPr>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5" name="Rectangle 7">
            <a:extLst>
              <a:ext uri="{FF2B5EF4-FFF2-40B4-BE49-F238E27FC236}">
                <a16:creationId xmlns:a16="http://schemas.microsoft.com/office/drawing/2014/main" id="{6A7FF9F3-CE51-2A0D-FE46-32121A698F71}"/>
              </a:ext>
            </a:extLst>
          </p:cNvPr>
          <p:cNvSpPr>
            <a:spLocks noChangeArrowheads="1"/>
          </p:cNvSpPr>
          <p:nvPr/>
        </p:nvSpPr>
        <p:spPr bwMode="gray">
          <a:xfrm>
            <a:off x="1016000" y="990601"/>
            <a:ext cx="42333" cy="1052513"/>
          </a:xfrm>
          <a:prstGeom prst="rect">
            <a:avLst/>
          </a:prstGeom>
          <a:solidFill>
            <a:schemeClr val="bg2"/>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6" name="Rectangle 8">
            <a:extLst>
              <a:ext uri="{FF2B5EF4-FFF2-40B4-BE49-F238E27FC236}">
                <a16:creationId xmlns:a16="http://schemas.microsoft.com/office/drawing/2014/main" id="{5B76007D-DF6E-6BD2-E071-CA31D50CC960}"/>
              </a:ext>
            </a:extLst>
          </p:cNvPr>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7" name="Rectangle 9">
            <a:extLst>
              <a:ext uri="{FF2B5EF4-FFF2-40B4-BE49-F238E27FC236}">
                <a16:creationId xmlns:a16="http://schemas.microsoft.com/office/drawing/2014/main" id="{2855F5C7-BE28-05B9-B821-40637717CE18}"/>
              </a:ext>
            </a:extLst>
          </p:cNvPr>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058" name="Rectangle 10">
            <a:extLst>
              <a:ext uri="{FF2B5EF4-FFF2-40B4-BE49-F238E27FC236}">
                <a16:creationId xmlns:a16="http://schemas.microsoft.com/office/drawing/2014/main" id="{712A49B0-7FA3-0023-9430-A5A1F6200693}"/>
              </a:ext>
            </a:extLst>
          </p:cNvPr>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6267" name="Rectangle 11">
            <a:extLst>
              <a:ext uri="{FF2B5EF4-FFF2-40B4-BE49-F238E27FC236}">
                <a16:creationId xmlns:a16="http://schemas.microsoft.com/office/drawing/2014/main" id="{38BFC80E-73A8-0171-76F7-6D057043B9BB}"/>
              </a:ext>
            </a:extLst>
          </p:cNvPr>
          <p:cNvSpPr>
            <a:spLocks noGrp="1" noChangeArrowheads="1"/>
          </p:cNvSpPr>
          <p:nvPr>
            <p:ph type="dt" sz="half" idx="2"/>
          </p:nvPr>
        </p:nvSpPr>
        <p:spPr bwMode="auto">
          <a:xfrm>
            <a:off x="1549400" y="6243638"/>
            <a:ext cx="2540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lvl1pPr>
          </a:lstStyle>
          <a:p>
            <a:pPr>
              <a:defRPr/>
            </a:pPr>
            <a:endParaRPr lang="en-US" altLang="en-US"/>
          </a:p>
        </p:txBody>
      </p:sp>
      <p:sp>
        <p:nvSpPr>
          <p:cNvPr id="96268" name="Rectangle 12">
            <a:extLst>
              <a:ext uri="{FF2B5EF4-FFF2-40B4-BE49-F238E27FC236}">
                <a16:creationId xmlns:a16="http://schemas.microsoft.com/office/drawing/2014/main" id="{D06B291C-9003-4A26-6B87-CBFF999811D0}"/>
              </a:ext>
            </a:extLst>
          </p:cNvPr>
          <p:cNvSpPr>
            <a:spLocks noGrp="1" noChangeArrowheads="1"/>
          </p:cNvSpPr>
          <p:nvPr>
            <p:ph type="ftr" sz="quarter" idx="3"/>
          </p:nvPr>
        </p:nvSpPr>
        <p:spPr bwMode="auto">
          <a:xfrm>
            <a:off x="4876800" y="6243638"/>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lvl1pPr>
          </a:lstStyle>
          <a:p>
            <a:pPr>
              <a:defRPr/>
            </a:pPr>
            <a:endParaRPr lang="en-US" altLang="en-US"/>
          </a:p>
        </p:txBody>
      </p:sp>
      <p:sp>
        <p:nvSpPr>
          <p:cNvPr id="96269" name="Rectangle 13">
            <a:extLst>
              <a:ext uri="{FF2B5EF4-FFF2-40B4-BE49-F238E27FC236}">
                <a16:creationId xmlns:a16="http://schemas.microsoft.com/office/drawing/2014/main" id="{06767CD1-6A35-4904-A031-353AB7CDEBD2}"/>
              </a:ext>
            </a:extLst>
          </p:cNvPr>
          <p:cNvSpPr>
            <a:spLocks noGrp="1" noChangeArrowheads="1"/>
          </p:cNvSpPr>
          <p:nvPr>
            <p:ph type="sldNum" sz="quarter" idx="4"/>
          </p:nvPr>
        </p:nvSpPr>
        <p:spPr bwMode="auto">
          <a:xfrm>
            <a:off x="9389533" y="6243638"/>
            <a:ext cx="2540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lvl1pPr>
          </a:lstStyle>
          <a:p>
            <a:fld id="{059798A4-E363-4E88-B707-D5C4EECF0F6D}" type="slidenum">
              <a:rPr lang="en-US" altLang="en-US"/>
              <a:pPr/>
              <a:t>‹#›</a:t>
            </a:fld>
            <a:endParaRPr lang="en-US" altLang="en-US"/>
          </a:p>
        </p:txBody>
      </p:sp>
    </p:spTree>
    <p:extLst>
      <p:ext uri="{BB962C8B-B14F-4D97-AF65-F5344CB8AC3E}">
        <p14:creationId xmlns:p14="http://schemas.microsoft.com/office/powerpoint/2010/main" val="726008596"/>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Lst>
  <p:transition>
    <p:blinds/>
  </p:transition>
  <p:hf hdr="0" ft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6ADF6876-8555-464E-BEDE-8427C7B74D93}" type="datetime1">
              <a:rPr lang="en-US" smtClean="0"/>
              <a:t>2/17/2025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0071720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3" r:id="rId18"/>
    <p:sldLayoutId id="2147483764" r:id="rId19"/>
    <p:sldLayoutId id="2147483765" r:id="rId20"/>
  </p:sldLayoutIdLst>
  <p:hf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6866" name="Group 2">
            <a:extLst>
              <a:ext uri="{FF2B5EF4-FFF2-40B4-BE49-F238E27FC236}">
                <a16:creationId xmlns:a16="http://schemas.microsoft.com/office/drawing/2014/main" id="{3FFB50D6-C29E-490E-8FA8-7C5F2451319D}"/>
              </a:ext>
            </a:extLst>
          </p:cNvPr>
          <p:cNvGrpSpPr>
            <a:grpSpLocks/>
          </p:cNvGrpSpPr>
          <p:nvPr/>
        </p:nvGrpSpPr>
        <p:grpSpPr bwMode="auto">
          <a:xfrm>
            <a:off x="0" y="1"/>
            <a:ext cx="12192000" cy="6856413"/>
            <a:chOff x="0" y="0"/>
            <a:chExt cx="5760" cy="4319"/>
          </a:xfrm>
        </p:grpSpPr>
        <p:sp>
          <p:nvSpPr>
            <p:cNvPr id="36867" name="Freeform 3">
              <a:extLst>
                <a:ext uri="{FF2B5EF4-FFF2-40B4-BE49-F238E27FC236}">
                  <a16:creationId xmlns:a16="http://schemas.microsoft.com/office/drawing/2014/main" id="{914D45AC-B956-9FBB-1BE5-2D69C1A9210B}"/>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68" name="Freeform 4">
              <a:extLst>
                <a:ext uri="{FF2B5EF4-FFF2-40B4-BE49-F238E27FC236}">
                  <a16:creationId xmlns:a16="http://schemas.microsoft.com/office/drawing/2014/main" id="{A3D61DA4-4330-030D-46F4-7A5947F873BD}"/>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69" name="Freeform 5">
              <a:extLst>
                <a:ext uri="{FF2B5EF4-FFF2-40B4-BE49-F238E27FC236}">
                  <a16:creationId xmlns:a16="http://schemas.microsoft.com/office/drawing/2014/main" id="{66CAF375-FEC7-14CA-7E5E-1C22B969BA88}"/>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0" name="Freeform 6">
              <a:extLst>
                <a:ext uri="{FF2B5EF4-FFF2-40B4-BE49-F238E27FC236}">
                  <a16:creationId xmlns:a16="http://schemas.microsoft.com/office/drawing/2014/main" id="{B9D51941-9278-90ED-59D6-8F14B3B8B20E}"/>
                </a:ext>
              </a:extLst>
            </p:cNvPr>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1" name="Freeform 7">
              <a:extLst>
                <a:ext uri="{FF2B5EF4-FFF2-40B4-BE49-F238E27FC236}">
                  <a16:creationId xmlns:a16="http://schemas.microsoft.com/office/drawing/2014/main" id="{2F6D30DF-CDB0-4E56-1C09-A5B1A8EDBB17}"/>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36872" name="Freeform 8">
              <a:extLst>
                <a:ext uri="{FF2B5EF4-FFF2-40B4-BE49-F238E27FC236}">
                  <a16:creationId xmlns:a16="http://schemas.microsoft.com/office/drawing/2014/main" id="{F16BC4B8-D6F6-05B7-3B55-5D3CB0AE24D6}"/>
                </a:ext>
              </a:extLst>
            </p:cNvPr>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3" name="Freeform 9">
              <a:extLst>
                <a:ext uri="{FF2B5EF4-FFF2-40B4-BE49-F238E27FC236}">
                  <a16:creationId xmlns:a16="http://schemas.microsoft.com/office/drawing/2014/main" id="{61A7AC6C-BF2C-E294-2140-908D5FF3EEED}"/>
                </a:ext>
              </a:extLst>
            </p:cNvPr>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4" name="Freeform 10">
              <a:extLst>
                <a:ext uri="{FF2B5EF4-FFF2-40B4-BE49-F238E27FC236}">
                  <a16:creationId xmlns:a16="http://schemas.microsoft.com/office/drawing/2014/main" id="{751C7595-E6BD-E534-1082-54408A175C9D}"/>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5" name="Freeform 11">
              <a:extLst>
                <a:ext uri="{FF2B5EF4-FFF2-40B4-BE49-F238E27FC236}">
                  <a16:creationId xmlns:a16="http://schemas.microsoft.com/office/drawing/2014/main" id="{F1F2915E-E249-9636-E3A2-4B426599CEBE}"/>
                </a:ext>
              </a:extLst>
            </p:cNvPr>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6" name="Freeform 12">
              <a:extLst>
                <a:ext uri="{FF2B5EF4-FFF2-40B4-BE49-F238E27FC236}">
                  <a16:creationId xmlns:a16="http://schemas.microsoft.com/office/drawing/2014/main" id="{BADFC40F-FBE2-851B-A85E-08426DFA67B4}"/>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7" name="Freeform 13">
              <a:extLst>
                <a:ext uri="{FF2B5EF4-FFF2-40B4-BE49-F238E27FC236}">
                  <a16:creationId xmlns:a16="http://schemas.microsoft.com/office/drawing/2014/main" id="{37E0165A-E3C1-B6A9-750C-C6A5400078F1}"/>
                </a:ext>
              </a:extLst>
            </p:cNvPr>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8" name="Freeform 14">
              <a:extLst>
                <a:ext uri="{FF2B5EF4-FFF2-40B4-BE49-F238E27FC236}">
                  <a16:creationId xmlns:a16="http://schemas.microsoft.com/office/drawing/2014/main" id="{B2F0AE25-6686-90E7-F0BE-00DF1F874D10}"/>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9" name="Freeform 15">
              <a:extLst>
                <a:ext uri="{FF2B5EF4-FFF2-40B4-BE49-F238E27FC236}">
                  <a16:creationId xmlns:a16="http://schemas.microsoft.com/office/drawing/2014/main" id="{4ECB12A3-A67E-1122-3E7A-48C2854CA626}"/>
                </a:ext>
              </a:extLst>
            </p:cNvPr>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0" name="Freeform 16">
              <a:extLst>
                <a:ext uri="{FF2B5EF4-FFF2-40B4-BE49-F238E27FC236}">
                  <a16:creationId xmlns:a16="http://schemas.microsoft.com/office/drawing/2014/main" id="{277B66BE-15A8-1D82-9947-76829D25E775}"/>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1" name="Freeform 17">
              <a:extLst>
                <a:ext uri="{FF2B5EF4-FFF2-40B4-BE49-F238E27FC236}">
                  <a16:creationId xmlns:a16="http://schemas.microsoft.com/office/drawing/2014/main" id="{DD9B7733-9DDA-D409-CBCF-C7DF7FA3FE0C}"/>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2" name="Freeform 18">
              <a:extLst>
                <a:ext uri="{FF2B5EF4-FFF2-40B4-BE49-F238E27FC236}">
                  <a16:creationId xmlns:a16="http://schemas.microsoft.com/office/drawing/2014/main" id="{4803E5E4-8665-D8E7-42EE-8D55ADEAA10C}"/>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3" name="Freeform 19">
              <a:extLst>
                <a:ext uri="{FF2B5EF4-FFF2-40B4-BE49-F238E27FC236}">
                  <a16:creationId xmlns:a16="http://schemas.microsoft.com/office/drawing/2014/main" id="{F2CD519D-19D2-FC21-3933-15BF28D30656}"/>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4" name="Freeform 20">
              <a:extLst>
                <a:ext uri="{FF2B5EF4-FFF2-40B4-BE49-F238E27FC236}">
                  <a16:creationId xmlns:a16="http://schemas.microsoft.com/office/drawing/2014/main" id="{9A0E3E26-5AC8-8BA8-46FE-F04938B228C8}"/>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5" name="Freeform 21">
              <a:extLst>
                <a:ext uri="{FF2B5EF4-FFF2-40B4-BE49-F238E27FC236}">
                  <a16:creationId xmlns:a16="http://schemas.microsoft.com/office/drawing/2014/main" id="{864A132E-8D65-6D38-FB7B-EC101B6D8770}"/>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6" name="Freeform 22">
              <a:extLst>
                <a:ext uri="{FF2B5EF4-FFF2-40B4-BE49-F238E27FC236}">
                  <a16:creationId xmlns:a16="http://schemas.microsoft.com/office/drawing/2014/main" id="{BE136672-E739-4438-2CFC-57B60261A4A9}"/>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7" name="Freeform 23">
              <a:extLst>
                <a:ext uri="{FF2B5EF4-FFF2-40B4-BE49-F238E27FC236}">
                  <a16:creationId xmlns:a16="http://schemas.microsoft.com/office/drawing/2014/main" id="{30188DB8-F033-9C3E-6A1F-64C54294D3F0}"/>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36888" name="Freeform 24">
              <a:extLst>
                <a:ext uri="{FF2B5EF4-FFF2-40B4-BE49-F238E27FC236}">
                  <a16:creationId xmlns:a16="http://schemas.microsoft.com/office/drawing/2014/main" id="{DA63593E-B8D4-3912-799E-51D2DE4CC2EA}"/>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9" name="Freeform 25">
              <a:extLst>
                <a:ext uri="{FF2B5EF4-FFF2-40B4-BE49-F238E27FC236}">
                  <a16:creationId xmlns:a16="http://schemas.microsoft.com/office/drawing/2014/main" id="{B72C72EC-94F3-0D59-E7F2-6A35EE27A617}"/>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0" name="Freeform 26">
              <a:extLst>
                <a:ext uri="{FF2B5EF4-FFF2-40B4-BE49-F238E27FC236}">
                  <a16:creationId xmlns:a16="http://schemas.microsoft.com/office/drawing/2014/main" id="{3507ABB1-CE17-B5F3-7DBA-3EC9181CDAE5}"/>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1" name="Freeform 27">
              <a:extLst>
                <a:ext uri="{FF2B5EF4-FFF2-40B4-BE49-F238E27FC236}">
                  <a16:creationId xmlns:a16="http://schemas.microsoft.com/office/drawing/2014/main" id="{B3F8BD7A-2DA1-FD4E-1B1C-6A251A26446A}"/>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2" name="Freeform 28">
              <a:extLst>
                <a:ext uri="{FF2B5EF4-FFF2-40B4-BE49-F238E27FC236}">
                  <a16:creationId xmlns:a16="http://schemas.microsoft.com/office/drawing/2014/main" id="{8A2C02FC-64BC-5BA8-719B-B81DB39D6785}"/>
                </a:ext>
              </a:extLst>
            </p:cNvPr>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3" name="Freeform 29">
              <a:extLst>
                <a:ext uri="{FF2B5EF4-FFF2-40B4-BE49-F238E27FC236}">
                  <a16:creationId xmlns:a16="http://schemas.microsoft.com/office/drawing/2014/main" id="{C4E486C3-825C-6231-00D9-809D96CCD598}"/>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4" name="Freeform 30">
              <a:extLst>
                <a:ext uri="{FF2B5EF4-FFF2-40B4-BE49-F238E27FC236}">
                  <a16:creationId xmlns:a16="http://schemas.microsoft.com/office/drawing/2014/main" id="{BF59399D-A391-6972-4795-B5DBCA88A5CA}"/>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5" name="Freeform 31">
              <a:extLst>
                <a:ext uri="{FF2B5EF4-FFF2-40B4-BE49-F238E27FC236}">
                  <a16:creationId xmlns:a16="http://schemas.microsoft.com/office/drawing/2014/main" id="{A56960EB-86AA-346E-E3BD-BA8092A32C1D}"/>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6" name="Freeform 32">
              <a:extLst>
                <a:ext uri="{FF2B5EF4-FFF2-40B4-BE49-F238E27FC236}">
                  <a16:creationId xmlns:a16="http://schemas.microsoft.com/office/drawing/2014/main" id="{E3422DE7-050E-E5AD-65EF-59E60662AAAA}"/>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7" name="Freeform 33">
              <a:extLst>
                <a:ext uri="{FF2B5EF4-FFF2-40B4-BE49-F238E27FC236}">
                  <a16:creationId xmlns:a16="http://schemas.microsoft.com/office/drawing/2014/main" id="{76243EA5-1E8C-794D-48AE-679319F3B8CE}"/>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8" name="Freeform 34">
              <a:extLst>
                <a:ext uri="{FF2B5EF4-FFF2-40B4-BE49-F238E27FC236}">
                  <a16:creationId xmlns:a16="http://schemas.microsoft.com/office/drawing/2014/main" id="{1F9BECBF-1E27-1214-5BAC-DEE3BC709B80}"/>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9" name="Freeform 35">
              <a:extLst>
                <a:ext uri="{FF2B5EF4-FFF2-40B4-BE49-F238E27FC236}">
                  <a16:creationId xmlns:a16="http://schemas.microsoft.com/office/drawing/2014/main" id="{D1719754-276E-D528-A058-216294B10EDB}"/>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900" name="Freeform 36">
              <a:extLst>
                <a:ext uri="{FF2B5EF4-FFF2-40B4-BE49-F238E27FC236}">
                  <a16:creationId xmlns:a16="http://schemas.microsoft.com/office/drawing/2014/main" id="{2C4039F5-6E81-E351-5597-77FD7CB5A736}"/>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901" name="Freeform 37">
              <a:extLst>
                <a:ext uri="{FF2B5EF4-FFF2-40B4-BE49-F238E27FC236}">
                  <a16:creationId xmlns:a16="http://schemas.microsoft.com/office/drawing/2014/main" id="{109AE18B-6836-4CE7-352E-04C1AF13917D}"/>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902" name="Freeform 38">
              <a:extLst>
                <a:ext uri="{FF2B5EF4-FFF2-40B4-BE49-F238E27FC236}">
                  <a16:creationId xmlns:a16="http://schemas.microsoft.com/office/drawing/2014/main" id="{161D5351-A77B-CC29-B1D4-A045D414C456}"/>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nvGrpSpPr>
            <p:cNvPr id="36903" name="Group 39">
              <a:extLst>
                <a:ext uri="{FF2B5EF4-FFF2-40B4-BE49-F238E27FC236}">
                  <a16:creationId xmlns:a16="http://schemas.microsoft.com/office/drawing/2014/main" id="{2EDA76B9-2EF2-E83E-34ED-FFADBA4010E5}"/>
                </a:ext>
              </a:extLst>
            </p:cNvPr>
            <p:cNvGrpSpPr>
              <a:grpSpLocks/>
            </p:cNvGrpSpPr>
            <p:nvPr userDrawn="1"/>
          </p:nvGrpSpPr>
          <p:grpSpPr bwMode="auto">
            <a:xfrm>
              <a:off x="0" y="1632"/>
              <a:ext cx="5758" cy="1858"/>
              <a:chOff x="0" y="1632"/>
              <a:chExt cx="5758" cy="1858"/>
            </a:xfrm>
          </p:grpSpPr>
          <p:sp>
            <p:nvSpPr>
              <p:cNvPr id="36904" name="Freeform 40">
                <a:extLst>
                  <a:ext uri="{FF2B5EF4-FFF2-40B4-BE49-F238E27FC236}">
                    <a16:creationId xmlns:a16="http://schemas.microsoft.com/office/drawing/2014/main" id="{628E6CC2-AF28-FBC2-DDEB-B4AF201AC4D7}"/>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905" name="Freeform 41">
                <a:extLst>
                  <a:ext uri="{FF2B5EF4-FFF2-40B4-BE49-F238E27FC236}">
                    <a16:creationId xmlns:a16="http://schemas.microsoft.com/office/drawing/2014/main" id="{41F5C4A3-AFE4-FB9D-0950-A8F6CAF174D0}"/>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sp>
        <p:nvSpPr>
          <p:cNvPr id="36906" name="Rectangle 42">
            <a:extLst>
              <a:ext uri="{FF2B5EF4-FFF2-40B4-BE49-F238E27FC236}">
                <a16:creationId xmlns:a16="http://schemas.microsoft.com/office/drawing/2014/main" id="{02CC292B-D2AF-7434-4844-C990BF947156}"/>
              </a:ext>
            </a:extLst>
          </p:cNvPr>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6907" name="Rectangle 43">
            <a:extLst>
              <a:ext uri="{FF2B5EF4-FFF2-40B4-BE49-F238E27FC236}">
                <a16:creationId xmlns:a16="http://schemas.microsoft.com/office/drawing/2014/main" id="{7B6B5B5F-D3C3-4CE1-56FE-F6BBA6FBFA18}"/>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6908" name="Rectangle 44">
            <a:extLst>
              <a:ext uri="{FF2B5EF4-FFF2-40B4-BE49-F238E27FC236}">
                <a16:creationId xmlns:a16="http://schemas.microsoft.com/office/drawing/2014/main" id="{F49CEDA3-E0B3-99E4-E3B5-B32A6093B031}"/>
              </a:ext>
            </a:extLst>
          </p:cNvPr>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defRPr>
            </a:lvl1pPr>
          </a:lstStyle>
          <a:p>
            <a:endParaRPr lang="en-US" altLang="en-US"/>
          </a:p>
        </p:txBody>
      </p:sp>
      <p:sp>
        <p:nvSpPr>
          <p:cNvPr id="36909" name="Rectangle 45">
            <a:extLst>
              <a:ext uri="{FF2B5EF4-FFF2-40B4-BE49-F238E27FC236}">
                <a16:creationId xmlns:a16="http://schemas.microsoft.com/office/drawing/2014/main" id="{7BCF34C7-4808-AF26-1BA2-33EB9C579325}"/>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defRPr>
            </a:lvl1pPr>
          </a:lstStyle>
          <a:p>
            <a:endParaRPr lang="en-US" altLang="en-US"/>
          </a:p>
        </p:txBody>
      </p:sp>
      <p:sp>
        <p:nvSpPr>
          <p:cNvPr id="36910" name="Rectangle 46">
            <a:extLst>
              <a:ext uri="{FF2B5EF4-FFF2-40B4-BE49-F238E27FC236}">
                <a16:creationId xmlns:a16="http://schemas.microsoft.com/office/drawing/2014/main" id="{99A34E1B-FC10-9977-9CD1-5C8151C9D9FA}"/>
              </a:ext>
            </a:extLst>
          </p:cNvPr>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mn-lt"/>
              </a:defRPr>
            </a:lvl1pPr>
          </a:lstStyle>
          <a:p>
            <a:fld id="{E87CD926-9019-4D80-977A-84EF75941394}" type="slidenum">
              <a:rPr lang="en-US" altLang="en-US"/>
              <a:pPr/>
              <a:t>‹#›</a:t>
            </a:fld>
            <a:endParaRPr lang="en-US" altLang="en-US"/>
          </a:p>
        </p:txBody>
      </p:sp>
    </p:spTree>
    <p:extLst>
      <p:ext uri="{BB962C8B-B14F-4D97-AF65-F5344CB8AC3E}">
        <p14:creationId xmlns:p14="http://schemas.microsoft.com/office/powerpoint/2010/main" val="527516203"/>
      </p:ext>
    </p:extLst>
  </p:cSld>
  <p:clrMap bg1="dk2" tx1="lt1" bg2="dk1" tx2="lt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Lst>
  <p:hf hdr="0" ftr="0" dt="0"/>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90000"/>
        <a:buFont typeface="Wingdings" panose="05000000000000000000" pitchFamily="2" charset="2"/>
        <a:buBlip>
          <a:blip r:embed="rId19"/>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90000"/>
        <a:buFont typeface="Wingdings" panose="05000000000000000000" pitchFamily="2" charset="2"/>
        <a:buBlip>
          <a:blip r:embed="rId20"/>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90000"/>
        <a:buFont typeface="Wingdings" panose="05000000000000000000" pitchFamily="2" charset="2"/>
        <a:buBlip>
          <a:blip r:embed="rId21"/>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D4500"/>
            </a:gs>
            <a:gs pos="100000">
              <a:schemeClr val="bg1"/>
            </a:gs>
          </a:gsLst>
          <a:lin ang="2700000" scaled="1"/>
        </a:gra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397B7583-7F54-4B55-A231-54038EAC36BC}"/>
              </a:ext>
            </a:extLst>
          </p:cNvPr>
          <p:cNvGrpSpPr>
            <a:grpSpLocks/>
          </p:cNvGrpSpPr>
          <p:nvPr/>
        </p:nvGrpSpPr>
        <p:grpSpPr bwMode="auto">
          <a:xfrm>
            <a:off x="0" y="1"/>
            <a:ext cx="12192000" cy="6856413"/>
            <a:chOff x="0" y="0"/>
            <a:chExt cx="5760" cy="4319"/>
          </a:xfrm>
        </p:grpSpPr>
        <p:sp>
          <p:nvSpPr>
            <p:cNvPr id="54275" name="Freeform 3">
              <a:extLst>
                <a:ext uri="{FF2B5EF4-FFF2-40B4-BE49-F238E27FC236}">
                  <a16:creationId xmlns:a16="http://schemas.microsoft.com/office/drawing/2014/main" id="{7720DD5A-8BFA-C51F-4F10-ECB5A3E7266A}"/>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76" name="Freeform 4">
              <a:extLst>
                <a:ext uri="{FF2B5EF4-FFF2-40B4-BE49-F238E27FC236}">
                  <a16:creationId xmlns:a16="http://schemas.microsoft.com/office/drawing/2014/main" id="{A434ED79-9B2B-1985-841C-158EF55A72FD}"/>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77" name="Freeform 5">
              <a:extLst>
                <a:ext uri="{FF2B5EF4-FFF2-40B4-BE49-F238E27FC236}">
                  <a16:creationId xmlns:a16="http://schemas.microsoft.com/office/drawing/2014/main" id="{B44BA5C5-E11E-F4F3-A177-FC69EAD49B2E}"/>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59" name="Freeform 6">
              <a:extLst>
                <a:ext uri="{FF2B5EF4-FFF2-40B4-BE49-F238E27FC236}">
                  <a16:creationId xmlns:a16="http://schemas.microsoft.com/office/drawing/2014/main" id="{726E907A-365E-D508-66F5-6D294CDFD67F}"/>
                </a:ext>
              </a:extLst>
            </p:cNvPr>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79" name="Freeform 7">
              <a:extLst>
                <a:ext uri="{FF2B5EF4-FFF2-40B4-BE49-F238E27FC236}">
                  <a16:creationId xmlns:a16="http://schemas.microsoft.com/office/drawing/2014/main" id="{1B81ED32-A60E-4D86-C58D-9B4B6CA70101}"/>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2061" name="Freeform 8">
              <a:extLst>
                <a:ext uri="{FF2B5EF4-FFF2-40B4-BE49-F238E27FC236}">
                  <a16:creationId xmlns:a16="http://schemas.microsoft.com/office/drawing/2014/main" id="{2BC88C0C-C0F5-777E-735A-67FC1B8EB21E}"/>
                </a:ext>
              </a:extLst>
            </p:cNvPr>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62" name="Freeform 9">
              <a:extLst>
                <a:ext uri="{FF2B5EF4-FFF2-40B4-BE49-F238E27FC236}">
                  <a16:creationId xmlns:a16="http://schemas.microsoft.com/office/drawing/2014/main" id="{435AB888-62FE-61E6-E3A9-C02B9A6F116A}"/>
                </a:ext>
              </a:extLst>
            </p:cNvPr>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2" name="Freeform 10">
              <a:extLst>
                <a:ext uri="{FF2B5EF4-FFF2-40B4-BE49-F238E27FC236}">
                  <a16:creationId xmlns:a16="http://schemas.microsoft.com/office/drawing/2014/main" id="{B0961D5F-81B0-286F-E409-5847C83798F3}"/>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64" name="Freeform 11">
              <a:extLst>
                <a:ext uri="{FF2B5EF4-FFF2-40B4-BE49-F238E27FC236}">
                  <a16:creationId xmlns:a16="http://schemas.microsoft.com/office/drawing/2014/main" id="{833B037B-5EBA-A031-D895-E2BE042E9D85}"/>
                </a:ext>
              </a:extLst>
            </p:cNvPr>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4" name="Freeform 12">
              <a:extLst>
                <a:ext uri="{FF2B5EF4-FFF2-40B4-BE49-F238E27FC236}">
                  <a16:creationId xmlns:a16="http://schemas.microsoft.com/office/drawing/2014/main" id="{E1A34A75-3289-5FCF-8550-DBA1FF016FE8}"/>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66" name="Freeform 13">
              <a:extLst>
                <a:ext uri="{FF2B5EF4-FFF2-40B4-BE49-F238E27FC236}">
                  <a16:creationId xmlns:a16="http://schemas.microsoft.com/office/drawing/2014/main" id="{D270D006-BF68-C3E2-3E4D-492EB27B0BAA}"/>
                </a:ext>
              </a:extLst>
            </p:cNvPr>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6" name="Freeform 14">
              <a:extLst>
                <a:ext uri="{FF2B5EF4-FFF2-40B4-BE49-F238E27FC236}">
                  <a16:creationId xmlns:a16="http://schemas.microsoft.com/office/drawing/2014/main" id="{43F6F0AA-7390-44B4-3FF2-D804B467ABFF}"/>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68" name="Freeform 15">
              <a:extLst>
                <a:ext uri="{FF2B5EF4-FFF2-40B4-BE49-F238E27FC236}">
                  <a16:creationId xmlns:a16="http://schemas.microsoft.com/office/drawing/2014/main" id="{0F048F68-9265-6A8F-7F84-49EC8F56B137}"/>
                </a:ext>
              </a:extLst>
            </p:cNvPr>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8" name="Freeform 16">
              <a:extLst>
                <a:ext uri="{FF2B5EF4-FFF2-40B4-BE49-F238E27FC236}">
                  <a16:creationId xmlns:a16="http://schemas.microsoft.com/office/drawing/2014/main" id="{E14BC8DE-96DC-CAF7-6635-9AD6D3F27CF8}"/>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89" name="Freeform 17">
              <a:extLst>
                <a:ext uri="{FF2B5EF4-FFF2-40B4-BE49-F238E27FC236}">
                  <a16:creationId xmlns:a16="http://schemas.microsoft.com/office/drawing/2014/main" id="{51BBF705-ADAF-04C4-0C6A-AC1172A35B3F}"/>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90" name="Freeform 18">
              <a:extLst>
                <a:ext uri="{FF2B5EF4-FFF2-40B4-BE49-F238E27FC236}">
                  <a16:creationId xmlns:a16="http://schemas.microsoft.com/office/drawing/2014/main" id="{E19B31B9-1430-B25C-E8A6-E85D78F8CF69}"/>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72" name="Freeform 19">
              <a:extLst>
                <a:ext uri="{FF2B5EF4-FFF2-40B4-BE49-F238E27FC236}">
                  <a16:creationId xmlns:a16="http://schemas.microsoft.com/office/drawing/2014/main" id="{701957DF-C636-185E-1E2E-EB6F7C1A2665}"/>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2" name="Freeform 20">
              <a:extLst>
                <a:ext uri="{FF2B5EF4-FFF2-40B4-BE49-F238E27FC236}">
                  <a16:creationId xmlns:a16="http://schemas.microsoft.com/office/drawing/2014/main" id="{4902632D-ABD6-62C2-F402-AB37F3C8D832}"/>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74" name="Freeform 21">
              <a:extLst>
                <a:ext uri="{FF2B5EF4-FFF2-40B4-BE49-F238E27FC236}">
                  <a16:creationId xmlns:a16="http://schemas.microsoft.com/office/drawing/2014/main" id="{BB82089B-87EC-EF9D-7F51-BC85F92B3E2B}"/>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4" name="Freeform 22">
              <a:extLst>
                <a:ext uri="{FF2B5EF4-FFF2-40B4-BE49-F238E27FC236}">
                  <a16:creationId xmlns:a16="http://schemas.microsoft.com/office/drawing/2014/main" id="{307FB0E5-93C3-AA27-716C-54CA08D9116B}"/>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95" name="Freeform 23">
              <a:extLst>
                <a:ext uri="{FF2B5EF4-FFF2-40B4-BE49-F238E27FC236}">
                  <a16:creationId xmlns:a16="http://schemas.microsoft.com/office/drawing/2014/main" id="{50EB564F-4933-3CE4-448D-B4B613CA9EAC}"/>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54296" name="Freeform 24">
              <a:extLst>
                <a:ext uri="{FF2B5EF4-FFF2-40B4-BE49-F238E27FC236}">
                  <a16:creationId xmlns:a16="http://schemas.microsoft.com/office/drawing/2014/main" id="{AB1FA856-F656-B9E5-777B-DF1E0346190C}"/>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78" name="Freeform 25">
              <a:extLst>
                <a:ext uri="{FF2B5EF4-FFF2-40B4-BE49-F238E27FC236}">
                  <a16:creationId xmlns:a16="http://schemas.microsoft.com/office/drawing/2014/main" id="{24193492-7DD0-E0E6-E26C-8436E7B0B1BC}"/>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8" name="Freeform 26">
              <a:extLst>
                <a:ext uri="{FF2B5EF4-FFF2-40B4-BE49-F238E27FC236}">
                  <a16:creationId xmlns:a16="http://schemas.microsoft.com/office/drawing/2014/main" id="{63840E79-D307-74D8-E670-9BD233A6C1CD}"/>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99" name="Freeform 27">
              <a:extLst>
                <a:ext uri="{FF2B5EF4-FFF2-40B4-BE49-F238E27FC236}">
                  <a16:creationId xmlns:a16="http://schemas.microsoft.com/office/drawing/2014/main" id="{CF398981-7459-C6AC-87C1-F20812483167}"/>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81" name="Freeform 28">
              <a:extLst>
                <a:ext uri="{FF2B5EF4-FFF2-40B4-BE49-F238E27FC236}">
                  <a16:creationId xmlns:a16="http://schemas.microsoft.com/office/drawing/2014/main" id="{58B9F0A1-B790-2637-F623-06DDD7404E99}"/>
                </a:ext>
              </a:extLst>
            </p:cNvPr>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301" name="Freeform 29">
              <a:extLst>
                <a:ext uri="{FF2B5EF4-FFF2-40B4-BE49-F238E27FC236}">
                  <a16:creationId xmlns:a16="http://schemas.microsoft.com/office/drawing/2014/main" id="{0D4C9A3C-C452-914C-352D-113F2CC39361}"/>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83" name="Freeform 30">
              <a:extLst>
                <a:ext uri="{FF2B5EF4-FFF2-40B4-BE49-F238E27FC236}">
                  <a16:creationId xmlns:a16="http://schemas.microsoft.com/office/drawing/2014/main" id="{FA40E4EF-E489-4307-0010-06132F349D0F}"/>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303" name="Freeform 31">
              <a:extLst>
                <a:ext uri="{FF2B5EF4-FFF2-40B4-BE49-F238E27FC236}">
                  <a16:creationId xmlns:a16="http://schemas.microsoft.com/office/drawing/2014/main" id="{CDC24E23-B4DA-4F31-D809-576476FB783B}"/>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4" name="Freeform 32">
              <a:extLst>
                <a:ext uri="{FF2B5EF4-FFF2-40B4-BE49-F238E27FC236}">
                  <a16:creationId xmlns:a16="http://schemas.microsoft.com/office/drawing/2014/main" id="{6FE955AF-9045-3B86-F3D9-2D928E4D34AD}"/>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5" name="Freeform 33">
              <a:extLst>
                <a:ext uri="{FF2B5EF4-FFF2-40B4-BE49-F238E27FC236}">
                  <a16:creationId xmlns:a16="http://schemas.microsoft.com/office/drawing/2014/main" id="{A6555C1B-1F1C-1E19-FE4D-7B547A24E124}"/>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6" name="Freeform 34">
              <a:extLst>
                <a:ext uri="{FF2B5EF4-FFF2-40B4-BE49-F238E27FC236}">
                  <a16:creationId xmlns:a16="http://schemas.microsoft.com/office/drawing/2014/main" id="{BF714312-60EA-D4D6-0A99-C98EE587EB10}"/>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7" name="Freeform 35">
              <a:extLst>
                <a:ext uri="{FF2B5EF4-FFF2-40B4-BE49-F238E27FC236}">
                  <a16:creationId xmlns:a16="http://schemas.microsoft.com/office/drawing/2014/main" id="{546C9DB2-A2E5-F909-EAB3-4A02BB917D6B}"/>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8" name="Freeform 36">
              <a:extLst>
                <a:ext uri="{FF2B5EF4-FFF2-40B4-BE49-F238E27FC236}">
                  <a16:creationId xmlns:a16="http://schemas.microsoft.com/office/drawing/2014/main" id="{66FE188E-F252-6F87-4EBB-39DC2EED7848}"/>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9" name="Freeform 37">
              <a:extLst>
                <a:ext uri="{FF2B5EF4-FFF2-40B4-BE49-F238E27FC236}">
                  <a16:creationId xmlns:a16="http://schemas.microsoft.com/office/drawing/2014/main" id="{C09F8E03-A5E9-5D30-98A3-1DB2031B224D}"/>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10" name="Freeform 38">
              <a:extLst>
                <a:ext uri="{FF2B5EF4-FFF2-40B4-BE49-F238E27FC236}">
                  <a16:creationId xmlns:a16="http://schemas.microsoft.com/office/drawing/2014/main" id="{46F24EF0-4C23-010A-8BCF-78877ACE2765}"/>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nvGrpSpPr>
            <p:cNvPr id="2092" name="Group 39">
              <a:extLst>
                <a:ext uri="{FF2B5EF4-FFF2-40B4-BE49-F238E27FC236}">
                  <a16:creationId xmlns:a16="http://schemas.microsoft.com/office/drawing/2014/main" id="{066B9DE5-C1C2-6F80-54A1-D0BDEBB86B04}"/>
                </a:ext>
              </a:extLst>
            </p:cNvPr>
            <p:cNvGrpSpPr>
              <a:grpSpLocks/>
            </p:cNvGrpSpPr>
            <p:nvPr userDrawn="1"/>
          </p:nvGrpSpPr>
          <p:grpSpPr bwMode="auto">
            <a:xfrm>
              <a:off x="0" y="1632"/>
              <a:ext cx="5758" cy="1858"/>
              <a:chOff x="0" y="1632"/>
              <a:chExt cx="5758" cy="1858"/>
            </a:xfrm>
          </p:grpSpPr>
          <p:sp>
            <p:nvSpPr>
              <p:cNvPr id="54312" name="Freeform 40">
                <a:extLst>
                  <a:ext uri="{FF2B5EF4-FFF2-40B4-BE49-F238E27FC236}">
                    <a16:creationId xmlns:a16="http://schemas.microsoft.com/office/drawing/2014/main" id="{AEA6526D-9264-A825-9C3A-91492787DD2E}"/>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13" name="Freeform 41">
                <a:extLst>
                  <a:ext uri="{FF2B5EF4-FFF2-40B4-BE49-F238E27FC236}">
                    <a16:creationId xmlns:a16="http://schemas.microsoft.com/office/drawing/2014/main" id="{10E71EFB-B008-FD70-D93A-0EB18FE0AE20}"/>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grpSp>
      <p:sp>
        <p:nvSpPr>
          <p:cNvPr id="54314" name="Rectangle 42">
            <a:extLst>
              <a:ext uri="{FF2B5EF4-FFF2-40B4-BE49-F238E27FC236}">
                <a16:creationId xmlns:a16="http://schemas.microsoft.com/office/drawing/2014/main" id="{CDDAD601-E7B4-2F15-CF6A-5AFCD78A0A92}"/>
              </a:ext>
            </a:extLst>
          </p:cNvPr>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4315" name="Rectangle 43">
            <a:extLst>
              <a:ext uri="{FF2B5EF4-FFF2-40B4-BE49-F238E27FC236}">
                <a16:creationId xmlns:a16="http://schemas.microsoft.com/office/drawing/2014/main" id="{197D64AA-2C69-0680-B0D7-91F5C2068F48}"/>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4316" name="Rectangle 44">
            <a:extLst>
              <a:ext uri="{FF2B5EF4-FFF2-40B4-BE49-F238E27FC236}">
                <a16:creationId xmlns:a16="http://schemas.microsoft.com/office/drawing/2014/main" id="{F5E934E3-7EE3-C046-1C72-C5F800B08DDE}"/>
              </a:ext>
            </a:extLst>
          </p:cNvPr>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ltLang="en-US"/>
          </a:p>
        </p:txBody>
      </p:sp>
      <p:sp>
        <p:nvSpPr>
          <p:cNvPr id="54317" name="Rectangle 45">
            <a:extLst>
              <a:ext uri="{FF2B5EF4-FFF2-40B4-BE49-F238E27FC236}">
                <a16:creationId xmlns:a16="http://schemas.microsoft.com/office/drawing/2014/main" id="{8E5D9535-E69F-8658-6653-0EED096FE655}"/>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ltLang="en-US"/>
          </a:p>
        </p:txBody>
      </p:sp>
      <p:sp>
        <p:nvSpPr>
          <p:cNvPr id="54318" name="Rectangle 46">
            <a:extLst>
              <a:ext uri="{FF2B5EF4-FFF2-40B4-BE49-F238E27FC236}">
                <a16:creationId xmlns:a16="http://schemas.microsoft.com/office/drawing/2014/main" id="{E708E3FF-147A-73F4-4F1E-37EECA25BA9A}"/>
              </a:ext>
            </a:extLst>
          </p:cNvPr>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9F744673-2541-4B35-ACD5-526DB189EECB}" type="slidenum">
              <a:rPr lang="en-US" altLang="en-US"/>
              <a:pPr/>
              <a:t>‹#›</a:t>
            </a:fld>
            <a:endParaRPr lang="en-US" altLang="en-US"/>
          </a:p>
        </p:txBody>
      </p:sp>
    </p:spTree>
    <p:extLst>
      <p:ext uri="{BB962C8B-B14F-4D97-AF65-F5344CB8AC3E}">
        <p14:creationId xmlns:p14="http://schemas.microsoft.com/office/powerpoint/2010/main" val="4133122705"/>
      </p:ext>
    </p:extLst>
  </p:cSld>
  <p:clrMap bg1="dk2" tx1="lt1" bg2="dk1"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9"/>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20"/>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21"/>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6866" name="Group 2">
            <a:extLst>
              <a:ext uri="{FF2B5EF4-FFF2-40B4-BE49-F238E27FC236}">
                <a16:creationId xmlns:a16="http://schemas.microsoft.com/office/drawing/2014/main" id="{5B055F5A-89AC-4E54-D266-FACD840DA9BB}"/>
              </a:ext>
            </a:extLst>
          </p:cNvPr>
          <p:cNvGrpSpPr>
            <a:grpSpLocks/>
          </p:cNvGrpSpPr>
          <p:nvPr/>
        </p:nvGrpSpPr>
        <p:grpSpPr bwMode="auto">
          <a:xfrm>
            <a:off x="0" y="1"/>
            <a:ext cx="12192000" cy="6856413"/>
            <a:chOff x="0" y="0"/>
            <a:chExt cx="5760" cy="4319"/>
          </a:xfrm>
        </p:grpSpPr>
        <p:sp>
          <p:nvSpPr>
            <p:cNvPr id="36867" name="Freeform 3">
              <a:extLst>
                <a:ext uri="{FF2B5EF4-FFF2-40B4-BE49-F238E27FC236}">
                  <a16:creationId xmlns:a16="http://schemas.microsoft.com/office/drawing/2014/main" id="{289A206F-7428-D2D5-E231-94F5AB4D7CB0}"/>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68" name="Freeform 4">
              <a:extLst>
                <a:ext uri="{FF2B5EF4-FFF2-40B4-BE49-F238E27FC236}">
                  <a16:creationId xmlns:a16="http://schemas.microsoft.com/office/drawing/2014/main" id="{9B5D98B3-4DFE-8554-8C38-58797FEFF3B9}"/>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69" name="Freeform 5">
              <a:extLst>
                <a:ext uri="{FF2B5EF4-FFF2-40B4-BE49-F238E27FC236}">
                  <a16:creationId xmlns:a16="http://schemas.microsoft.com/office/drawing/2014/main" id="{C99A84E1-5566-9E9A-8775-80ECA06AFC3E}"/>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0" name="Freeform 6">
              <a:extLst>
                <a:ext uri="{FF2B5EF4-FFF2-40B4-BE49-F238E27FC236}">
                  <a16:creationId xmlns:a16="http://schemas.microsoft.com/office/drawing/2014/main" id="{490D5B30-FCE8-9909-0F85-837BB30679EB}"/>
                </a:ext>
              </a:extLst>
            </p:cNvPr>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1" name="Freeform 7">
              <a:extLst>
                <a:ext uri="{FF2B5EF4-FFF2-40B4-BE49-F238E27FC236}">
                  <a16:creationId xmlns:a16="http://schemas.microsoft.com/office/drawing/2014/main" id="{05784C4E-C0CF-CCE2-E76E-E6EDEE835C76}"/>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36872" name="Freeform 8">
              <a:extLst>
                <a:ext uri="{FF2B5EF4-FFF2-40B4-BE49-F238E27FC236}">
                  <a16:creationId xmlns:a16="http://schemas.microsoft.com/office/drawing/2014/main" id="{88086187-DD61-65B4-153F-C56690C7E76D}"/>
                </a:ext>
              </a:extLst>
            </p:cNvPr>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3" name="Freeform 9">
              <a:extLst>
                <a:ext uri="{FF2B5EF4-FFF2-40B4-BE49-F238E27FC236}">
                  <a16:creationId xmlns:a16="http://schemas.microsoft.com/office/drawing/2014/main" id="{659BA034-212F-AADE-78F5-B0697064A2A8}"/>
                </a:ext>
              </a:extLst>
            </p:cNvPr>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4" name="Freeform 10">
              <a:extLst>
                <a:ext uri="{FF2B5EF4-FFF2-40B4-BE49-F238E27FC236}">
                  <a16:creationId xmlns:a16="http://schemas.microsoft.com/office/drawing/2014/main" id="{CDB98D6D-1749-D5B5-5778-5EAF1EF3F692}"/>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5" name="Freeform 11">
              <a:extLst>
                <a:ext uri="{FF2B5EF4-FFF2-40B4-BE49-F238E27FC236}">
                  <a16:creationId xmlns:a16="http://schemas.microsoft.com/office/drawing/2014/main" id="{8767F8EF-780C-CD19-7DA9-D5F0279B0F49}"/>
                </a:ext>
              </a:extLst>
            </p:cNvPr>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6" name="Freeform 12">
              <a:extLst>
                <a:ext uri="{FF2B5EF4-FFF2-40B4-BE49-F238E27FC236}">
                  <a16:creationId xmlns:a16="http://schemas.microsoft.com/office/drawing/2014/main" id="{34BF55FB-0F18-7093-E402-23433D9EB2A6}"/>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7" name="Freeform 13">
              <a:extLst>
                <a:ext uri="{FF2B5EF4-FFF2-40B4-BE49-F238E27FC236}">
                  <a16:creationId xmlns:a16="http://schemas.microsoft.com/office/drawing/2014/main" id="{EFB2B692-912B-6925-B183-E12047D92CF5}"/>
                </a:ext>
              </a:extLst>
            </p:cNvPr>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8" name="Freeform 14">
              <a:extLst>
                <a:ext uri="{FF2B5EF4-FFF2-40B4-BE49-F238E27FC236}">
                  <a16:creationId xmlns:a16="http://schemas.microsoft.com/office/drawing/2014/main" id="{FC796A63-3DD8-161B-9709-CA1B414201D7}"/>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9" name="Freeform 15">
              <a:extLst>
                <a:ext uri="{FF2B5EF4-FFF2-40B4-BE49-F238E27FC236}">
                  <a16:creationId xmlns:a16="http://schemas.microsoft.com/office/drawing/2014/main" id="{2398D1BC-844E-898C-96D9-EFA228B631F5}"/>
                </a:ext>
              </a:extLst>
            </p:cNvPr>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0" name="Freeform 16">
              <a:extLst>
                <a:ext uri="{FF2B5EF4-FFF2-40B4-BE49-F238E27FC236}">
                  <a16:creationId xmlns:a16="http://schemas.microsoft.com/office/drawing/2014/main" id="{E933B6E9-B2FC-A43E-88C7-AB8BD81D39B9}"/>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1" name="Freeform 17">
              <a:extLst>
                <a:ext uri="{FF2B5EF4-FFF2-40B4-BE49-F238E27FC236}">
                  <a16:creationId xmlns:a16="http://schemas.microsoft.com/office/drawing/2014/main" id="{0D436607-C005-E412-F824-36C36882D82E}"/>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2" name="Freeform 18">
              <a:extLst>
                <a:ext uri="{FF2B5EF4-FFF2-40B4-BE49-F238E27FC236}">
                  <a16:creationId xmlns:a16="http://schemas.microsoft.com/office/drawing/2014/main" id="{FAF8D217-E5D0-595F-2976-C4C3C42C5A93}"/>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3" name="Freeform 19">
              <a:extLst>
                <a:ext uri="{FF2B5EF4-FFF2-40B4-BE49-F238E27FC236}">
                  <a16:creationId xmlns:a16="http://schemas.microsoft.com/office/drawing/2014/main" id="{2E9C0167-6760-7FF7-15BB-1B95C6B6D121}"/>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4" name="Freeform 20">
              <a:extLst>
                <a:ext uri="{FF2B5EF4-FFF2-40B4-BE49-F238E27FC236}">
                  <a16:creationId xmlns:a16="http://schemas.microsoft.com/office/drawing/2014/main" id="{40686BAE-BF83-7D6F-63CF-F2FB8F50482B}"/>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5" name="Freeform 21">
              <a:extLst>
                <a:ext uri="{FF2B5EF4-FFF2-40B4-BE49-F238E27FC236}">
                  <a16:creationId xmlns:a16="http://schemas.microsoft.com/office/drawing/2014/main" id="{053B5BA3-2905-1409-51BC-92C17150725F}"/>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6" name="Freeform 22">
              <a:extLst>
                <a:ext uri="{FF2B5EF4-FFF2-40B4-BE49-F238E27FC236}">
                  <a16:creationId xmlns:a16="http://schemas.microsoft.com/office/drawing/2014/main" id="{A228F871-C8D3-0344-4D03-FFCF23A2F834}"/>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7" name="Freeform 23">
              <a:extLst>
                <a:ext uri="{FF2B5EF4-FFF2-40B4-BE49-F238E27FC236}">
                  <a16:creationId xmlns:a16="http://schemas.microsoft.com/office/drawing/2014/main" id="{1C7AAC35-45F7-ECED-9213-68F60BBDFB6D}"/>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36888" name="Freeform 24">
              <a:extLst>
                <a:ext uri="{FF2B5EF4-FFF2-40B4-BE49-F238E27FC236}">
                  <a16:creationId xmlns:a16="http://schemas.microsoft.com/office/drawing/2014/main" id="{6FFB8E06-EAFF-3E10-25B0-97D49CF13DF0}"/>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9" name="Freeform 25">
              <a:extLst>
                <a:ext uri="{FF2B5EF4-FFF2-40B4-BE49-F238E27FC236}">
                  <a16:creationId xmlns:a16="http://schemas.microsoft.com/office/drawing/2014/main" id="{C22A409C-C82F-0C2E-C522-0A970F2A7747}"/>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0" name="Freeform 26">
              <a:extLst>
                <a:ext uri="{FF2B5EF4-FFF2-40B4-BE49-F238E27FC236}">
                  <a16:creationId xmlns:a16="http://schemas.microsoft.com/office/drawing/2014/main" id="{04F7CE4B-F691-952F-B6FB-2EDDFE64EFB2}"/>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1" name="Freeform 27">
              <a:extLst>
                <a:ext uri="{FF2B5EF4-FFF2-40B4-BE49-F238E27FC236}">
                  <a16:creationId xmlns:a16="http://schemas.microsoft.com/office/drawing/2014/main" id="{669DFFF6-43D5-918D-06E3-EA9A7CB139C7}"/>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2" name="Freeform 28">
              <a:extLst>
                <a:ext uri="{FF2B5EF4-FFF2-40B4-BE49-F238E27FC236}">
                  <a16:creationId xmlns:a16="http://schemas.microsoft.com/office/drawing/2014/main" id="{B63B9A63-D149-DDF9-BD94-E03CC6B9508A}"/>
                </a:ext>
              </a:extLst>
            </p:cNvPr>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3" name="Freeform 29">
              <a:extLst>
                <a:ext uri="{FF2B5EF4-FFF2-40B4-BE49-F238E27FC236}">
                  <a16:creationId xmlns:a16="http://schemas.microsoft.com/office/drawing/2014/main" id="{B02E4952-8E46-24EE-F0AB-A33CBDF0046C}"/>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4" name="Freeform 30">
              <a:extLst>
                <a:ext uri="{FF2B5EF4-FFF2-40B4-BE49-F238E27FC236}">
                  <a16:creationId xmlns:a16="http://schemas.microsoft.com/office/drawing/2014/main" id="{CF317A7A-270A-FED8-296E-D8EA3795E024}"/>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5" name="Freeform 31">
              <a:extLst>
                <a:ext uri="{FF2B5EF4-FFF2-40B4-BE49-F238E27FC236}">
                  <a16:creationId xmlns:a16="http://schemas.microsoft.com/office/drawing/2014/main" id="{4E296D3A-F796-0CC6-1ECA-00E229D78161}"/>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6" name="Freeform 32">
              <a:extLst>
                <a:ext uri="{FF2B5EF4-FFF2-40B4-BE49-F238E27FC236}">
                  <a16:creationId xmlns:a16="http://schemas.microsoft.com/office/drawing/2014/main" id="{015F20D0-3307-7454-123A-0AD7A8DE2E2D}"/>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7" name="Freeform 33">
              <a:extLst>
                <a:ext uri="{FF2B5EF4-FFF2-40B4-BE49-F238E27FC236}">
                  <a16:creationId xmlns:a16="http://schemas.microsoft.com/office/drawing/2014/main" id="{2A45FCF5-C59A-8FE4-AE43-E09A3B3DFDFF}"/>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8" name="Freeform 34">
              <a:extLst>
                <a:ext uri="{FF2B5EF4-FFF2-40B4-BE49-F238E27FC236}">
                  <a16:creationId xmlns:a16="http://schemas.microsoft.com/office/drawing/2014/main" id="{DB713DD2-0A5B-CD15-BB53-DA325ED2E04D}"/>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9" name="Freeform 35">
              <a:extLst>
                <a:ext uri="{FF2B5EF4-FFF2-40B4-BE49-F238E27FC236}">
                  <a16:creationId xmlns:a16="http://schemas.microsoft.com/office/drawing/2014/main" id="{B80B063D-7DC0-0684-F562-2C58E540A79E}"/>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900" name="Freeform 36">
              <a:extLst>
                <a:ext uri="{FF2B5EF4-FFF2-40B4-BE49-F238E27FC236}">
                  <a16:creationId xmlns:a16="http://schemas.microsoft.com/office/drawing/2014/main" id="{30BC8B08-26F5-A115-B689-024130350CA9}"/>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901" name="Freeform 37">
              <a:extLst>
                <a:ext uri="{FF2B5EF4-FFF2-40B4-BE49-F238E27FC236}">
                  <a16:creationId xmlns:a16="http://schemas.microsoft.com/office/drawing/2014/main" id="{8DAF8013-CF3B-DFD0-216D-1D6D2CF454FA}"/>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902" name="Freeform 38">
              <a:extLst>
                <a:ext uri="{FF2B5EF4-FFF2-40B4-BE49-F238E27FC236}">
                  <a16:creationId xmlns:a16="http://schemas.microsoft.com/office/drawing/2014/main" id="{24A391BF-116F-6CC5-C73A-73B3872FC7CA}"/>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nvGrpSpPr>
            <p:cNvPr id="36903" name="Group 39">
              <a:extLst>
                <a:ext uri="{FF2B5EF4-FFF2-40B4-BE49-F238E27FC236}">
                  <a16:creationId xmlns:a16="http://schemas.microsoft.com/office/drawing/2014/main" id="{8F71E3F3-72E2-D727-E367-0B0285772A01}"/>
                </a:ext>
              </a:extLst>
            </p:cNvPr>
            <p:cNvGrpSpPr>
              <a:grpSpLocks/>
            </p:cNvGrpSpPr>
            <p:nvPr userDrawn="1"/>
          </p:nvGrpSpPr>
          <p:grpSpPr bwMode="auto">
            <a:xfrm>
              <a:off x="0" y="1632"/>
              <a:ext cx="5758" cy="1858"/>
              <a:chOff x="0" y="1632"/>
              <a:chExt cx="5758" cy="1858"/>
            </a:xfrm>
          </p:grpSpPr>
          <p:sp>
            <p:nvSpPr>
              <p:cNvPr id="36904" name="Freeform 40">
                <a:extLst>
                  <a:ext uri="{FF2B5EF4-FFF2-40B4-BE49-F238E27FC236}">
                    <a16:creationId xmlns:a16="http://schemas.microsoft.com/office/drawing/2014/main" id="{9952A060-3A67-D20A-EFD2-02BABB016D06}"/>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905" name="Freeform 41">
                <a:extLst>
                  <a:ext uri="{FF2B5EF4-FFF2-40B4-BE49-F238E27FC236}">
                    <a16:creationId xmlns:a16="http://schemas.microsoft.com/office/drawing/2014/main" id="{EF169448-81FC-36A5-2444-65EFA122DF3F}"/>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sp>
        <p:nvSpPr>
          <p:cNvPr id="36906" name="Rectangle 42">
            <a:extLst>
              <a:ext uri="{FF2B5EF4-FFF2-40B4-BE49-F238E27FC236}">
                <a16:creationId xmlns:a16="http://schemas.microsoft.com/office/drawing/2014/main" id="{28548D9C-B356-3D4F-51F6-A0E90B123AF0}"/>
              </a:ext>
            </a:extLst>
          </p:cNvPr>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6907" name="Rectangle 43">
            <a:extLst>
              <a:ext uri="{FF2B5EF4-FFF2-40B4-BE49-F238E27FC236}">
                <a16:creationId xmlns:a16="http://schemas.microsoft.com/office/drawing/2014/main" id="{9F4F38D3-B254-DAC9-6134-8C6F9A2E4422}"/>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6908" name="Rectangle 44">
            <a:extLst>
              <a:ext uri="{FF2B5EF4-FFF2-40B4-BE49-F238E27FC236}">
                <a16:creationId xmlns:a16="http://schemas.microsoft.com/office/drawing/2014/main" id="{7A5BBA4C-4905-61A5-8598-F3F5F999E798}"/>
              </a:ext>
            </a:extLst>
          </p:cNvPr>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defRPr>
            </a:lvl1pPr>
          </a:lstStyle>
          <a:p>
            <a:endParaRPr lang="en-US" altLang="en-US"/>
          </a:p>
        </p:txBody>
      </p:sp>
      <p:sp>
        <p:nvSpPr>
          <p:cNvPr id="36909" name="Rectangle 45">
            <a:extLst>
              <a:ext uri="{FF2B5EF4-FFF2-40B4-BE49-F238E27FC236}">
                <a16:creationId xmlns:a16="http://schemas.microsoft.com/office/drawing/2014/main" id="{EC46CF94-D8B2-958B-C32A-61F6CEBD1F3B}"/>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defRPr>
            </a:lvl1pPr>
          </a:lstStyle>
          <a:p>
            <a:endParaRPr lang="en-US" altLang="en-US"/>
          </a:p>
        </p:txBody>
      </p:sp>
      <p:sp>
        <p:nvSpPr>
          <p:cNvPr id="36910" name="Rectangle 46">
            <a:extLst>
              <a:ext uri="{FF2B5EF4-FFF2-40B4-BE49-F238E27FC236}">
                <a16:creationId xmlns:a16="http://schemas.microsoft.com/office/drawing/2014/main" id="{73433187-B9F9-87FA-5FAF-DFC6C3BBB515}"/>
              </a:ext>
            </a:extLst>
          </p:cNvPr>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mn-lt"/>
              </a:defRPr>
            </a:lvl1pPr>
          </a:lstStyle>
          <a:p>
            <a:fld id="{071D1E46-6C7A-4CB8-8744-C1CF8059C0C4}" type="slidenum">
              <a:rPr lang="en-US" altLang="en-US"/>
              <a:pPr/>
              <a:t>‹#›</a:t>
            </a:fld>
            <a:endParaRPr lang="en-US" altLang="en-US"/>
          </a:p>
        </p:txBody>
      </p:sp>
    </p:spTree>
    <p:extLst>
      <p:ext uri="{BB962C8B-B14F-4D97-AF65-F5344CB8AC3E}">
        <p14:creationId xmlns:p14="http://schemas.microsoft.com/office/powerpoint/2010/main" val="199639893"/>
      </p:ext>
    </p:extLst>
  </p:cSld>
  <p:clrMap bg1="dk2" tx1="lt1" bg2="dk1"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Lst>
  <p:hf hdr="0" ftr="0" dt="0"/>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90000"/>
        <a:buFont typeface="Wingdings" panose="05000000000000000000" pitchFamily="2" charset="2"/>
        <a:buBlip>
          <a:blip r:embed="rId19"/>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90000"/>
        <a:buFont typeface="Wingdings" panose="05000000000000000000" pitchFamily="2" charset="2"/>
        <a:buBlip>
          <a:blip r:embed="rId20"/>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90000"/>
        <a:buFont typeface="Wingdings" panose="05000000000000000000" pitchFamily="2" charset="2"/>
        <a:buBlip>
          <a:blip r:embed="rId21"/>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0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6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0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7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8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8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20.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1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18.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03.xml"/><Relationship Id="rId4" Type="http://schemas.openxmlformats.org/officeDocument/2006/relationships/image" Target="../media/image4.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6.png"/><Relationship Id="rId1" Type="http://schemas.openxmlformats.org/officeDocument/2006/relationships/slideLayout" Target="../slideLayouts/slideLayout236.xml"/></Relationships>
</file>

<file path=ppt/slides/_rels/slide14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7.png"/><Relationship Id="rId1" Type="http://schemas.openxmlformats.org/officeDocument/2006/relationships/slideLayout" Target="../slideLayouts/slideLayout236.xml"/></Relationships>
</file>

<file path=ppt/slides/_rels/slide1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36.xml"/></Relationships>
</file>

<file path=ppt/slides/_rels/slide1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8.xml"/><Relationship Id="rId4" Type="http://schemas.openxmlformats.org/officeDocument/2006/relationships/image" Target="../media/image4.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89.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00.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78.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0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2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25.xml"/></Relationships>
</file>

<file path=ppt/slides/_rels/slide1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9.png"/><Relationship Id="rId1" Type="http://schemas.openxmlformats.org/officeDocument/2006/relationships/slideLayout" Target="../slideLayouts/slideLayout397.xml"/><Relationship Id="rId5" Type="http://schemas.openxmlformats.org/officeDocument/2006/relationships/image" Target="../media/image51.png"/><Relationship Id="rId4" Type="http://schemas.openxmlformats.org/officeDocument/2006/relationships/image" Target="../media/image50.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9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85.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1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416.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84.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386.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1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15.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315.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315.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15.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3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33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33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334.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344.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19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2.png"/><Relationship Id="rId1" Type="http://schemas.openxmlformats.org/officeDocument/2006/relationships/slideLayout" Target="../slideLayouts/slideLayout356.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19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347.xml"/><Relationship Id="rId4" Type="http://schemas.microsoft.com/office/2007/relationships/hdphoto" Target="../media/hdphoto9.wdp"/></Relationships>
</file>

<file path=ppt/slides/_rels/slide19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5.png"/><Relationship Id="rId1" Type="http://schemas.openxmlformats.org/officeDocument/2006/relationships/slideLayout" Target="../slideLayouts/slideLayout345.xml"/></Relationships>
</file>

<file path=ppt/slides/_rels/slide19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5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20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1.xml"/></Relationships>
</file>

<file path=ppt/slides/_rels/slide20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61.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373.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37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1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73.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373.xml"/></Relationships>
</file>

<file path=ppt/slides/_rels/slide21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56.xml"/></Relationships>
</file>

<file path=ppt/slides/_rels/slide21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39.xml"/></Relationships>
</file>

<file path=ppt/slides/_rels/slide21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3.png"/><Relationship Id="rId1" Type="http://schemas.openxmlformats.org/officeDocument/2006/relationships/slideLayout" Target="../slideLayouts/slideLayout441.xml"/><Relationship Id="rId4" Type="http://schemas.openxmlformats.org/officeDocument/2006/relationships/image" Target="../media/image64.jpeg"/></Relationships>
</file>

<file path=ppt/slides/_rels/slide21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39.xml"/></Relationships>
</file>

<file path=ppt/slides/_rels/slide21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6.png"/><Relationship Id="rId1" Type="http://schemas.openxmlformats.org/officeDocument/2006/relationships/slideLayout" Target="../slideLayouts/slideLayout439.xml"/><Relationship Id="rId5" Type="http://schemas.microsoft.com/office/2007/relationships/hdphoto" Target="../media/hdphoto13.wdp"/><Relationship Id="rId4" Type="http://schemas.openxmlformats.org/officeDocument/2006/relationships/image" Target="../media/image67.pn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1.xml"/><Relationship Id="rId4" Type="http://schemas.openxmlformats.org/officeDocument/2006/relationships/image" Target="../media/image4.pn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349.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8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6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2.xml"/></Relationships>
</file>

<file path=ppt/slides/_rels/slide5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5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135.xml"/></Relationships>
</file>

<file path=ppt/slides/_rels/slide6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40.xml"/></Relationships>
</file>

<file path=ppt/slides/_rels/slide6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9.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8.xml"/><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9.xml"/></Relationships>
</file>

<file path=ppt/slides/_rels/slide6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2.xml"/><Relationship Id="rId4" Type="http://schemas.openxmlformats.org/officeDocument/2006/relationships/image" Target="../media/image3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9.xml"/></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8.xml"/><Relationship Id="rId4" Type="http://schemas.openxmlformats.org/officeDocument/2006/relationships/image" Target="../media/image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8.xml"/></Relationships>
</file>

<file path=ppt/slides/_rels/slide7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1.xml"/></Relationships>
</file>

<file path=ppt/slides/_rels/slide7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8.xml"/><Relationship Id="rId4" Type="http://schemas.openxmlformats.org/officeDocument/2006/relationships/image" Target="../media/image4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8.xml"/><Relationship Id="rId4" Type="http://schemas.openxmlformats.org/officeDocument/2006/relationships/image" Target="../media/image4.png"/></Relationships>
</file>

<file path=ppt/slides/_rels/slide8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3.png"/><Relationship Id="rId1" Type="http://schemas.openxmlformats.org/officeDocument/2006/relationships/slideLayout" Target="../slideLayouts/slideLayout30.xml"/><Relationship Id="rId5" Type="http://schemas.microsoft.com/office/2007/relationships/hdphoto" Target="../media/hdphoto5.wdp"/><Relationship Id="rId4" Type="http://schemas.openxmlformats.org/officeDocument/2006/relationships/image" Target="../media/image4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0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0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0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50000"/>
          </a:schemeClr>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7AD6E0A-C0E2-94E0-3861-47538FABF76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2127" y="863600"/>
            <a:ext cx="10427745" cy="387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95D18C3-D9EC-795A-C029-FDC78664B8F6}"/>
              </a:ext>
            </a:extLst>
          </p:cNvPr>
          <p:cNvSpPr txBox="1"/>
          <p:nvPr/>
        </p:nvSpPr>
        <p:spPr>
          <a:xfrm>
            <a:off x="882127" y="5163403"/>
            <a:ext cx="10427744"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BC72F0">
                    <a:lumMod val="20000"/>
                    <a:lumOff val="80000"/>
                  </a:srgbClr>
                </a:solidFill>
                <a:effectLst>
                  <a:outerShdw blurRad="38100" dist="38100" dir="2700000" algn="tl">
                    <a:srgbClr val="000000">
                      <a:alpha val="43137"/>
                    </a:srgbClr>
                  </a:outerShdw>
                </a:effectLst>
                <a:uLnTx/>
                <a:uFillTx/>
                <a:latin typeface="Berlin Sans FB Demi" panose="020E0802020502020306" pitchFamily="34" charset="0"/>
                <a:ea typeface="+mn-ea"/>
                <a:cs typeface="+mn-cs"/>
              </a:rPr>
              <a:t>-----NEW TESTAMENT-----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BC72F0">
                    <a:lumMod val="20000"/>
                    <a:lumOff val="80000"/>
                  </a:srgbClr>
                </a:solidFill>
                <a:effectLst>
                  <a:outerShdw blurRad="38100" dist="38100" dir="2700000" algn="tl">
                    <a:srgbClr val="000000">
                      <a:alpha val="43137"/>
                    </a:srgbClr>
                  </a:outerShdw>
                </a:effectLst>
                <a:uLnTx/>
                <a:uFillTx/>
                <a:latin typeface="Berlin Sans FB Demi" panose="020E0802020502020306" pitchFamily="34" charset="0"/>
                <a:ea typeface="+mn-ea"/>
                <a:cs typeface="+mn-cs"/>
              </a:rPr>
              <a:t>(Week 3)</a:t>
            </a:r>
          </a:p>
        </p:txBody>
      </p:sp>
    </p:spTree>
    <p:extLst>
      <p:ext uri="{BB962C8B-B14F-4D97-AF65-F5344CB8AC3E}">
        <p14:creationId xmlns:p14="http://schemas.microsoft.com/office/powerpoint/2010/main" val="1295602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2850" y="214535"/>
            <a:ext cx="8911687" cy="747490"/>
          </a:xfrm>
        </p:spPr>
        <p:txBody>
          <a:bodyPr/>
          <a:lstStyle/>
          <a:p>
            <a:r>
              <a:rPr lang="en-US" b="1" dirty="0">
                <a:solidFill>
                  <a:srgbClr val="C00000"/>
                </a:solidFill>
                <a:latin typeface="Impact" panose="020B0806030902050204" pitchFamily="34" charset="0"/>
              </a:rPr>
              <a:t>Luke’s Account of the Birth of Jesus </a:t>
            </a:r>
            <a:r>
              <a:rPr lang="en-US" sz="2400" b="1" dirty="0">
                <a:solidFill>
                  <a:srgbClr val="C00000"/>
                </a:solidFill>
              </a:rPr>
              <a:t>(2:1-20)</a:t>
            </a:r>
          </a:p>
        </p:txBody>
      </p:sp>
      <p:sp>
        <p:nvSpPr>
          <p:cNvPr id="3" name="Content Placeholder 2"/>
          <p:cNvSpPr>
            <a:spLocks noGrp="1"/>
          </p:cNvSpPr>
          <p:nvPr>
            <p:ph idx="1"/>
          </p:nvPr>
        </p:nvSpPr>
        <p:spPr>
          <a:xfrm>
            <a:off x="2305051" y="962026"/>
            <a:ext cx="9886950" cy="5895974"/>
          </a:xfrm>
        </p:spPr>
        <p:txBody>
          <a:bodyPr>
            <a:normAutofit/>
          </a:bodyPr>
          <a:lstStyle/>
          <a:p>
            <a:pPr marL="0" indent="0">
              <a:buNone/>
            </a:pPr>
            <a:r>
              <a:rPr lang="en-US" sz="2400" b="1" dirty="0">
                <a:solidFill>
                  <a:srgbClr val="002060"/>
                </a:solidFill>
              </a:rPr>
              <a:t>The birth of Jesus occurred during a trip from Galilee to Joseph’s ancestral home in Judah to register for Roman taxation.</a:t>
            </a:r>
          </a:p>
          <a:p>
            <a:r>
              <a:rPr lang="en-US" sz="2000" i="1" dirty="0"/>
              <a:t>The earliest Christian traditions indicate that Jesus was born in a cave (</a:t>
            </a:r>
            <a:r>
              <a:rPr lang="en-US" sz="2000" i="1" dirty="0" err="1"/>
              <a:t>Protoevangelium</a:t>
            </a:r>
            <a:r>
              <a:rPr lang="en-US" sz="2000" i="1" dirty="0"/>
              <a:t> of James, 18-19; Justin Martyr’s Dialogue with </a:t>
            </a:r>
            <a:r>
              <a:rPr lang="en-US" sz="2000" i="1" dirty="0" err="1"/>
              <a:t>Trypho</a:t>
            </a:r>
            <a:r>
              <a:rPr lang="en-US" sz="2000" i="1" dirty="0"/>
              <a:t>, LXXVII).</a:t>
            </a:r>
          </a:p>
          <a:p>
            <a:r>
              <a:rPr lang="en-US" sz="2000" i="1" dirty="0"/>
              <a:t>The angelic message to the Bethlehem shepherds included three highly important titles:</a:t>
            </a:r>
          </a:p>
          <a:p>
            <a:pPr lvl="1"/>
            <a:r>
              <a:rPr lang="el-GR" sz="2000" b="1" dirty="0"/>
              <a:t>Σωτηρ</a:t>
            </a:r>
            <a:r>
              <a:rPr lang="he-IL" sz="2000" dirty="0"/>
              <a:t> </a:t>
            </a:r>
            <a:r>
              <a:rPr lang="en-US" sz="2000" dirty="0"/>
              <a:t>(= Savior, a widely used title for the Roman emperor)</a:t>
            </a:r>
            <a:endParaRPr lang="en-US" sz="2000" dirty="0">
              <a:latin typeface="Greekth" panose="02020803070505020304" pitchFamily="18" charset="0"/>
            </a:endParaRPr>
          </a:p>
          <a:p>
            <a:pPr lvl="1"/>
            <a:r>
              <a:rPr lang="el-GR" sz="2000" b="1" dirty="0"/>
              <a:t>Χριστος</a:t>
            </a:r>
            <a:r>
              <a:rPr lang="el-GR" sz="2000" dirty="0"/>
              <a:t> </a:t>
            </a:r>
            <a:r>
              <a:rPr lang="en-US" sz="2000" dirty="0"/>
              <a:t>(= Messiah, the anointed, the king from David’s family)</a:t>
            </a:r>
          </a:p>
          <a:p>
            <a:pPr lvl="1"/>
            <a:r>
              <a:rPr lang="el-GR" sz="2000" b="1" dirty="0"/>
              <a:t>Κυριος</a:t>
            </a:r>
            <a:r>
              <a:rPr lang="el-GR" sz="2000" dirty="0"/>
              <a:t> </a:t>
            </a:r>
            <a:r>
              <a:rPr lang="en-US" sz="2000" dirty="0"/>
              <a:t>(= Lord, the standard LXX rendering of the name Yahweh)</a:t>
            </a:r>
            <a:endParaRPr lang="en-US" sz="2000" dirty="0">
              <a:latin typeface="Greekth" panose="02020803070505020304" pitchFamily="18" charset="0"/>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30785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25000"/>
            <a:lumOff val="75000"/>
          </a:schemeClr>
        </a:solidFill>
        <a:effectLst/>
      </p:bgPr>
    </p:bg>
    <p:spTree>
      <p:nvGrpSpPr>
        <p:cNvPr id="1" name=""/>
        <p:cNvGrpSpPr/>
        <p:nvPr/>
      </p:nvGrpSpPr>
      <p:grpSpPr>
        <a:xfrm>
          <a:off x="0" y="0"/>
          <a:ext cx="0" cy="0"/>
          <a:chOff x="0" y="0"/>
          <a:chExt cx="0" cy="0"/>
        </a:xfrm>
      </p:grpSpPr>
      <p:sp>
        <p:nvSpPr>
          <p:cNvPr id="162818" name="Rectangle 2"/>
          <p:cNvSpPr>
            <a:spLocks noGrp="1"/>
          </p:cNvSpPr>
          <p:nvPr>
            <p:ph type="title" idx="4294967295"/>
          </p:nvPr>
        </p:nvSpPr>
        <p:spPr>
          <a:xfrm>
            <a:off x="1981200" y="44450"/>
            <a:ext cx="8229600" cy="1143000"/>
          </a:xfrm>
        </p:spPr>
        <p:txBody>
          <a:bodyPr/>
          <a:lstStyle/>
          <a:p>
            <a:pPr algn="ctr">
              <a:defRPr/>
            </a:pPr>
            <a:r>
              <a:rPr lang="en-US" altLang="en-US" sz="4200" dirty="0">
                <a:solidFill>
                  <a:srgbClr val="FFFF99"/>
                </a:solidFill>
                <a:effectLst>
                  <a:outerShdw blurRad="38100" dist="38100" dir="2700000" algn="tl">
                    <a:srgbClr val="000000"/>
                  </a:outerShdw>
                </a:effectLst>
                <a:latin typeface="Impact" panose="020B0806030902050204" pitchFamily="34" charset="0"/>
              </a:rPr>
              <a:t>Salvation in Two Directions</a:t>
            </a:r>
            <a:br>
              <a:rPr lang="en-US" altLang="en-US" sz="4200" dirty="0">
                <a:solidFill>
                  <a:srgbClr val="FFFF99"/>
                </a:solidFill>
                <a:effectLst>
                  <a:outerShdw blurRad="38100" dist="38100" dir="2700000" algn="tl">
                    <a:srgbClr val="000000"/>
                  </a:outerShdw>
                </a:effectLst>
                <a:latin typeface="Impact" panose="020B0806030902050204" pitchFamily="34" charset="0"/>
              </a:rPr>
            </a:br>
            <a:r>
              <a:rPr lang="en-US" altLang="en-US" sz="2800" dirty="0">
                <a:solidFill>
                  <a:srgbClr val="FFFF99"/>
                </a:solidFill>
                <a:effectLst>
                  <a:outerShdw blurRad="38100" dist="38100" dir="2700000" algn="tl">
                    <a:srgbClr val="000000"/>
                  </a:outerShdw>
                </a:effectLst>
                <a:latin typeface="Arial" panose="020B0604020202020204" pitchFamily="34" charset="0"/>
              </a:rPr>
              <a:t>(Romans 6:13-14)</a:t>
            </a:r>
          </a:p>
        </p:txBody>
      </p:sp>
      <p:sp>
        <p:nvSpPr>
          <p:cNvPr id="162822" name="Oval 6"/>
          <p:cNvSpPr>
            <a:spLocks noChangeArrowheads="1"/>
          </p:cNvSpPr>
          <p:nvPr/>
        </p:nvSpPr>
        <p:spPr bwMode="auto">
          <a:xfrm>
            <a:off x="1703389" y="1916113"/>
            <a:ext cx="3311525" cy="3744912"/>
          </a:xfrm>
          <a:prstGeom prst="ellipse">
            <a:avLst/>
          </a:prstGeom>
          <a:gradFill rotWithShape="1">
            <a:gsLst>
              <a:gs pos="0">
                <a:schemeClr val="accent1"/>
              </a:gs>
              <a:gs pos="50000">
                <a:schemeClr val="accent1">
                  <a:gamma/>
                  <a:shade val="46275"/>
                  <a:invGamma/>
                </a:schemeClr>
              </a:gs>
              <a:gs pos="100000">
                <a:schemeClr val="accent1"/>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162823" name="Oval 7"/>
          <p:cNvSpPr>
            <a:spLocks noChangeArrowheads="1"/>
          </p:cNvSpPr>
          <p:nvPr/>
        </p:nvSpPr>
        <p:spPr bwMode="auto">
          <a:xfrm>
            <a:off x="7175501" y="1916113"/>
            <a:ext cx="3311525" cy="3744912"/>
          </a:xfrm>
          <a:prstGeom prst="ellipse">
            <a:avLst/>
          </a:prstGeom>
          <a:gradFill rotWithShape="1">
            <a:gsLst>
              <a:gs pos="0">
                <a:srgbClr val="009999"/>
              </a:gs>
              <a:gs pos="50000">
                <a:srgbClr val="004747"/>
              </a:gs>
              <a:gs pos="100000">
                <a:srgbClr val="009999"/>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buClr>
                <a:schemeClr val="accent1"/>
              </a:buClr>
              <a:buSzPct val="70000"/>
              <a:buFont typeface="Wingdings 2" panose="05020102010507070707" pitchFamily="18" charset="2"/>
              <a:buChar char=""/>
              <a:defRPr sz="3200">
                <a:solidFill>
                  <a:schemeClr val="tx1"/>
                </a:solidFill>
                <a:latin typeface="Rockwell" pitchFamily="18" charset="0"/>
              </a:defRPr>
            </a:lvl1pPr>
            <a:lvl2pPr marL="742950" indent="-285750">
              <a:spcBef>
                <a:spcPts val="400"/>
              </a:spcBef>
              <a:buClr>
                <a:schemeClr val="accent2"/>
              </a:buClr>
              <a:buSzPct val="90000"/>
              <a:buChar char="•"/>
              <a:defRPr sz="2600">
                <a:solidFill>
                  <a:schemeClr val="tx1"/>
                </a:solidFill>
                <a:latin typeface="Rockwell" pitchFamily="18"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Rockwell" pitchFamily="18"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Rockwell" pitchFamily="18"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Rockwell" pitchFamily="18"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itchFamily="18"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itchFamily="18"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itchFamily="18"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Eras Demi ITC" pitchFamily="34" charset="0"/>
              <a:ea typeface="+mn-ea"/>
              <a:cs typeface="+mn-cs"/>
            </a:endParaRPr>
          </a:p>
        </p:txBody>
      </p:sp>
      <p:sp>
        <p:nvSpPr>
          <p:cNvPr id="162825" name="Rectangle 9"/>
          <p:cNvSpPr>
            <a:spLocks noGrp="1"/>
          </p:cNvSpPr>
          <p:nvPr>
            <p:ph type="body" sz="half" idx="4294967295"/>
          </p:nvPr>
        </p:nvSpPr>
        <p:spPr>
          <a:xfrm>
            <a:off x="7248525" y="2330450"/>
            <a:ext cx="3106738" cy="2808288"/>
          </a:xfrm>
          <a:noFill/>
        </p:spPr>
        <p:txBody>
          <a:bodyPr>
            <a:normAutofit fontScale="92500" lnSpcReduction="20000"/>
          </a:bodyPr>
          <a:lstStyle/>
          <a:p>
            <a:pPr algn="ctr">
              <a:buFont typeface="Wingdings 2" panose="05020102010507070707" pitchFamily="18" charset="2"/>
              <a:buNone/>
            </a:pPr>
            <a:r>
              <a:rPr lang="en-US" altLang="en-US" sz="3000" dirty="0">
                <a:solidFill>
                  <a:srgbClr val="FFCC00"/>
                </a:solidFill>
                <a:latin typeface="Impact" panose="020B0806030902050204" pitchFamily="34" charset="0"/>
              </a:rPr>
              <a:t>UNDER GRACE</a:t>
            </a:r>
          </a:p>
          <a:p>
            <a:pPr algn="ctr">
              <a:buFont typeface="Wingdings 2" panose="05020102010507070707" pitchFamily="18" charset="2"/>
              <a:buNone/>
            </a:pPr>
            <a:r>
              <a:rPr lang="en-US" altLang="en-US" sz="2600" dirty="0">
                <a:solidFill>
                  <a:srgbClr val="FFFF99"/>
                </a:solidFill>
                <a:latin typeface="Impact" panose="020B0806030902050204" pitchFamily="34" charset="0"/>
              </a:rPr>
              <a:t>obedience</a:t>
            </a:r>
          </a:p>
          <a:p>
            <a:pPr algn="ctr">
              <a:buFont typeface="Wingdings 2" panose="05020102010507070707" pitchFamily="18" charset="2"/>
              <a:buNone/>
            </a:pPr>
            <a:r>
              <a:rPr lang="en-US" altLang="en-US" sz="2600" dirty="0">
                <a:solidFill>
                  <a:srgbClr val="FFFF99"/>
                </a:solidFill>
                <a:latin typeface="Impact" panose="020B0806030902050204" pitchFamily="34" charset="0"/>
              </a:rPr>
              <a:t>righteousness</a:t>
            </a:r>
          </a:p>
          <a:p>
            <a:pPr algn="ctr">
              <a:buFont typeface="Wingdings 2" panose="05020102010507070707" pitchFamily="18" charset="2"/>
              <a:buNone/>
            </a:pPr>
            <a:r>
              <a:rPr lang="en-US" altLang="en-US" sz="2600" dirty="0">
                <a:solidFill>
                  <a:srgbClr val="FFFF99"/>
                </a:solidFill>
                <a:latin typeface="Impact" panose="020B0806030902050204" pitchFamily="34" charset="0"/>
              </a:rPr>
              <a:t>life</a:t>
            </a:r>
          </a:p>
          <a:p>
            <a:pPr algn="ctr">
              <a:buFont typeface="Wingdings 2" panose="05020102010507070707" pitchFamily="18" charset="2"/>
              <a:buNone/>
            </a:pPr>
            <a:endParaRPr lang="en-US" altLang="en-US" sz="2800" dirty="0">
              <a:solidFill>
                <a:srgbClr val="FFFF99"/>
              </a:solidFill>
              <a:latin typeface="Impact" panose="020B0806030902050204" pitchFamily="34" charset="0"/>
            </a:endParaRPr>
          </a:p>
          <a:p>
            <a:pPr algn="ctr">
              <a:buFont typeface="Wingdings 2" panose="05020102010507070707" pitchFamily="18" charset="2"/>
              <a:buNone/>
            </a:pPr>
            <a:r>
              <a:rPr lang="en-US" altLang="en-US" sz="2200" i="1" dirty="0">
                <a:solidFill>
                  <a:srgbClr val="FFFF99"/>
                </a:solidFill>
                <a:latin typeface="Arial" panose="020B0604020202020204" pitchFamily="34" charset="0"/>
              </a:rPr>
              <a:t>an offering to God</a:t>
            </a:r>
          </a:p>
        </p:txBody>
      </p:sp>
      <p:sp>
        <p:nvSpPr>
          <p:cNvPr id="162827" name="Rectangle 11"/>
          <p:cNvSpPr>
            <a:spLocks noGrp="1"/>
          </p:cNvSpPr>
          <p:nvPr>
            <p:ph type="body" sz="half" idx="4294967295"/>
          </p:nvPr>
        </p:nvSpPr>
        <p:spPr>
          <a:xfrm>
            <a:off x="1703389" y="2349501"/>
            <a:ext cx="3252787" cy="2789237"/>
          </a:xfrm>
          <a:noFill/>
        </p:spPr>
        <p:txBody>
          <a:bodyPr>
            <a:normAutofit fontScale="85000" lnSpcReduction="20000"/>
          </a:bodyPr>
          <a:lstStyle/>
          <a:p>
            <a:pPr algn="ctr">
              <a:buFont typeface="Wingdings 2" panose="05020102010507070707" pitchFamily="18" charset="2"/>
              <a:buNone/>
            </a:pPr>
            <a:r>
              <a:rPr lang="en-US" altLang="en-US" sz="3300" dirty="0">
                <a:solidFill>
                  <a:srgbClr val="FFCC00"/>
                </a:solidFill>
                <a:latin typeface="Impact" panose="020B0806030902050204" pitchFamily="34" charset="0"/>
              </a:rPr>
              <a:t>UNDER LAW</a:t>
            </a:r>
          </a:p>
          <a:p>
            <a:pPr algn="ctr">
              <a:buFont typeface="Wingdings 2" panose="05020102010507070707" pitchFamily="18" charset="2"/>
              <a:buNone/>
            </a:pPr>
            <a:r>
              <a:rPr lang="en-US" altLang="en-US" sz="2800" dirty="0">
                <a:solidFill>
                  <a:srgbClr val="FFFF99"/>
                </a:solidFill>
                <a:latin typeface="Impact" panose="020B0806030902050204" pitchFamily="34" charset="0"/>
              </a:rPr>
              <a:t>sin</a:t>
            </a:r>
          </a:p>
          <a:p>
            <a:pPr algn="ctr">
              <a:buFont typeface="Wingdings 2" panose="05020102010507070707" pitchFamily="18" charset="2"/>
              <a:buNone/>
            </a:pPr>
            <a:r>
              <a:rPr lang="en-US" altLang="en-US" sz="2800" dirty="0">
                <a:solidFill>
                  <a:srgbClr val="FFFF99"/>
                </a:solidFill>
                <a:latin typeface="Impact" panose="020B0806030902050204" pitchFamily="34" charset="0"/>
              </a:rPr>
              <a:t>condemnation</a:t>
            </a:r>
          </a:p>
          <a:p>
            <a:pPr algn="ctr">
              <a:buFont typeface="Wingdings 2" panose="05020102010507070707" pitchFamily="18" charset="2"/>
              <a:buNone/>
            </a:pPr>
            <a:r>
              <a:rPr lang="en-US" altLang="en-US" sz="2800" dirty="0">
                <a:solidFill>
                  <a:srgbClr val="FFFF99"/>
                </a:solidFill>
                <a:latin typeface="Impact" panose="020B0806030902050204" pitchFamily="34" charset="0"/>
              </a:rPr>
              <a:t>death</a:t>
            </a:r>
          </a:p>
          <a:p>
            <a:pPr algn="ctr">
              <a:buFont typeface="Wingdings 2" panose="05020102010507070707" pitchFamily="18" charset="2"/>
              <a:buNone/>
            </a:pPr>
            <a:endParaRPr lang="en-US" altLang="en-US" sz="2800" dirty="0">
              <a:solidFill>
                <a:srgbClr val="FFFF99"/>
              </a:solidFill>
              <a:latin typeface="Impact" panose="020B0806030902050204" pitchFamily="34" charset="0"/>
            </a:endParaRPr>
          </a:p>
          <a:p>
            <a:pPr algn="ctr">
              <a:buFont typeface="Wingdings 2" panose="05020102010507070707" pitchFamily="18" charset="2"/>
              <a:buNone/>
            </a:pPr>
            <a:r>
              <a:rPr lang="en-US" altLang="en-US" sz="2400" i="1" dirty="0">
                <a:solidFill>
                  <a:srgbClr val="FFFF99"/>
                </a:solidFill>
                <a:latin typeface="Arial" panose="020B0604020202020204" pitchFamily="34" charset="0"/>
              </a:rPr>
              <a:t>slavery to sin</a:t>
            </a:r>
          </a:p>
        </p:txBody>
      </p:sp>
      <p:sp>
        <p:nvSpPr>
          <p:cNvPr id="162828" name="Text Box 12"/>
          <p:cNvSpPr txBox="1">
            <a:spLocks noChangeArrowheads="1"/>
          </p:cNvSpPr>
          <p:nvPr/>
        </p:nvSpPr>
        <p:spPr bwMode="auto">
          <a:xfrm>
            <a:off x="1096735" y="1187450"/>
            <a:ext cx="999852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buClr>
                <a:schemeClr val="accent1"/>
              </a:buClr>
              <a:buSzPct val="70000"/>
              <a:buFont typeface="Wingdings 2" panose="05020102010507070707" pitchFamily="18" charset="2"/>
              <a:buChar char=""/>
              <a:defRPr sz="3200">
                <a:solidFill>
                  <a:schemeClr val="tx1"/>
                </a:solidFill>
                <a:latin typeface="Rockwell" pitchFamily="18" charset="0"/>
              </a:defRPr>
            </a:lvl1pPr>
            <a:lvl2pPr marL="742950" indent="-285750">
              <a:spcBef>
                <a:spcPts val="400"/>
              </a:spcBef>
              <a:buClr>
                <a:schemeClr val="accent2"/>
              </a:buClr>
              <a:buSzPct val="90000"/>
              <a:buChar char="•"/>
              <a:defRPr sz="2600">
                <a:solidFill>
                  <a:schemeClr val="tx1"/>
                </a:solidFill>
                <a:latin typeface="Rockwell" pitchFamily="18"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Rockwell" pitchFamily="18"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Rockwell" pitchFamily="18"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Rockwell" pitchFamily="18"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itchFamily="18"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itchFamily="18"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itchFamily="18"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itchFamily="18"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Agency FB" pitchFamily="2" charset="0"/>
                <a:ea typeface="+mn-ea"/>
                <a:cs typeface="+mn-cs"/>
              </a:rPr>
              <a:t>Believers are saved “from” something, but they also are saved “to” something</a:t>
            </a:r>
            <a:r>
              <a:rPr kumimoji="0" lang="en-US" altLang="en-US" sz="2800" b="0" i="0" u="none" strike="noStrike" kern="1200" cap="none" spc="0" normalizeH="0" baseline="0" noProof="0" dirty="0">
                <a:ln>
                  <a:noFill/>
                </a:ln>
                <a:solidFill>
                  <a:prstClr val="black"/>
                </a:solidFill>
                <a:effectLst/>
                <a:uLnTx/>
                <a:uFillTx/>
                <a:latin typeface="Agency FB" pitchFamily="2" charset="0"/>
                <a:ea typeface="+mn-ea"/>
                <a:cs typeface="+mn-cs"/>
              </a:rPr>
              <a:t>.</a:t>
            </a:r>
          </a:p>
        </p:txBody>
      </p:sp>
      <p:sp>
        <p:nvSpPr>
          <p:cNvPr id="162829" name="AutoShape 13"/>
          <p:cNvSpPr>
            <a:spLocks noChangeArrowheads="1"/>
          </p:cNvSpPr>
          <p:nvPr/>
        </p:nvSpPr>
        <p:spPr bwMode="auto">
          <a:xfrm>
            <a:off x="5087939" y="3213100"/>
            <a:ext cx="649287" cy="1079500"/>
          </a:xfrm>
          <a:prstGeom prst="right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buClr>
                <a:schemeClr val="accent1"/>
              </a:buClr>
              <a:buSzPct val="70000"/>
              <a:buFont typeface="Wingdings 2" panose="05020102010507070707" pitchFamily="18" charset="2"/>
              <a:buChar char=""/>
              <a:defRPr sz="3200">
                <a:solidFill>
                  <a:schemeClr val="tx1"/>
                </a:solidFill>
                <a:latin typeface="Rockwell" pitchFamily="18" charset="0"/>
              </a:defRPr>
            </a:lvl1pPr>
            <a:lvl2pPr marL="742950" indent="-285750">
              <a:spcBef>
                <a:spcPts val="400"/>
              </a:spcBef>
              <a:buClr>
                <a:schemeClr val="accent2"/>
              </a:buClr>
              <a:buSzPct val="90000"/>
              <a:buChar char="•"/>
              <a:defRPr sz="2600">
                <a:solidFill>
                  <a:schemeClr val="tx1"/>
                </a:solidFill>
                <a:latin typeface="Rockwell" pitchFamily="18"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Rockwell" pitchFamily="18"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Rockwell" pitchFamily="18"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Rockwell" pitchFamily="18"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itchFamily="18"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itchFamily="18"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itchFamily="18"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Eras Demi ITC" pitchFamily="34" charset="0"/>
              <a:ea typeface="+mn-ea"/>
              <a:cs typeface="+mn-cs"/>
            </a:endParaRPr>
          </a:p>
        </p:txBody>
      </p:sp>
      <p:sp>
        <p:nvSpPr>
          <p:cNvPr id="162831" name="Text Box 15"/>
          <p:cNvSpPr txBox="1">
            <a:spLocks noChangeArrowheads="1"/>
          </p:cNvSpPr>
          <p:nvPr/>
        </p:nvSpPr>
        <p:spPr bwMode="auto">
          <a:xfrm>
            <a:off x="5016501" y="4205289"/>
            <a:ext cx="208756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lr>
                <a:schemeClr val="accent1"/>
              </a:buClr>
              <a:buSzPct val="70000"/>
              <a:buFont typeface="Wingdings 2" panose="05020102010507070707" pitchFamily="18" charset="2"/>
              <a:buChar char=""/>
              <a:defRPr sz="3200">
                <a:solidFill>
                  <a:schemeClr val="tx1"/>
                </a:solidFill>
                <a:latin typeface="Rockwell" pitchFamily="18" charset="0"/>
              </a:defRPr>
            </a:lvl1pPr>
            <a:lvl2pPr marL="742950" indent="-285750">
              <a:spcBef>
                <a:spcPts val="400"/>
              </a:spcBef>
              <a:buClr>
                <a:schemeClr val="accent2"/>
              </a:buClr>
              <a:buSzPct val="90000"/>
              <a:buChar char="•"/>
              <a:defRPr sz="2600">
                <a:solidFill>
                  <a:schemeClr val="tx1"/>
                </a:solidFill>
                <a:latin typeface="Rockwell" pitchFamily="18"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Rockwell" pitchFamily="18"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Rockwell" pitchFamily="18"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Rockwell" pitchFamily="18"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itchFamily="18"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itchFamily="18"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itchFamily="18"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Agency FB" pitchFamily="2" charset="0"/>
                <a:ea typeface="+mn-ea"/>
                <a:cs typeface="+mn-cs"/>
              </a:rPr>
              <a:t>From    To</a:t>
            </a:r>
          </a:p>
        </p:txBody>
      </p:sp>
      <p:sp>
        <p:nvSpPr>
          <p:cNvPr id="162832" name="Text Box 16"/>
          <p:cNvSpPr txBox="1">
            <a:spLocks noChangeArrowheads="1"/>
          </p:cNvSpPr>
          <p:nvPr/>
        </p:nvSpPr>
        <p:spPr bwMode="auto">
          <a:xfrm>
            <a:off x="171450" y="5795962"/>
            <a:ext cx="120205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2800" b="0" i="0" u="none" strike="noStrike" kern="1200" cap="none" spc="0" normalizeH="0" baseline="0" noProof="0" dirty="0">
                <a:ln>
                  <a:noFill/>
                </a:ln>
                <a:solidFill>
                  <a:srgbClr val="140C0F">
                    <a:lumMod val="75000"/>
                    <a:lumOff val="25000"/>
                  </a:srgbClr>
                </a:solidFill>
                <a:effectLst>
                  <a:outerShdw blurRad="38100" dist="38100" dir="2700000" algn="tl">
                    <a:srgbClr val="000000"/>
                  </a:outerShdw>
                </a:effectLst>
                <a:uLnTx/>
                <a:uFillTx/>
                <a:latin typeface="Corbel" panose="020B0503020204020204"/>
                <a:ea typeface="+mn-ea"/>
                <a:cs typeface="+mn-cs"/>
              </a:rPr>
              <a:t>Salvation is not only an escape but also a calling </a:t>
            </a:r>
            <a:r>
              <a:rPr kumimoji="0" lang="en-US" altLang="en-US" sz="2800" b="0" i="0" u="none" strike="noStrike" kern="1200" cap="none" spc="0" normalizeH="0" baseline="0" noProof="0" dirty="0">
                <a:ln>
                  <a:noFill/>
                </a:ln>
                <a:solidFill>
                  <a:srgbClr val="140C0F">
                    <a:lumMod val="75000"/>
                    <a:lumOff val="25000"/>
                  </a:srgbClr>
                </a:solidFill>
                <a:effectLst>
                  <a:outerShdw blurRad="38100" dist="38100" dir="2700000" algn="tl">
                    <a:srgbClr val="000000"/>
                  </a:outerShdw>
                </a:effectLst>
                <a:uLnTx/>
                <a:uFillTx/>
                <a:latin typeface="Corbel" panose="020B0503020204020204" pitchFamily="34" charset="0"/>
                <a:ea typeface="+mn-ea"/>
                <a:cs typeface="+mn-cs"/>
              </a:rPr>
              <a:t>(cf. Eph. 2:10; 2 </a:t>
            </a:r>
            <a:r>
              <a:rPr kumimoji="0" lang="en-US" altLang="en-US" sz="2800" b="0" i="0" u="none" strike="noStrike" kern="1200" cap="none" spc="0" normalizeH="0" baseline="0" noProof="0" dirty="0" err="1">
                <a:ln>
                  <a:noFill/>
                </a:ln>
                <a:solidFill>
                  <a:srgbClr val="140C0F">
                    <a:lumMod val="75000"/>
                    <a:lumOff val="25000"/>
                  </a:srgbClr>
                </a:solidFill>
                <a:effectLst>
                  <a:outerShdw blurRad="38100" dist="38100" dir="2700000" algn="tl">
                    <a:srgbClr val="000000"/>
                  </a:outerShdw>
                </a:effectLst>
                <a:uLnTx/>
                <a:uFillTx/>
                <a:latin typeface="Corbel" panose="020B0503020204020204" pitchFamily="34" charset="0"/>
                <a:ea typeface="+mn-ea"/>
                <a:cs typeface="+mn-cs"/>
              </a:rPr>
              <a:t>Ti</a:t>
            </a:r>
            <a:r>
              <a:rPr kumimoji="0" lang="en-US" altLang="en-US" sz="2800" b="0" i="0" u="none" strike="noStrike" kern="1200" cap="none" spc="0" normalizeH="0" baseline="0" noProof="0" dirty="0">
                <a:ln>
                  <a:noFill/>
                </a:ln>
                <a:solidFill>
                  <a:srgbClr val="140C0F">
                    <a:lumMod val="75000"/>
                    <a:lumOff val="25000"/>
                  </a:srgbClr>
                </a:solidFill>
                <a:effectLst>
                  <a:outerShdw blurRad="38100" dist="38100" dir="2700000" algn="tl">
                    <a:srgbClr val="000000"/>
                  </a:outerShdw>
                </a:effectLst>
                <a:uLnTx/>
                <a:uFillTx/>
                <a:latin typeface="Corbel" panose="020B0503020204020204" pitchFamily="34" charset="0"/>
                <a:ea typeface="+mn-ea"/>
                <a:cs typeface="+mn-cs"/>
              </a:rPr>
              <a:t>. 1:9).</a:t>
            </a:r>
          </a:p>
        </p:txBody>
      </p:sp>
      <p:sp>
        <p:nvSpPr>
          <p:cNvPr id="162833" name="AutoShape 17"/>
          <p:cNvSpPr>
            <a:spLocks noChangeArrowheads="1"/>
          </p:cNvSpPr>
          <p:nvPr/>
        </p:nvSpPr>
        <p:spPr bwMode="auto">
          <a:xfrm>
            <a:off x="6096001" y="3213100"/>
            <a:ext cx="1008063" cy="10795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00910422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62828">
                                            <p:txEl>
                                              <p:pRg st="0" end="0"/>
                                            </p:txEl>
                                          </p:spTgt>
                                        </p:tgtEl>
                                        <p:attrNameLst>
                                          <p:attrName>style.visibility</p:attrName>
                                        </p:attrNameLst>
                                      </p:cBhvr>
                                      <p:to>
                                        <p:strVal val="visible"/>
                                      </p:to>
                                    </p:set>
                                    <p:anim calcmode="lin" valueType="num">
                                      <p:cBhvr>
                                        <p:cTn id="7" dur="500" fill="hold"/>
                                        <p:tgtEl>
                                          <p:spTgt spid="16282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282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162822"/>
                                        </p:tgtEl>
                                        <p:attrNameLst>
                                          <p:attrName>style.visibility</p:attrName>
                                        </p:attrNameLst>
                                      </p:cBhvr>
                                      <p:to>
                                        <p:strVal val="visible"/>
                                      </p:to>
                                    </p:set>
                                    <p:animEffect transition="in" filter="dissolve">
                                      <p:cBhvr>
                                        <p:cTn id="13" dur="500"/>
                                        <p:tgtEl>
                                          <p:spTgt spid="162822"/>
                                        </p:tgtEl>
                                      </p:cBhvr>
                                    </p:animEffect>
                                  </p:childTnLst>
                                </p:cTn>
                              </p:par>
                              <p:par>
                                <p:cTn id="14" presetID="9" presetClass="entr" presetSubtype="0" fill="hold" nodeType="withEffect">
                                  <p:stCondLst>
                                    <p:cond delay="0"/>
                                  </p:stCondLst>
                                  <p:childTnLst>
                                    <p:set>
                                      <p:cBhvr>
                                        <p:cTn id="15" dur="1" fill="hold">
                                          <p:stCondLst>
                                            <p:cond delay="0"/>
                                          </p:stCondLst>
                                        </p:cTn>
                                        <p:tgtEl>
                                          <p:spTgt spid="162827">
                                            <p:txEl>
                                              <p:pRg st="0" end="0"/>
                                            </p:txEl>
                                          </p:spTgt>
                                        </p:tgtEl>
                                        <p:attrNameLst>
                                          <p:attrName>style.visibility</p:attrName>
                                        </p:attrNameLst>
                                      </p:cBhvr>
                                      <p:to>
                                        <p:strVal val="visible"/>
                                      </p:to>
                                    </p:set>
                                    <p:animEffect transition="in" filter="dissolve">
                                      <p:cBhvr>
                                        <p:cTn id="16" dur="500"/>
                                        <p:tgtEl>
                                          <p:spTgt spid="162827">
                                            <p:txEl>
                                              <p:pRg st="0" end="0"/>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162827">
                                            <p:txEl>
                                              <p:pRg st="1" end="1"/>
                                            </p:txEl>
                                          </p:spTgt>
                                        </p:tgtEl>
                                        <p:attrNameLst>
                                          <p:attrName>style.visibility</p:attrName>
                                        </p:attrNameLst>
                                      </p:cBhvr>
                                      <p:to>
                                        <p:strVal val="visible"/>
                                      </p:to>
                                    </p:set>
                                    <p:animEffect transition="in" filter="dissolve">
                                      <p:cBhvr>
                                        <p:cTn id="19" dur="500"/>
                                        <p:tgtEl>
                                          <p:spTgt spid="162827">
                                            <p:txEl>
                                              <p:pRg st="1" end="1"/>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162827">
                                            <p:txEl>
                                              <p:pRg st="2" end="2"/>
                                            </p:txEl>
                                          </p:spTgt>
                                        </p:tgtEl>
                                        <p:attrNameLst>
                                          <p:attrName>style.visibility</p:attrName>
                                        </p:attrNameLst>
                                      </p:cBhvr>
                                      <p:to>
                                        <p:strVal val="visible"/>
                                      </p:to>
                                    </p:set>
                                    <p:animEffect transition="in" filter="dissolve">
                                      <p:cBhvr>
                                        <p:cTn id="22" dur="500"/>
                                        <p:tgtEl>
                                          <p:spTgt spid="162827">
                                            <p:txEl>
                                              <p:pRg st="2" end="2"/>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162827">
                                            <p:txEl>
                                              <p:pRg st="3" end="3"/>
                                            </p:txEl>
                                          </p:spTgt>
                                        </p:tgtEl>
                                        <p:attrNameLst>
                                          <p:attrName>style.visibility</p:attrName>
                                        </p:attrNameLst>
                                      </p:cBhvr>
                                      <p:to>
                                        <p:strVal val="visible"/>
                                      </p:to>
                                    </p:set>
                                    <p:animEffect transition="in" filter="dissolve">
                                      <p:cBhvr>
                                        <p:cTn id="25" dur="500"/>
                                        <p:tgtEl>
                                          <p:spTgt spid="162827">
                                            <p:txEl>
                                              <p:pRg st="3" end="3"/>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162827">
                                            <p:txEl>
                                              <p:pRg st="5" end="5"/>
                                            </p:txEl>
                                          </p:spTgt>
                                        </p:tgtEl>
                                        <p:attrNameLst>
                                          <p:attrName>style.visibility</p:attrName>
                                        </p:attrNameLst>
                                      </p:cBhvr>
                                      <p:to>
                                        <p:strVal val="visible"/>
                                      </p:to>
                                    </p:set>
                                    <p:animEffect transition="in" filter="dissolve">
                                      <p:cBhvr>
                                        <p:cTn id="28" dur="500"/>
                                        <p:tgtEl>
                                          <p:spTgt spid="162827">
                                            <p:txEl>
                                              <p:pRg st="5" end="5"/>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162829"/>
                                        </p:tgtEl>
                                        <p:attrNameLst>
                                          <p:attrName>style.visibility</p:attrName>
                                        </p:attrNameLst>
                                      </p:cBhvr>
                                      <p:to>
                                        <p:strVal val="visible"/>
                                      </p:to>
                                    </p:set>
                                    <p:animEffect transition="in" filter="dissolve">
                                      <p:cBhvr>
                                        <p:cTn id="31" dur="500"/>
                                        <p:tgtEl>
                                          <p:spTgt spid="16282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nodeType="clickEffect">
                                  <p:stCondLst>
                                    <p:cond delay="0"/>
                                  </p:stCondLst>
                                  <p:childTnLst>
                                    <p:set>
                                      <p:cBhvr>
                                        <p:cTn id="35" dur="1" fill="hold">
                                          <p:stCondLst>
                                            <p:cond delay="0"/>
                                          </p:stCondLst>
                                        </p:cTn>
                                        <p:tgtEl>
                                          <p:spTgt spid="162833"/>
                                        </p:tgtEl>
                                        <p:attrNameLst>
                                          <p:attrName>style.visibility</p:attrName>
                                        </p:attrNameLst>
                                      </p:cBhvr>
                                      <p:to>
                                        <p:strVal val="visible"/>
                                      </p:to>
                                    </p:set>
                                    <p:animEffect transition="in" filter="dissolve">
                                      <p:cBhvr>
                                        <p:cTn id="36" dur="500"/>
                                        <p:tgtEl>
                                          <p:spTgt spid="162833"/>
                                        </p:tgtEl>
                                      </p:cBhvr>
                                    </p:animEffect>
                                  </p:childTnLst>
                                </p:cTn>
                              </p:par>
                              <p:par>
                                <p:cTn id="37" presetID="9" presetClass="entr" presetSubtype="0" fill="hold" nodeType="withEffect">
                                  <p:stCondLst>
                                    <p:cond delay="0"/>
                                  </p:stCondLst>
                                  <p:childTnLst>
                                    <p:set>
                                      <p:cBhvr>
                                        <p:cTn id="38" dur="1" fill="hold">
                                          <p:stCondLst>
                                            <p:cond delay="0"/>
                                          </p:stCondLst>
                                        </p:cTn>
                                        <p:tgtEl>
                                          <p:spTgt spid="162831">
                                            <p:txEl>
                                              <p:pRg st="0" end="0"/>
                                            </p:txEl>
                                          </p:spTgt>
                                        </p:tgtEl>
                                        <p:attrNameLst>
                                          <p:attrName>style.visibility</p:attrName>
                                        </p:attrNameLst>
                                      </p:cBhvr>
                                      <p:to>
                                        <p:strVal val="visible"/>
                                      </p:to>
                                    </p:set>
                                    <p:animEffect transition="in" filter="dissolve">
                                      <p:cBhvr>
                                        <p:cTn id="39" dur="500"/>
                                        <p:tgtEl>
                                          <p:spTgt spid="162831">
                                            <p:txEl>
                                              <p:pRg st="0" end="0"/>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162823"/>
                                        </p:tgtEl>
                                        <p:attrNameLst>
                                          <p:attrName>style.visibility</p:attrName>
                                        </p:attrNameLst>
                                      </p:cBhvr>
                                      <p:to>
                                        <p:strVal val="visible"/>
                                      </p:to>
                                    </p:set>
                                    <p:animEffect transition="in" filter="dissolve">
                                      <p:cBhvr>
                                        <p:cTn id="42" dur="500"/>
                                        <p:tgtEl>
                                          <p:spTgt spid="162823"/>
                                        </p:tgtEl>
                                      </p:cBhvr>
                                    </p:animEffect>
                                  </p:childTnLst>
                                </p:cTn>
                              </p:par>
                              <p:par>
                                <p:cTn id="43" presetID="9" presetClass="entr" presetSubtype="0" fill="hold" nodeType="withEffect">
                                  <p:stCondLst>
                                    <p:cond delay="0"/>
                                  </p:stCondLst>
                                  <p:childTnLst>
                                    <p:set>
                                      <p:cBhvr>
                                        <p:cTn id="44" dur="1" fill="hold">
                                          <p:stCondLst>
                                            <p:cond delay="0"/>
                                          </p:stCondLst>
                                        </p:cTn>
                                        <p:tgtEl>
                                          <p:spTgt spid="162825">
                                            <p:txEl>
                                              <p:pRg st="0" end="0"/>
                                            </p:txEl>
                                          </p:spTgt>
                                        </p:tgtEl>
                                        <p:attrNameLst>
                                          <p:attrName>style.visibility</p:attrName>
                                        </p:attrNameLst>
                                      </p:cBhvr>
                                      <p:to>
                                        <p:strVal val="visible"/>
                                      </p:to>
                                    </p:set>
                                    <p:animEffect transition="in" filter="dissolve">
                                      <p:cBhvr>
                                        <p:cTn id="45" dur="500"/>
                                        <p:tgtEl>
                                          <p:spTgt spid="162825">
                                            <p:txEl>
                                              <p:pRg st="0" end="0"/>
                                            </p:txEl>
                                          </p:spTgt>
                                        </p:tgtEl>
                                      </p:cBhvr>
                                    </p:animEffect>
                                  </p:childTnLst>
                                </p:cTn>
                              </p:par>
                              <p:par>
                                <p:cTn id="46" presetID="9" presetClass="entr" presetSubtype="0" fill="hold" nodeType="withEffect">
                                  <p:stCondLst>
                                    <p:cond delay="0"/>
                                  </p:stCondLst>
                                  <p:childTnLst>
                                    <p:set>
                                      <p:cBhvr>
                                        <p:cTn id="47" dur="1" fill="hold">
                                          <p:stCondLst>
                                            <p:cond delay="0"/>
                                          </p:stCondLst>
                                        </p:cTn>
                                        <p:tgtEl>
                                          <p:spTgt spid="162825">
                                            <p:txEl>
                                              <p:pRg st="1" end="1"/>
                                            </p:txEl>
                                          </p:spTgt>
                                        </p:tgtEl>
                                        <p:attrNameLst>
                                          <p:attrName>style.visibility</p:attrName>
                                        </p:attrNameLst>
                                      </p:cBhvr>
                                      <p:to>
                                        <p:strVal val="visible"/>
                                      </p:to>
                                    </p:set>
                                    <p:animEffect transition="in" filter="dissolve">
                                      <p:cBhvr>
                                        <p:cTn id="48" dur="500"/>
                                        <p:tgtEl>
                                          <p:spTgt spid="162825">
                                            <p:txEl>
                                              <p:pRg st="1" end="1"/>
                                            </p:txEl>
                                          </p:spTgt>
                                        </p:tgtEl>
                                      </p:cBhvr>
                                    </p:animEffect>
                                  </p:childTnLst>
                                </p:cTn>
                              </p:par>
                              <p:par>
                                <p:cTn id="49" presetID="9" presetClass="entr" presetSubtype="0" fill="hold" nodeType="withEffect">
                                  <p:stCondLst>
                                    <p:cond delay="0"/>
                                  </p:stCondLst>
                                  <p:childTnLst>
                                    <p:set>
                                      <p:cBhvr>
                                        <p:cTn id="50" dur="1" fill="hold">
                                          <p:stCondLst>
                                            <p:cond delay="0"/>
                                          </p:stCondLst>
                                        </p:cTn>
                                        <p:tgtEl>
                                          <p:spTgt spid="162825">
                                            <p:txEl>
                                              <p:pRg st="2" end="2"/>
                                            </p:txEl>
                                          </p:spTgt>
                                        </p:tgtEl>
                                        <p:attrNameLst>
                                          <p:attrName>style.visibility</p:attrName>
                                        </p:attrNameLst>
                                      </p:cBhvr>
                                      <p:to>
                                        <p:strVal val="visible"/>
                                      </p:to>
                                    </p:set>
                                    <p:animEffect transition="in" filter="dissolve">
                                      <p:cBhvr>
                                        <p:cTn id="51" dur="500"/>
                                        <p:tgtEl>
                                          <p:spTgt spid="162825">
                                            <p:txEl>
                                              <p:pRg st="2" end="2"/>
                                            </p:txEl>
                                          </p:spTgt>
                                        </p:tgtEl>
                                      </p:cBhvr>
                                    </p:animEffect>
                                  </p:childTnLst>
                                </p:cTn>
                              </p:par>
                              <p:par>
                                <p:cTn id="52" presetID="9" presetClass="entr" presetSubtype="0" fill="hold" nodeType="withEffect">
                                  <p:stCondLst>
                                    <p:cond delay="0"/>
                                  </p:stCondLst>
                                  <p:childTnLst>
                                    <p:set>
                                      <p:cBhvr>
                                        <p:cTn id="53" dur="1" fill="hold">
                                          <p:stCondLst>
                                            <p:cond delay="0"/>
                                          </p:stCondLst>
                                        </p:cTn>
                                        <p:tgtEl>
                                          <p:spTgt spid="162825">
                                            <p:txEl>
                                              <p:pRg st="3" end="3"/>
                                            </p:txEl>
                                          </p:spTgt>
                                        </p:tgtEl>
                                        <p:attrNameLst>
                                          <p:attrName>style.visibility</p:attrName>
                                        </p:attrNameLst>
                                      </p:cBhvr>
                                      <p:to>
                                        <p:strVal val="visible"/>
                                      </p:to>
                                    </p:set>
                                    <p:animEffect transition="in" filter="dissolve">
                                      <p:cBhvr>
                                        <p:cTn id="54" dur="500"/>
                                        <p:tgtEl>
                                          <p:spTgt spid="162825">
                                            <p:txEl>
                                              <p:pRg st="3" end="3"/>
                                            </p:txEl>
                                          </p:spTgt>
                                        </p:tgtEl>
                                      </p:cBhvr>
                                    </p:animEffect>
                                  </p:childTnLst>
                                </p:cTn>
                              </p:par>
                              <p:par>
                                <p:cTn id="55" presetID="9" presetClass="entr" presetSubtype="0" fill="hold" nodeType="withEffect">
                                  <p:stCondLst>
                                    <p:cond delay="0"/>
                                  </p:stCondLst>
                                  <p:childTnLst>
                                    <p:set>
                                      <p:cBhvr>
                                        <p:cTn id="56" dur="1" fill="hold">
                                          <p:stCondLst>
                                            <p:cond delay="0"/>
                                          </p:stCondLst>
                                        </p:cTn>
                                        <p:tgtEl>
                                          <p:spTgt spid="162825">
                                            <p:txEl>
                                              <p:pRg st="5" end="5"/>
                                            </p:txEl>
                                          </p:spTgt>
                                        </p:tgtEl>
                                        <p:attrNameLst>
                                          <p:attrName>style.visibility</p:attrName>
                                        </p:attrNameLst>
                                      </p:cBhvr>
                                      <p:to>
                                        <p:strVal val="visible"/>
                                      </p:to>
                                    </p:set>
                                    <p:animEffect transition="in" filter="dissolve">
                                      <p:cBhvr>
                                        <p:cTn id="57" dur="500"/>
                                        <p:tgtEl>
                                          <p:spTgt spid="162825">
                                            <p:txEl>
                                              <p:pRg st="5" end="5"/>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3" presetClass="entr" presetSubtype="16" fill="hold" nodeType="clickEffect">
                                  <p:stCondLst>
                                    <p:cond delay="0"/>
                                  </p:stCondLst>
                                  <p:childTnLst>
                                    <p:set>
                                      <p:cBhvr>
                                        <p:cTn id="61" dur="1" fill="hold">
                                          <p:stCondLst>
                                            <p:cond delay="0"/>
                                          </p:stCondLst>
                                        </p:cTn>
                                        <p:tgtEl>
                                          <p:spTgt spid="162832">
                                            <p:txEl>
                                              <p:pRg st="0" end="0"/>
                                            </p:txEl>
                                          </p:spTgt>
                                        </p:tgtEl>
                                        <p:attrNameLst>
                                          <p:attrName>style.visibility</p:attrName>
                                        </p:attrNameLst>
                                      </p:cBhvr>
                                      <p:to>
                                        <p:strVal val="visible"/>
                                      </p:to>
                                    </p:set>
                                    <p:anim calcmode="lin" valueType="num">
                                      <p:cBhvr>
                                        <p:cTn id="62" dur="500" fill="hold"/>
                                        <p:tgtEl>
                                          <p:spTgt spid="162832">
                                            <p:txEl>
                                              <p:pRg st="0" end="0"/>
                                            </p:txEl>
                                          </p:spTgt>
                                        </p:tgtEl>
                                        <p:attrNameLst>
                                          <p:attrName>ppt_w</p:attrName>
                                        </p:attrNameLst>
                                      </p:cBhvr>
                                      <p:tavLst>
                                        <p:tav tm="0">
                                          <p:val>
                                            <p:fltVal val="0"/>
                                          </p:val>
                                        </p:tav>
                                        <p:tav tm="100000">
                                          <p:val>
                                            <p:strVal val="#ppt_w"/>
                                          </p:val>
                                        </p:tav>
                                      </p:tavLst>
                                    </p:anim>
                                    <p:anim calcmode="lin" valueType="num">
                                      <p:cBhvr>
                                        <p:cTn id="63" dur="500" fill="hold"/>
                                        <p:tgtEl>
                                          <p:spTgt spid="162832">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25000"/>
            <a:lumOff val="75000"/>
          </a:schemeClr>
        </a:solidFill>
        <a:effectLst/>
      </p:bgPr>
    </p:bg>
    <p:spTree>
      <p:nvGrpSpPr>
        <p:cNvPr id="1" name=""/>
        <p:cNvGrpSpPr/>
        <p:nvPr/>
      </p:nvGrpSpPr>
      <p:grpSpPr>
        <a:xfrm>
          <a:off x="0" y="0"/>
          <a:ext cx="0" cy="0"/>
          <a:chOff x="0" y="0"/>
          <a:chExt cx="0" cy="0"/>
        </a:xfrm>
      </p:grpSpPr>
      <p:sp>
        <p:nvSpPr>
          <p:cNvPr id="118786" name="Rectangle 2"/>
          <p:cNvSpPr>
            <a:spLocks noGrp="1"/>
          </p:cNvSpPr>
          <p:nvPr>
            <p:ph type="title" idx="4294967295"/>
          </p:nvPr>
        </p:nvSpPr>
        <p:spPr>
          <a:xfrm>
            <a:off x="117986" y="115887"/>
            <a:ext cx="11931445" cy="1388447"/>
          </a:xfrm>
          <a:noFill/>
        </p:spPr>
        <p:txBody>
          <a:bodyPr>
            <a:normAutofit/>
          </a:bodyPr>
          <a:lstStyle/>
          <a:p>
            <a:pPr algn="ctr"/>
            <a:r>
              <a:rPr lang="en-US" altLang="en-US" sz="6600" dirty="0">
                <a:solidFill>
                  <a:schemeClr val="tx2">
                    <a:lumMod val="75000"/>
                    <a:lumOff val="25000"/>
                  </a:schemeClr>
                </a:solidFill>
                <a:latin typeface="Haettenschweiler" pitchFamily="34" charset="0"/>
              </a:rPr>
              <a:t>SALVATION IN THREE TENSES</a:t>
            </a:r>
            <a:br>
              <a:rPr lang="en-US" altLang="en-US" sz="6600" dirty="0">
                <a:solidFill>
                  <a:schemeClr val="tx2">
                    <a:lumMod val="75000"/>
                    <a:lumOff val="25000"/>
                  </a:schemeClr>
                </a:solidFill>
                <a:latin typeface="Haettenschweiler" pitchFamily="34" charset="0"/>
              </a:rPr>
            </a:br>
            <a:r>
              <a:rPr lang="en-US" altLang="en-US" sz="2800" dirty="0">
                <a:solidFill>
                  <a:schemeClr val="tx2">
                    <a:lumMod val="75000"/>
                    <a:lumOff val="25000"/>
                  </a:schemeClr>
                </a:solidFill>
                <a:latin typeface="Haettenschweiler" pitchFamily="34" charset="0"/>
              </a:rPr>
              <a:t>Romans 5:1, 9</a:t>
            </a:r>
            <a:endParaRPr lang="en-US" altLang="en-US" sz="6600" dirty="0">
              <a:solidFill>
                <a:schemeClr val="tx2">
                  <a:lumMod val="75000"/>
                  <a:lumOff val="25000"/>
                </a:schemeClr>
              </a:solidFill>
              <a:latin typeface="Haettenschweiler" pitchFamily="34" charset="0"/>
            </a:endParaRPr>
          </a:p>
        </p:txBody>
      </p:sp>
      <p:sp>
        <p:nvSpPr>
          <p:cNvPr id="306180" name="Rectangle 4"/>
          <p:cNvSpPr>
            <a:spLocks noGrp="1"/>
          </p:cNvSpPr>
          <p:nvPr>
            <p:ph type="body" sz="half" idx="4294967295"/>
          </p:nvPr>
        </p:nvSpPr>
        <p:spPr>
          <a:xfrm>
            <a:off x="419101" y="1628775"/>
            <a:ext cx="3409949" cy="4591051"/>
          </a:xfrm>
          <a:gradFill rotWithShape="1">
            <a:gsLst>
              <a:gs pos="0">
                <a:srgbClr val="3B0000"/>
              </a:gs>
              <a:gs pos="100000">
                <a:srgbClr val="800000"/>
              </a:gs>
            </a:gsLst>
            <a:lin ang="5400000" scaled="1"/>
          </a:gradFill>
          <a:ln w="12700">
            <a:solidFill>
              <a:schemeClr val="tx1"/>
            </a:solidFill>
            <a:miter lim="800000"/>
            <a:headEnd/>
            <a:tailEnd/>
          </a:ln>
        </p:spPr>
        <p:txBody>
          <a:bodyPr>
            <a:normAutofit/>
          </a:bodyPr>
          <a:lstStyle/>
          <a:p>
            <a:pPr>
              <a:lnSpc>
                <a:spcPct val="100000"/>
              </a:lnSpc>
              <a:buFont typeface="Wingdings 2" panose="05020102010507070707" pitchFamily="18" charset="2"/>
              <a:buNone/>
            </a:pPr>
            <a:r>
              <a:rPr lang="en-US" altLang="en-US" sz="3900" b="1" dirty="0">
                <a:solidFill>
                  <a:srgbClr val="FFFF00"/>
                </a:solidFill>
                <a:latin typeface="Agency FB" pitchFamily="2" charset="0"/>
              </a:rPr>
              <a:t>PAST</a:t>
            </a:r>
          </a:p>
          <a:p>
            <a:pPr>
              <a:buFont typeface="Wingdings 2" panose="05020102010507070707" pitchFamily="18" charset="2"/>
              <a:buNone/>
            </a:pPr>
            <a:r>
              <a:rPr lang="en-US" altLang="en-US" sz="2800" i="1" dirty="0">
                <a:solidFill>
                  <a:srgbClr val="FFFF99"/>
                </a:solidFill>
                <a:latin typeface="Arial" panose="020B0604020202020204" pitchFamily="34" charset="0"/>
              </a:rPr>
              <a:t>“…</a:t>
            </a:r>
            <a:r>
              <a:rPr lang="en-US" altLang="en-US" sz="2800" i="1" u="sng" dirty="0">
                <a:solidFill>
                  <a:srgbClr val="FFFF99"/>
                </a:solidFill>
                <a:latin typeface="Arial" panose="020B0604020202020204" pitchFamily="34" charset="0"/>
              </a:rPr>
              <a:t>having been justified</a:t>
            </a:r>
            <a:r>
              <a:rPr lang="en-US" altLang="en-US" sz="2800" i="1" dirty="0">
                <a:solidFill>
                  <a:srgbClr val="FFFF99"/>
                </a:solidFill>
                <a:latin typeface="Arial" panose="020B0604020202020204" pitchFamily="34" charset="0"/>
              </a:rPr>
              <a:t> through faith…” (5:1a)</a:t>
            </a:r>
          </a:p>
          <a:p>
            <a:pPr>
              <a:buFont typeface="Wingdings 2" panose="05020102010507070707" pitchFamily="18" charset="2"/>
              <a:buNone/>
            </a:pPr>
            <a:endParaRPr lang="en-US" altLang="en-US" sz="2800" i="1" dirty="0">
              <a:solidFill>
                <a:srgbClr val="FFFF99"/>
              </a:solidFill>
              <a:latin typeface="Arial" panose="020B0604020202020204" pitchFamily="34" charset="0"/>
            </a:endParaRPr>
          </a:p>
          <a:p>
            <a:pPr>
              <a:buFont typeface="Wingdings 2" panose="05020102010507070707" pitchFamily="18" charset="2"/>
              <a:buNone/>
            </a:pPr>
            <a:endParaRPr lang="en-US" altLang="en-US" sz="2800" i="1" dirty="0">
              <a:solidFill>
                <a:srgbClr val="FFFF99"/>
              </a:solidFill>
              <a:latin typeface="Arial" panose="020B0604020202020204" pitchFamily="34" charset="0"/>
            </a:endParaRPr>
          </a:p>
          <a:p>
            <a:pPr>
              <a:buFont typeface="Wingdings 2" panose="05020102010507070707" pitchFamily="18" charset="2"/>
              <a:buNone/>
            </a:pPr>
            <a:endParaRPr lang="en-US" altLang="en-US" sz="2400" i="1" dirty="0">
              <a:solidFill>
                <a:srgbClr val="FFFF99"/>
              </a:solidFill>
              <a:latin typeface="Arial" panose="020B0604020202020204" pitchFamily="34" charset="0"/>
            </a:endParaRPr>
          </a:p>
          <a:p>
            <a:pPr>
              <a:buFont typeface="Wingdings 2" panose="05020102010507070707" pitchFamily="18" charset="2"/>
              <a:buNone/>
            </a:pPr>
            <a:r>
              <a:rPr lang="en-US" altLang="en-US" sz="2400" i="1" dirty="0">
                <a:solidFill>
                  <a:srgbClr val="FFFF99"/>
                </a:solidFill>
                <a:latin typeface="Arial Narrow" panose="020B0606020202030204" pitchFamily="34" charset="0"/>
              </a:rPr>
              <a:t>(aorist passive participle)</a:t>
            </a:r>
          </a:p>
        </p:txBody>
      </p:sp>
      <p:sp>
        <p:nvSpPr>
          <p:cNvPr id="306181" name="Rectangle 5"/>
          <p:cNvSpPr>
            <a:spLocks noGrp="1"/>
          </p:cNvSpPr>
          <p:nvPr>
            <p:ph type="body" sz="half" idx="4294967295"/>
          </p:nvPr>
        </p:nvSpPr>
        <p:spPr>
          <a:xfrm>
            <a:off x="4305301" y="1638300"/>
            <a:ext cx="3467099" cy="4581526"/>
          </a:xfrm>
          <a:gradFill rotWithShape="1">
            <a:gsLst>
              <a:gs pos="0">
                <a:srgbClr val="500000"/>
              </a:gs>
              <a:gs pos="100000">
                <a:srgbClr val="AC0000"/>
              </a:gs>
            </a:gsLst>
            <a:lin ang="5400000" scaled="1"/>
          </a:gradFill>
          <a:ln w="12700">
            <a:solidFill>
              <a:schemeClr val="tx1"/>
            </a:solidFill>
            <a:miter lim="800000"/>
            <a:headEnd/>
            <a:tailEnd/>
          </a:ln>
        </p:spPr>
        <p:txBody>
          <a:bodyPr>
            <a:normAutofit lnSpcReduction="10000"/>
          </a:bodyPr>
          <a:lstStyle/>
          <a:p>
            <a:pPr>
              <a:lnSpc>
                <a:spcPct val="120000"/>
              </a:lnSpc>
              <a:buFont typeface="Wingdings 2" panose="05020102010507070707" pitchFamily="18" charset="2"/>
              <a:buNone/>
            </a:pPr>
            <a:r>
              <a:rPr lang="en-US" altLang="en-US" sz="3900" b="1" dirty="0">
                <a:solidFill>
                  <a:srgbClr val="FFFF00"/>
                </a:solidFill>
                <a:latin typeface="Agency FB" pitchFamily="2" charset="0"/>
              </a:rPr>
              <a:t>PRESENT</a:t>
            </a:r>
          </a:p>
          <a:p>
            <a:pPr>
              <a:buFont typeface="Wingdings 2" panose="05020102010507070707" pitchFamily="18" charset="2"/>
              <a:buNone/>
            </a:pPr>
            <a:r>
              <a:rPr lang="en-US" altLang="en-US" sz="2800" i="1" dirty="0">
                <a:solidFill>
                  <a:srgbClr val="FFFF99"/>
                </a:solidFill>
                <a:latin typeface="Arial" panose="020B0604020202020204" pitchFamily="34" charset="0"/>
              </a:rPr>
              <a:t>“…we </a:t>
            </a:r>
            <a:r>
              <a:rPr lang="en-US" altLang="en-US" sz="2800" i="1" u="sng" dirty="0">
                <a:solidFill>
                  <a:srgbClr val="FFFF99"/>
                </a:solidFill>
                <a:latin typeface="Arial" panose="020B0604020202020204" pitchFamily="34" charset="0"/>
              </a:rPr>
              <a:t>have peace</a:t>
            </a:r>
            <a:r>
              <a:rPr lang="en-US" altLang="en-US" sz="2800" i="1" dirty="0">
                <a:solidFill>
                  <a:srgbClr val="FFFF99"/>
                </a:solidFill>
                <a:latin typeface="Arial" panose="020B0604020202020204" pitchFamily="34" charset="0"/>
              </a:rPr>
              <a:t> with God through our Lord Jesus Christ…” (5:1b)</a:t>
            </a:r>
          </a:p>
          <a:p>
            <a:pPr>
              <a:buFont typeface="Wingdings 2" panose="05020102010507070707" pitchFamily="18" charset="2"/>
              <a:buNone/>
            </a:pPr>
            <a:endParaRPr lang="en-US" altLang="en-US" sz="3200" i="1" dirty="0">
              <a:solidFill>
                <a:srgbClr val="FFFF99"/>
              </a:solidFill>
              <a:latin typeface="Arial" panose="020B0604020202020204" pitchFamily="34" charset="0"/>
            </a:endParaRPr>
          </a:p>
          <a:p>
            <a:pPr>
              <a:buFont typeface="Wingdings 2" panose="05020102010507070707" pitchFamily="18" charset="2"/>
              <a:buNone/>
            </a:pPr>
            <a:endParaRPr lang="en-US" altLang="en-US" sz="4000" i="1" dirty="0">
              <a:solidFill>
                <a:srgbClr val="FFFF99"/>
              </a:solidFill>
              <a:latin typeface="Arial" panose="020B0604020202020204" pitchFamily="34" charset="0"/>
            </a:endParaRPr>
          </a:p>
          <a:p>
            <a:pPr>
              <a:buFont typeface="Wingdings 2" panose="05020102010507070707" pitchFamily="18" charset="2"/>
              <a:buNone/>
            </a:pPr>
            <a:r>
              <a:rPr lang="en-US" altLang="en-US" sz="2400" i="1" dirty="0">
                <a:solidFill>
                  <a:srgbClr val="FFFF99"/>
                </a:solidFill>
                <a:latin typeface="Arial Narrow" panose="020B0606020202030204" pitchFamily="34" charset="0"/>
              </a:rPr>
              <a:t>(present active indicative)</a:t>
            </a:r>
          </a:p>
        </p:txBody>
      </p:sp>
      <p:sp>
        <p:nvSpPr>
          <p:cNvPr id="306182" name="Rectangle 6"/>
          <p:cNvSpPr>
            <a:spLocks/>
          </p:cNvSpPr>
          <p:nvPr/>
        </p:nvSpPr>
        <p:spPr bwMode="auto">
          <a:xfrm>
            <a:off x="8229599" y="1638299"/>
            <a:ext cx="3467101" cy="4572001"/>
          </a:xfrm>
          <a:prstGeom prst="rect">
            <a:avLst/>
          </a:prstGeom>
          <a:gradFill rotWithShape="1">
            <a:gsLst>
              <a:gs pos="0">
                <a:srgbClr val="610000"/>
              </a:gs>
              <a:gs pos="100000">
                <a:srgbClr val="D20000"/>
              </a:gs>
            </a:gsLst>
            <a:lin ang="5400000" scaled="1"/>
          </a:gradFill>
          <a:ln w="12700">
            <a:solidFill>
              <a:schemeClr val="tx1"/>
            </a:solidFill>
            <a:miter lim="800000"/>
            <a:headEnd/>
            <a:tailEnd/>
          </a:ln>
        </p:spPr>
        <p:txBody>
          <a:bodyPr/>
          <a:lstStyle>
            <a:lvl1pPr marL="342900" indent="-342900" defTabSz="-13873163">
              <a:buClr>
                <a:schemeClr val="accent1"/>
              </a:buClr>
              <a:buSzPct val="70000"/>
              <a:buFont typeface="Wingdings 2" panose="05020102010507070707" pitchFamily="18" charset="2"/>
              <a:buChar char=""/>
              <a:defRPr sz="3200">
                <a:solidFill>
                  <a:schemeClr val="tx1"/>
                </a:solidFill>
                <a:latin typeface="Rockwell" pitchFamily="18" charset="0"/>
              </a:defRPr>
            </a:lvl1pPr>
            <a:lvl2pPr marL="742950" indent="-285750" defTabSz="-13873163">
              <a:spcBef>
                <a:spcPts val="400"/>
              </a:spcBef>
              <a:buClr>
                <a:schemeClr val="accent2"/>
              </a:buClr>
              <a:buSzPct val="90000"/>
              <a:buChar char="•"/>
              <a:defRPr sz="2600">
                <a:solidFill>
                  <a:schemeClr val="tx1"/>
                </a:solidFill>
                <a:latin typeface="Rockwell" pitchFamily="18" charset="0"/>
              </a:defRPr>
            </a:lvl2pPr>
            <a:lvl3pPr marL="1143000" indent="-228600" defTabSz="-13873163">
              <a:spcBef>
                <a:spcPts val="400"/>
              </a:spcBef>
              <a:buClr>
                <a:srgbClr val="A8CDD7"/>
              </a:buClr>
              <a:buSzPct val="100000"/>
              <a:buFont typeface="Wingdings 2" panose="05020102010507070707" pitchFamily="18" charset="2"/>
              <a:buChar char=""/>
              <a:defRPr sz="2300">
                <a:solidFill>
                  <a:schemeClr val="tx1"/>
                </a:solidFill>
                <a:latin typeface="Rockwell" pitchFamily="18" charset="0"/>
              </a:defRPr>
            </a:lvl3pPr>
            <a:lvl4pPr marL="1600200" indent="-228600" defTabSz="-13873163">
              <a:spcBef>
                <a:spcPts val="400"/>
              </a:spcBef>
              <a:buClr>
                <a:srgbClr val="A8CDD7"/>
              </a:buClr>
              <a:buSzPct val="100000"/>
              <a:buFont typeface="Wingdings 2" panose="05020102010507070707" pitchFamily="18" charset="2"/>
              <a:buChar char=""/>
              <a:defRPr sz="2000">
                <a:solidFill>
                  <a:schemeClr val="tx1"/>
                </a:solidFill>
                <a:latin typeface="Rockwell" pitchFamily="18" charset="0"/>
              </a:defRPr>
            </a:lvl4pPr>
            <a:lvl5pPr marL="2057400" indent="-228600" defTabSz="-13873163">
              <a:spcBef>
                <a:spcPts val="400"/>
              </a:spcBef>
              <a:buClr>
                <a:srgbClr val="A8CDD7"/>
              </a:buClr>
              <a:buSzPct val="100000"/>
              <a:buFont typeface="Wingdings 2" panose="05020102010507070707" pitchFamily="18" charset="2"/>
              <a:buChar char=""/>
              <a:defRPr sz="1900">
                <a:solidFill>
                  <a:schemeClr val="tx1"/>
                </a:solidFill>
                <a:latin typeface="Rockwell" pitchFamily="18" charset="0"/>
              </a:defRPr>
            </a:lvl5pPr>
            <a:lvl6pPr marL="2514600" indent="-228600" defTabSz="-138731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itchFamily="18" charset="0"/>
              </a:defRPr>
            </a:lvl6pPr>
            <a:lvl7pPr marL="2971800" indent="-228600" defTabSz="-138731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itchFamily="18" charset="0"/>
              </a:defRPr>
            </a:lvl7pPr>
            <a:lvl8pPr marL="3429000" indent="-228600" defTabSz="-138731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itchFamily="18" charset="0"/>
              </a:defRPr>
            </a:lvl8pPr>
            <a:lvl9pPr marL="3886200" indent="-228600" defTabSz="-138731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itchFamily="18" charset="0"/>
              </a:defRPr>
            </a:lvl9pPr>
          </a:lstStyle>
          <a:p>
            <a:pPr marL="342900" marR="0" lvl="0" indent="-342900" algn="l" defTabSz="-13873163" rtl="0" eaLnBrk="1" fontAlgn="auto" latinLnBrk="0" hangingPunct="1">
              <a:lnSpc>
                <a:spcPct val="100000"/>
              </a:lnSpc>
              <a:spcBef>
                <a:spcPts val="0"/>
              </a:spcBef>
              <a:spcAft>
                <a:spcPts val="0"/>
              </a:spcAft>
              <a:buClr>
                <a:srgbClr val="51303B"/>
              </a:buClr>
              <a:buSzPct val="70000"/>
              <a:buFont typeface="Wingdings 2" panose="05020102010507070707" pitchFamily="18" charset="2"/>
              <a:buNone/>
              <a:tabLst/>
              <a:defRPr/>
            </a:pPr>
            <a:r>
              <a:rPr kumimoji="0" lang="en-US" altLang="en-US" sz="3600" b="1" i="0" u="none" strike="noStrike" kern="1200" cap="none" spc="0" normalizeH="0" baseline="0" noProof="0" dirty="0">
                <a:ln>
                  <a:noFill/>
                </a:ln>
                <a:solidFill>
                  <a:srgbClr val="FFFF00"/>
                </a:solidFill>
                <a:effectLst/>
                <a:uLnTx/>
                <a:uFillTx/>
                <a:latin typeface="Agency FB" pitchFamily="2" charset="0"/>
                <a:ea typeface="+mn-ea"/>
                <a:cs typeface="+mn-cs"/>
              </a:rPr>
              <a:t>FUTURE</a:t>
            </a:r>
          </a:p>
          <a:p>
            <a:pPr marL="342900" marR="0" lvl="0" indent="-342900" algn="l" defTabSz="-13873163" rtl="0" eaLnBrk="1" fontAlgn="auto" latinLnBrk="0" hangingPunct="1">
              <a:lnSpc>
                <a:spcPct val="100000"/>
              </a:lnSpc>
              <a:spcBef>
                <a:spcPts val="0"/>
              </a:spcBef>
              <a:spcAft>
                <a:spcPts val="0"/>
              </a:spcAft>
              <a:buClr>
                <a:srgbClr val="51303B"/>
              </a:buClr>
              <a:buSzPct val="70000"/>
              <a:buFont typeface="Wingdings 2" panose="05020102010507070707" pitchFamily="18" charset="2"/>
              <a:buNone/>
              <a:tabLst/>
              <a:defRPr/>
            </a:pPr>
            <a:r>
              <a:rPr kumimoji="0" lang="en-US" altLang="en-US" sz="2800" b="0" i="1" u="none" strike="noStrike" kern="1200" cap="none" spc="0" normalizeH="0" baseline="0" noProof="0" dirty="0">
                <a:ln>
                  <a:noFill/>
                </a:ln>
                <a:solidFill>
                  <a:srgbClr val="FFFF99"/>
                </a:solidFill>
                <a:effectLst/>
                <a:uLnTx/>
                <a:uFillTx/>
                <a:latin typeface="Arial" panose="020B0604020202020204" pitchFamily="34" charset="0"/>
                <a:ea typeface="+mn-ea"/>
                <a:cs typeface="+mn-cs"/>
              </a:rPr>
              <a:t>“…we </a:t>
            </a:r>
            <a:r>
              <a:rPr kumimoji="0" lang="en-US" altLang="en-US" sz="2800" b="0" i="1" u="sng" strike="noStrike" kern="1200" cap="none" spc="0" normalizeH="0" baseline="0" noProof="0" dirty="0">
                <a:ln>
                  <a:noFill/>
                </a:ln>
                <a:solidFill>
                  <a:srgbClr val="FFFF99"/>
                </a:solidFill>
                <a:effectLst/>
                <a:uLnTx/>
                <a:uFillTx/>
                <a:latin typeface="Arial" panose="020B0604020202020204" pitchFamily="34" charset="0"/>
                <a:ea typeface="+mn-ea"/>
                <a:cs typeface="+mn-cs"/>
              </a:rPr>
              <a:t>shall be saved</a:t>
            </a:r>
            <a:r>
              <a:rPr kumimoji="0" lang="en-US" altLang="en-US" sz="2800" b="0" i="1" u="none" strike="noStrike" kern="1200" cap="none" spc="0" normalizeH="0" baseline="0" noProof="0" dirty="0">
                <a:ln>
                  <a:noFill/>
                </a:ln>
                <a:solidFill>
                  <a:srgbClr val="FFFF99"/>
                </a:solidFill>
                <a:effectLst/>
                <a:uLnTx/>
                <a:uFillTx/>
                <a:latin typeface="Arial" panose="020B0604020202020204" pitchFamily="34" charset="0"/>
                <a:ea typeface="+mn-ea"/>
                <a:cs typeface="+mn-cs"/>
              </a:rPr>
              <a:t> from God’s wrath through him!” (5:9b)</a:t>
            </a:r>
          </a:p>
          <a:p>
            <a:pPr marL="342900" marR="0" lvl="0" indent="-342900" algn="l" defTabSz="-13873163" rtl="0" eaLnBrk="1" fontAlgn="auto" latinLnBrk="0" hangingPunct="1">
              <a:lnSpc>
                <a:spcPct val="100000"/>
              </a:lnSpc>
              <a:spcBef>
                <a:spcPts val="0"/>
              </a:spcBef>
              <a:spcAft>
                <a:spcPts val="0"/>
              </a:spcAft>
              <a:buClr>
                <a:srgbClr val="51303B"/>
              </a:buClr>
              <a:buSzPct val="70000"/>
              <a:buFont typeface="Wingdings 2" panose="05020102010507070707" pitchFamily="18" charset="2"/>
              <a:buNone/>
              <a:tabLst/>
              <a:defRPr/>
            </a:pPr>
            <a:endParaRPr kumimoji="0" lang="en-US" altLang="en-US" sz="2800" b="0" i="0" u="none" strike="noStrike" kern="1200" cap="none" spc="0" normalizeH="0" baseline="0" noProof="0" dirty="0">
              <a:ln>
                <a:noFill/>
              </a:ln>
              <a:solidFill>
                <a:srgbClr val="FFFF99"/>
              </a:solidFill>
              <a:effectLst/>
              <a:uLnTx/>
              <a:uFillTx/>
              <a:latin typeface="Arial" panose="020B0604020202020204" pitchFamily="34" charset="0"/>
              <a:ea typeface="+mn-ea"/>
              <a:cs typeface="+mn-cs"/>
            </a:endParaRPr>
          </a:p>
          <a:p>
            <a:pPr marL="342900" marR="0" lvl="0" indent="-342900" algn="l" defTabSz="-13873163" rtl="0" eaLnBrk="1" fontAlgn="auto" latinLnBrk="0" hangingPunct="1">
              <a:lnSpc>
                <a:spcPct val="100000"/>
              </a:lnSpc>
              <a:spcBef>
                <a:spcPts val="0"/>
              </a:spcBef>
              <a:spcAft>
                <a:spcPts val="0"/>
              </a:spcAft>
              <a:buClr>
                <a:srgbClr val="51303B"/>
              </a:buClr>
              <a:buSzPct val="70000"/>
              <a:buFont typeface="Wingdings 2" panose="05020102010507070707" pitchFamily="18" charset="2"/>
              <a:buNone/>
              <a:tabLst/>
              <a:defRPr/>
            </a:pPr>
            <a:endParaRPr kumimoji="0" lang="en-US" altLang="en-US" sz="2800" b="0" i="0" u="none" strike="noStrike" kern="1200" cap="none" spc="0" normalizeH="0" baseline="0" noProof="0" dirty="0">
              <a:ln>
                <a:noFill/>
              </a:ln>
              <a:solidFill>
                <a:srgbClr val="FFFF99"/>
              </a:solidFill>
              <a:effectLst/>
              <a:uLnTx/>
              <a:uFillTx/>
              <a:latin typeface="Arial" panose="020B0604020202020204" pitchFamily="34" charset="0"/>
              <a:ea typeface="+mn-ea"/>
              <a:cs typeface="+mn-cs"/>
            </a:endParaRPr>
          </a:p>
          <a:p>
            <a:pPr marL="342900" marR="0" lvl="0" indent="-342900" algn="l" defTabSz="-13873163" rtl="0" eaLnBrk="1" fontAlgn="auto" latinLnBrk="0" hangingPunct="1">
              <a:lnSpc>
                <a:spcPct val="100000"/>
              </a:lnSpc>
              <a:spcBef>
                <a:spcPts val="0"/>
              </a:spcBef>
              <a:spcAft>
                <a:spcPts val="0"/>
              </a:spcAft>
              <a:buClr>
                <a:srgbClr val="51303B"/>
              </a:buClr>
              <a:buSzPct val="70000"/>
              <a:buFont typeface="Wingdings 2" panose="05020102010507070707" pitchFamily="18" charset="2"/>
              <a:buNone/>
              <a:tabLst/>
              <a:defRPr/>
            </a:pPr>
            <a:endParaRPr kumimoji="0" lang="en-US" altLang="en-US" sz="2800" b="0" i="0" u="none" strike="noStrike" kern="1200" cap="none" spc="0" normalizeH="0" baseline="0" noProof="0" dirty="0">
              <a:ln>
                <a:noFill/>
              </a:ln>
              <a:solidFill>
                <a:srgbClr val="FFFF99"/>
              </a:solidFill>
              <a:effectLst/>
              <a:uLnTx/>
              <a:uFillTx/>
              <a:latin typeface="Arial" panose="020B0604020202020204" pitchFamily="34" charset="0"/>
              <a:ea typeface="+mn-ea"/>
              <a:cs typeface="+mn-cs"/>
            </a:endParaRPr>
          </a:p>
          <a:p>
            <a:pPr marL="342900" marR="0" lvl="0" indent="-342900" algn="l" defTabSz="-13873163" rtl="0" eaLnBrk="1" fontAlgn="auto" latinLnBrk="0" hangingPunct="1">
              <a:lnSpc>
                <a:spcPct val="100000"/>
              </a:lnSpc>
              <a:spcBef>
                <a:spcPts val="0"/>
              </a:spcBef>
              <a:spcAft>
                <a:spcPts val="0"/>
              </a:spcAft>
              <a:buClr>
                <a:srgbClr val="51303B"/>
              </a:buClr>
              <a:buSzPct val="70000"/>
              <a:buFont typeface="Wingdings 2" panose="05020102010507070707" pitchFamily="18" charset="2"/>
              <a:buNone/>
              <a:tabLst/>
              <a:defRPr/>
            </a:pPr>
            <a:endParaRPr kumimoji="0" lang="en-US" altLang="en-US" sz="2800" b="0" i="0" u="none" strike="noStrike" kern="1200" cap="none" spc="0" normalizeH="0" baseline="0" noProof="0" dirty="0">
              <a:ln>
                <a:noFill/>
              </a:ln>
              <a:solidFill>
                <a:srgbClr val="FFFF99"/>
              </a:solidFill>
              <a:effectLst/>
              <a:uLnTx/>
              <a:uFillTx/>
              <a:latin typeface="Arial" panose="020B0604020202020204" pitchFamily="34" charset="0"/>
              <a:ea typeface="+mn-ea"/>
              <a:cs typeface="+mn-cs"/>
            </a:endParaRPr>
          </a:p>
          <a:p>
            <a:pPr marL="342900" marR="0" lvl="0" indent="-342900" algn="l" defTabSz="-13873163" rtl="0" eaLnBrk="1" fontAlgn="auto" latinLnBrk="0" hangingPunct="1">
              <a:lnSpc>
                <a:spcPct val="100000"/>
              </a:lnSpc>
              <a:spcBef>
                <a:spcPts val="0"/>
              </a:spcBef>
              <a:spcAft>
                <a:spcPts val="0"/>
              </a:spcAft>
              <a:buClr>
                <a:srgbClr val="51303B"/>
              </a:buClr>
              <a:buSzPct val="70000"/>
              <a:buFont typeface="Wingdings 2" panose="05020102010507070707" pitchFamily="18" charset="2"/>
              <a:buNone/>
              <a:tabLst/>
              <a:defRPr/>
            </a:pPr>
            <a:r>
              <a:rPr kumimoji="0" lang="en-US" altLang="en-US" sz="2400" b="0" i="1" u="none" strike="noStrike" kern="1200" cap="none" spc="0" normalizeH="0" baseline="0" noProof="0" dirty="0">
                <a:ln>
                  <a:noFill/>
                </a:ln>
                <a:solidFill>
                  <a:srgbClr val="FFFF99"/>
                </a:solidFill>
                <a:effectLst/>
                <a:uLnTx/>
                <a:uFillTx/>
                <a:latin typeface="Arial Narrow" panose="020B0606020202030204" pitchFamily="34" charset="0"/>
                <a:ea typeface="+mn-ea"/>
                <a:cs typeface="+mn-cs"/>
              </a:rPr>
              <a:t>(future passive indicative)</a:t>
            </a:r>
          </a:p>
        </p:txBody>
      </p:sp>
    </p:spTree>
    <p:extLst>
      <p:ext uri="{BB962C8B-B14F-4D97-AF65-F5344CB8AC3E}">
        <p14:creationId xmlns:p14="http://schemas.microsoft.com/office/powerpoint/2010/main" val="399363091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6180">
                                            <p:bg/>
                                          </p:spTgt>
                                        </p:tgtEl>
                                        <p:attrNameLst>
                                          <p:attrName>style.visibility</p:attrName>
                                        </p:attrNameLst>
                                      </p:cBhvr>
                                      <p:to>
                                        <p:strVal val="visible"/>
                                      </p:to>
                                    </p:set>
                                    <p:animEffect transition="in" filter="randombar(horizontal)">
                                      <p:cBhvr>
                                        <p:cTn id="7" dur="500"/>
                                        <p:tgtEl>
                                          <p:spTgt spid="306180">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06180">
                                            <p:txEl>
                                              <p:pRg st="0" end="0"/>
                                            </p:txEl>
                                          </p:spTgt>
                                        </p:tgtEl>
                                        <p:attrNameLst>
                                          <p:attrName>style.visibility</p:attrName>
                                        </p:attrNameLst>
                                      </p:cBhvr>
                                      <p:to>
                                        <p:strVal val="visible"/>
                                      </p:to>
                                    </p:set>
                                    <p:animEffect transition="in" filter="randombar(horizontal)">
                                      <p:cBhvr>
                                        <p:cTn id="10" dur="500"/>
                                        <p:tgtEl>
                                          <p:spTgt spid="306180">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06180">
                                            <p:txEl>
                                              <p:pRg st="1" end="1"/>
                                            </p:txEl>
                                          </p:spTgt>
                                        </p:tgtEl>
                                        <p:attrNameLst>
                                          <p:attrName>style.visibility</p:attrName>
                                        </p:attrNameLst>
                                      </p:cBhvr>
                                      <p:to>
                                        <p:strVal val="visible"/>
                                      </p:to>
                                    </p:set>
                                    <p:animEffect transition="in" filter="randombar(horizontal)">
                                      <p:cBhvr>
                                        <p:cTn id="13" dur="500"/>
                                        <p:tgtEl>
                                          <p:spTgt spid="306180">
                                            <p:txEl>
                                              <p:pRg st="1" end="1"/>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06180">
                                            <p:txEl>
                                              <p:pRg st="5" end="5"/>
                                            </p:txEl>
                                          </p:spTgt>
                                        </p:tgtEl>
                                        <p:attrNameLst>
                                          <p:attrName>style.visibility</p:attrName>
                                        </p:attrNameLst>
                                      </p:cBhvr>
                                      <p:to>
                                        <p:strVal val="visible"/>
                                      </p:to>
                                    </p:set>
                                    <p:animEffect transition="in" filter="randombar(horizontal)">
                                      <p:cBhvr>
                                        <p:cTn id="16" dur="500"/>
                                        <p:tgtEl>
                                          <p:spTgt spid="306180">
                                            <p:txEl>
                                              <p:pRg st="5" end="5"/>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06181">
                                            <p:bg/>
                                          </p:spTgt>
                                        </p:tgtEl>
                                        <p:attrNameLst>
                                          <p:attrName>style.visibility</p:attrName>
                                        </p:attrNameLst>
                                      </p:cBhvr>
                                      <p:to>
                                        <p:strVal val="visible"/>
                                      </p:to>
                                    </p:set>
                                    <p:animEffect transition="in" filter="randombar(horizontal)">
                                      <p:cBhvr>
                                        <p:cTn id="21" dur="500"/>
                                        <p:tgtEl>
                                          <p:spTgt spid="306181">
                                            <p:bg/>
                                          </p:spTgt>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06181">
                                            <p:txEl>
                                              <p:pRg st="0" end="0"/>
                                            </p:txEl>
                                          </p:spTgt>
                                        </p:tgtEl>
                                        <p:attrNameLst>
                                          <p:attrName>style.visibility</p:attrName>
                                        </p:attrNameLst>
                                      </p:cBhvr>
                                      <p:to>
                                        <p:strVal val="visible"/>
                                      </p:to>
                                    </p:set>
                                    <p:animEffect transition="in" filter="randombar(horizontal)">
                                      <p:cBhvr>
                                        <p:cTn id="24" dur="500"/>
                                        <p:tgtEl>
                                          <p:spTgt spid="306181">
                                            <p:txEl>
                                              <p:pRg st="0" end="0"/>
                                            </p:txEl>
                                          </p:spTgt>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06181">
                                            <p:txEl>
                                              <p:pRg st="1" end="1"/>
                                            </p:txEl>
                                          </p:spTgt>
                                        </p:tgtEl>
                                        <p:attrNameLst>
                                          <p:attrName>style.visibility</p:attrName>
                                        </p:attrNameLst>
                                      </p:cBhvr>
                                      <p:to>
                                        <p:strVal val="visible"/>
                                      </p:to>
                                    </p:set>
                                    <p:animEffect transition="in" filter="randombar(horizontal)">
                                      <p:cBhvr>
                                        <p:cTn id="27" dur="500"/>
                                        <p:tgtEl>
                                          <p:spTgt spid="306181">
                                            <p:txEl>
                                              <p:pRg st="1" end="1"/>
                                            </p:txEl>
                                          </p:spTgt>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306181">
                                            <p:txEl>
                                              <p:pRg st="4" end="4"/>
                                            </p:txEl>
                                          </p:spTgt>
                                        </p:tgtEl>
                                        <p:attrNameLst>
                                          <p:attrName>style.visibility</p:attrName>
                                        </p:attrNameLst>
                                      </p:cBhvr>
                                      <p:to>
                                        <p:strVal val="visible"/>
                                      </p:to>
                                    </p:set>
                                    <p:animEffect transition="in" filter="randombar(horizontal)">
                                      <p:cBhvr>
                                        <p:cTn id="30" dur="500"/>
                                        <p:tgtEl>
                                          <p:spTgt spid="306181">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306182"/>
                                        </p:tgtEl>
                                        <p:attrNameLst>
                                          <p:attrName>style.visibility</p:attrName>
                                        </p:attrNameLst>
                                      </p:cBhvr>
                                      <p:to>
                                        <p:strVal val="visible"/>
                                      </p:to>
                                    </p:set>
                                    <p:animEffect transition="in" filter="randombar(horizontal)">
                                      <p:cBhvr>
                                        <p:cTn id="35" dur="500"/>
                                        <p:tgtEl>
                                          <p:spTgt spid="306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180" grpId="0" uiExpand="1" build="p" animBg="1"/>
      <p:bldP spid="306181" grpId="0" uiExpand="1" build="p" animBg="1"/>
      <p:bldP spid="306182"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nSpc>
                <a:spcPct val="100000"/>
              </a:lnSpc>
              <a:buNone/>
            </a:pPr>
            <a:r>
              <a:rPr lang="en-US" sz="2400" b="1" dirty="0">
                <a:solidFill>
                  <a:srgbClr val="FF0000"/>
                </a:solidFill>
                <a:effectLst>
                  <a:outerShdw blurRad="38100" dist="38100" dir="2700000" algn="tl">
                    <a:srgbClr val="000000">
                      <a:alpha val="43137"/>
                    </a:srgbClr>
                  </a:outerShdw>
                </a:effectLst>
              </a:rPr>
              <a:t>Paul uses powerful metaphors or word pictures drawn from the Jewish and Gentile cultures to describe salvation.</a:t>
            </a:r>
          </a:p>
          <a:p>
            <a:pPr>
              <a:lnSpc>
                <a:spcPct val="100000"/>
              </a:lnSpc>
            </a:pPr>
            <a:r>
              <a:rPr lang="en-US" b="1" i="1" u="sng" dirty="0">
                <a:solidFill>
                  <a:schemeClr val="tx1"/>
                </a:solidFill>
              </a:rPr>
              <a:t>Reconciliation</a:t>
            </a:r>
            <a:r>
              <a:rPr lang="en-US" b="1" i="1" dirty="0">
                <a:solidFill>
                  <a:schemeClr val="tx1"/>
                </a:solidFill>
              </a:rPr>
              <a:t> sets the framework of salvation as the repair of a relational breach between humans and God (Ro. 5:1, 11; 2 Co. 5:18; Ep. 4:17-19; Col. 1:21).</a:t>
            </a:r>
          </a:p>
          <a:p>
            <a:pPr>
              <a:lnSpc>
                <a:spcPct val="100000"/>
              </a:lnSpc>
            </a:pPr>
            <a:r>
              <a:rPr lang="en-US" b="1" i="1" u="sng" dirty="0">
                <a:solidFill>
                  <a:schemeClr val="tx1"/>
                </a:solidFill>
              </a:rPr>
              <a:t>Redemption</a:t>
            </a:r>
            <a:r>
              <a:rPr lang="en-US" b="1" i="1" dirty="0">
                <a:solidFill>
                  <a:schemeClr val="tx1"/>
                </a:solidFill>
              </a:rPr>
              <a:t> is both a Jewish concept, in which someone is “bought back”, and a Gentile concept, in which slaves are given manumission (Ro. 3:24; 1 Co. 1:30; 6:20; 7:23; Ga. 3:13; 4:5; Ep. 1:7, 13-14; 4:30;  Tit. 2:14).</a:t>
            </a:r>
          </a:p>
        </p:txBody>
      </p:sp>
      <p:sp>
        <p:nvSpPr>
          <p:cNvPr id="4" name="Slide Number Placeholder 3"/>
          <p:cNvSpPr>
            <a:spLocks noGrp="1"/>
          </p:cNvSpPr>
          <p:nvPr>
            <p:ph type="sldNum" sz="quarter" idx="12"/>
          </p:nvPr>
        </p:nvSpPr>
        <p:spPr>
          <a:xfrm>
            <a:off x="11754465" y="5589640"/>
            <a:ext cx="437534" cy="383078"/>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C27A5A-7290-4DE1-BA94-4BE8A8E57DCF}" type="slidenum">
              <a:rPr kumimoji="0" lang="en-US" sz="1200" b="0" i="1" u="none" strike="noStrike" kern="1200" cap="none" spc="0" normalizeH="0" baseline="0" noProof="0" smtClean="0">
                <a:ln>
                  <a:noFill/>
                </a:ln>
                <a:solidFill>
                  <a:srgbClr val="F2F0EF"/>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200" b="0" i="1" u="none" strike="noStrike" kern="1200" cap="none" spc="0" normalizeH="0" baseline="0" noProof="0" dirty="0">
              <a:ln>
                <a:noFill/>
              </a:ln>
              <a:solidFill>
                <a:srgbClr val="F2F0E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42295753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47187" y="162231"/>
            <a:ext cx="6445045" cy="6577781"/>
          </a:xfrm>
        </p:spPr>
        <p:txBody>
          <a:bodyPr>
            <a:normAutofit/>
          </a:bodyPr>
          <a:lstStyle/>
          <a:p>
            <a:pPr>
              <a:lnSpc>
                <a:spcPct val="100000"/>
              </a:lnSpc>
            </a:pPr>
            <a:r>
              <a:rPr lang="en-US" b="1" i="1" u="sng" dirty="0"/>
              <a:t>Justification</a:t>
            </a:r>
            <a:r>
              <a:rPr lang="en-US" b="1" i="1" dirty="0"/>
              <a:t> is a forensic term and evokes the picture of acquittal before a judge. It means that even though a guilty sinner, the believer is viewed as righteous because he/she has come into a righteous relationship with God (Ro. 3:24, 26; 4:5; 5:1; Ga. 2:16; 3:8, 24; Tit. 3:7). This acquittal is based upon the death of Jesus so that God’s wrath against sin has been satisfied in the death of his Son (Ro. 5:9; 8:30-34).</a:t>
            </a:r>
          </a:p>
          <a:p>
            <a:pPr>
              <a:lnSpc>
                <a:spcPct val="100000"/>
              </a:lnSpc>
            </a:pPr>
            <a:r>
              <a:rPr lang="en-US" b="1" i="1" u="sng" dirty="0"/>
              <a:t>Substitution</a:t>
            </a:r>
            <a:r>
              <a:rPr lang="en-US" b="1" i="1" dirty="0"/>
              <a:t> is a sacrificial concept in which the offenses of the worshipper are transferred to the innocent sacrificial animal—life for life. Paul sees both Yom Kippur and Passover rituals underlying the sacrifice of Christ (Ro 3:25; 1 Co. 5:7; 11:23-25; 2 Co. 5:21; Ep. 5:2).</a:t>
            </a:r>
            <a:endParaRPr lang="en-US" b="1" i="1" u="sng" dirty="0"/>
          </a:p>
        </p:txBody>
      </p:sp>
      <p:sp>
        <p:nvSpPr>
          <p:cNvPr id="4" name="Slide Number Placeholder 3"/>
          <p:cNvSpPr>
            <a:spLocks noGrp="1"/>
          </p:cNvSpPr>
          <p:nvPr>
            <p:ph type="sldNum" sz="quarter" idx="12"/>
          </p:nvPr>
        </p:nvSpPr>
        <p:spPr>
          <a:xfrm>
            <a:off x="11695471" y="5619135"/>
            <a:ext cx="496528" cy="35358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C27A5A-7290-4DE1-BA94-4BE8A8E57DCF}" type="slidenum">
              <a:rPr kumimoji="0" lang="en-US" sz="1200" b="0" i="1" u="none" strike="noStrike" kern="1200" cap="none" spc="0" normalizeH="0" baseline="0" noProof="0" smtClean="0">
                <a:ln>
                  <a:noFill/>
                </a:ln>
                <a:solidFill>
                  <a:srgbClr val="F2F0EF"/>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sz="1200" b="0" i="1" u="none" strike="noStrike" kern="1200" cap="none" spc="0" normalizeH="0" baseline="0" noProof="0" dirty="0">
              <a:ln>
                <a:noFill/>
              </a:ln>
              <a:solidFill>
                <a:srgbClr val="F2F0E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76632409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1749" name="Picture 5" descr="sw-to-bema-c-hlp"/>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3056" y="280403"/>
            <a:ext cx="9093999" cy="625894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1755" name="Text Box 11"/>
          <p:cNvSpPr txBox="1">
            <a:spLocks noChangeArrowheads="1"/>
          </p:cNvSpPr>
          <p:nvPr/>
        </p:nvSpPr>
        <p:spPr bwMode="auto">
          <a:xfrm>
            <a:off x="348915" y="560439"/>
            <a:ext cx="354465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Corbel" panose="020B0503020204020204"/>
                <a:ea typeface="+mn-ea"/>
                <a:cs typeface="+mn-cs"/>
              </a:rPr>
              <a:t>The Corinthian Bema</a:t>
            </a:r>
          </a:p>
        </p:txBody>
      </p:sp>
      <p:sp>
        <p:nvSpPr>
          <p:cNvPr id="2" name="TextBox 1"/>
          <p:cNvSpPr txBox="1"/>
          <p:nvPr/>
        </p:nvSpPr>
        <p:spPr>
          <a:xfrm rot="10800000" flipH="1" flipV="1">
            <a:off x="9227127" y="172227"/>
            <a:ext cx="2819029" cy="37856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a:ea typeface="+mn-ea"/>
                <a:cs typeface="+mn-cs"/>
              </a:rPr>
              <a:t>The idea of acquittal may have loomed large for Paul, since he was arraigned in Corinth before </a:t>
            </a:r>
            <a:r>
              <a:rPr kumimoji="0" lang="en-US" sz="2000" b="1" i="0" u="none" strike="noStrike" kern="1200" cap="none" spc="0" normalizeH="0" baseline="0" noProof="0" dirty="0" err="1">
                <a:ln>
                  <a:noFill/>
                </a:ln>
                <a:solidFill>
                  <a:prstClr val="black"/>
                </a:solidFill>
                <a:effectLst/>
                <a:uLnTx/>
                <a:uFillTx/>
                <a:latin typeface="Corbel" panose="020B0503020204020204"/>
                <a:ea typeface="+mn-ea"/>
                <a:cs typeface="+mn-cs"/>
              </a:rPr>
              <a:t>Gallio</a:t>
            </a:r>
            <a:r>
              <a:rPr kumimoji="0" lang="en-US" sz="2000" b="1" i="0" u="none" strike="noStrike" kern="1200" cap="none" spc="0" normalizeH="0" baseline="0" noProof="0" dirty="0">
                <a:ln>
                  <a:noFill/>
                </a:ln>
                <a:solidFill>
                  <a:prstClr val="black"/>
                </a:solidFill>
                <a:effectLst/>
                <a:uLnTx/>
                <a:uFillTx/>
                <a:latin typeface="Corbel" panose="020B0503020204020204"/>
                <a:ea typeface="+mn-ea"/>
                <a:cs typeface="+mn-cs"/>
              </a:rPr>
              <a:t>, the Proconsul in Corinth who took office in AD 51, on the charge of promoting an illegal religion. </a:t>
            </a:r>
            <a:r>
              <a:rPr kumimoji="0" lang="en-US" sz="2000" b="1" i="0" u="none" strike="noStrike" kern="1200" cap="none" spc="0" normalizeH="0" baseline="0" noProof="0" dirty="0" err="1">
                <a:ln>
                  <a:noFill/>
                </a:ln>
                <a:solidFill>
                  <a:prstClr val="black"/>
                </a:solidFill>
                <a:effectLst/>
                <a:uLnTx/>
                <a:uFillTx/>
                <a:latin typeface="Corbel" panose="020B0503020204020204"/>
                <a:ea typeface="+mn-ea"/>
                <a:cs typeface="+mn-cs"/>
              </a:rPr>
              <a:t>Gallio</a:t>
            </a:r>
            <a:r>
              <a:rPr kumimoji="0" lang="en-US" sz="2000" b="1" i="0" u="none" strike="noStrike" kern="1200" cap="none" spc="0" normalizeH="0" baseline="0" noProof="0" dirty="0">
                <a:ln>
                  <a:noFill/>
                </a:ln>
                <a:solidFill>
                  <a:prstClr val="black"/>
                </a:solidFill>
                <a:effectLst/>
                <a:uLnTx/>
                <a:uFillTx/>
                <a:latin typeface="Corbel" panose="020B0503020204020204"/>
                <a:ea typeface="+mn-ea"/>
                <a:cs typeface="+mn-cs"/>
              </a:rPr>
              <a:t> threw the case out of court (Ac. 18:14-16).  </a:t>
            </a:r>
          </a:p>
        </p:txBody>
      </p:sp>
    </p:spTree>
    <p:extLst>
      <p:ext uri="{BB962C8B-B14F-4D97-AF65-F5344CB8AC3E}">
        <p14:creationId xmlns:p14="http://schemas.microsoft.com/office/powerpoint/2010/main" val="2829231116"/>
      </p:ext>
    </p:extLst>
  </p:cSld>
  <p:clrMapOvr>
    <a:masterClrMapping/>
  </p:clrMapOvr>
  <p:transition>
    <p:split orient="vert"/>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1599" y="569065"/>
            <a:ext cx="6499123" cy="6170947"/>
          </a:xfrm>
        </p:spPr>
        <p:txBody>
          <a:bodyPr>
            <a:normAutofit/>
          </a:bodyPr>
          <a:lstStyle/>
          <a:p>
            <a:pPr>
              <a:lnSpc>
                <a:spcPct val="100000"/>
              </a:lnSpc>
            </a:pPr>
            <a:r>
              <a:rPr lang="en-US" b="1" i="1" u="sng" dirty="0"/>
              <a:t>Adoption</a:t>
            </a:r>
            <a:r>
              <a:rPr lang="en-US" b="1" i="1" dirty="0"/>
              <a:t> was a Roman practice, a legal process by which a person was set free from the authority of his natural father and transferred over to the authority of his adopted father. Old debts were cancelled, and the adopted son now participated in a new family with inheritance rights (Ro. 8:15-17; Ga. 4:3-7; Ep. 1:5).</a:t>
            </a:r>
          </a:p>
          <a:p>
            <a:pPr>
              <a:lnSpc>
                <a:spcPct val="100000"/>
              </a:lnSpc>
            </a:pPr>
            <a:r>
              <a:rPr lang="en-US" b="1" i="1" u="sng" dirty="0"/>
              <a:t>Sanctification</a:t>
            </a:r>
            <a:r>
              <a:rPr lang="en-US" b="1" i="1" dirty="0"/>
              <a:t> is a Jewish concept in which the idea of “cleanness” meant that one was qualified to approach a holy God. Paul employs two verbal tenses, past tense (what is already done, cf. Ro. 15:16; 1 Co. 1:2; 6:11; Ep. 5:26) and present tense (what is being done, cf. Ro. 6:19, 22; 1 Th. 5:23; 2 </a:t>
            </a:r>
            <a:r>
              <a:rPr lang="en-US" b="1" i="1" dirty="0" err="1"/>
              <a:t>Ti</a:t>
            </a:r>
            <a:r>
              <a:rPr lang="en-US" b="1" i="1" dirty="0"/>
              <a:t>. 2:21).</a:t>
            </a:r>
            <a:endParaRPr lang="en-US" b="1" i="1" u="sng" dirty="0"/>
          </a:p>
        </p:txBody>
      </p:sp>
      <p:sp>
        <p:nvSpPr>
          <p:cNvPr id="4" name="Slide Number Placeholder 3"/>
          <p:cNvSpPr>
            <a:spLocks noGrp="1"/>
          </p:cNvSpPr>
          <p:nvPr>
            <p:ph type="sldNum" sz="quarter" idx="12"/>
          </p:nvPr>
        </p:nvSpPr>
        <p:spPr>
          <a:xfrm>
            <a:off x="11680723" y="5663381"/>
            <a:ext cx="511276" cy="309336"/>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C27A5A-7290-4DE1-BA94-4BE8A8E57DCF}" type="slidenum">
              <a:rPr kumimoji="0" lang="en-US" sz="1200" b="0" i="1" u="none" strike="noStrike" kern="1200" cap="none" spc="0" normalizeH="0" baseline="0" noProof="0" smtClean="0">
                <a:ln>
                  <a:noFill/>
                </a:ln>
                <a:solidFill>
                  <a:srgbClr val="F2F0EF"/>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200" b="0" i="1" u="none" strike="noStrike" kern="1200" cap="none" spc="0" normalizeH="0" baseline="0" noProof="0" dirty="0">
              <a:ln>
                <a:noFill/>
              </a:ln>
              <a:solidFill>
                <a:srgbClr val="F2F0E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29276894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19810" name="Rectangle 2"/>
          <p:cNvSpPr>
            <a:spLocks noGrp="1"/>
          </p:cNvSpPr>
          <p:nvPr>
            <p:ph type="title" idx="4294967295"/>
          </p:nvPr>
        </p:nvSpPr>
        <p:spPr>
          <a:xfrm>
            <a:off x="688260" y="388301"/>
            <a:ext cx="10764743" cy="792430"/>
          </a:xfrm>
        </p:spPr>
        <p:txBody>
          <a:bodyPr>
            <a:normAutofit/>
          </a:bodyPr>
          <a:lstStyle/>
          <a:p>
            <a:pPr algn="ctr">
              <a:defRPr/>
            </a:pPr>
            <a:r>
              <a:rPr lang="en-US" altLang="en-US" sz="4200" dirty="0">
                <a:solidFill>
                  <a:srgbClr val="FFFF99"/>
                </a:solidFill>
                <a:effectLst>
                  <a:outerShdw blurRad="38100" dist="38100" dir="2700000" algn="tl">
                    <a:srgbClr val="000000">
                      <a:alpha val="43137"/>
                    </a:srgbClr>
                  </a:outerShdw>
                </a:effectLst>
                <a:latin typeface="Impact" panose="020B0806030902050204" pitchFamily="34" charset="0"/>
              </a:rPr>
              <a:t>Paul’s Metaphors for Salvation</a:t>
            </a:r>
            <a:r>
              <a:rPr lang="en-US" altLang="en-US" sz="4200" dirty="0">
                <a:solidFill>
                  <a:srgbClr val="FFFF99"/>
                </a:solidFill>
                <a:effectLst>
                  <a:outerShdw blurRad="38100" dist="38100" dir="2700000" algn="tl">
                    <a:srgbClr val="000000">
                      <a:alpha val="43137"/>
                    </a:srgbClr>
                  </a:outerShdw>
                </a:effectLst>
              </a:rPr>
              <a:t> </a:t>
            </a:r>
            <a:endParaRPr lang="en-US" altLang="en-US" sz="2800" dirty="0">
              <a:solidFill>
                <a:srgbClr val="FFFF99"/>
              </a:solidFill>
              <a:latin typeface="Arial" panose="020B0604020202020204" pitchFamily="34" charset="0"/>
            </a:endParaRPr>
          </a:p>
        </p:txBody>
      </p:sp>
      <p:sp>
        <p:nvSpPr>
          <p:cNvPr id="119812" name="AutoShape 4"/>
          <p:cNvSpPr>
            <a:spLocks noChangeArrowheads="1"/>
          </p:cNvSpPr>
          <p:nvPr/>
        </p:nvSpPr>
        <p:spPr bwMode="auto">
          <a:xfrm>
            <a:off x="2551472" y="1317482"/>
            <a:ext cx="2758886" cy="461887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119813" name="AutoShape 5"/>
          <p:cNvSpPr>
            <a:spLocks noChangeArrowheads="1"/>
          </p:cNvSpPr>
          <p:nvPr/>
        </p:nvSpPr>
        <p:spPr bwMode="auto">
          <a:xfrm rot="10800000">
            <a:off x="4695381" y="1305631"/>
            <a:ext cx="2822362" cy="463665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119814" name="AutoShape 6"/>
          <p:cNvSpPr>
            <a:spLocks noChangeArrowheads="1"/>
          </p:cNvSpPr>
          <p:nvPr/>
        </p:nvSpPr>
        <p:spPr bwMode="auto">
          <a:xfrm>
            <a:off x="6906056" y="1308408"/>
            <a:ext cx="2763608" cy="464183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119815" name="Text Box 7"/>
          <p:cNvSpPr txBox="1">
            <a:spLocks noChangeArrowheads="1"/>
          </p:cNvSpPr>
          <p:nvPr/>
        </p:nvSpPr>
        <p:spPr bwMode="auto">
          <a:xfrm>
            <a:off x="2940934" y="1883898"/>
            <a:ext cx="2016477" cy="3385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2000" b="0" i="1" u="none" strike="noStrike" kern="1200" cap="none" spc="0" normalizeH="0" baseline="0" noProof="0" dirty="0">
                <a:ln>
                  <a:noFill/>
                </a:ln>
                <a:solidFill>
                  <a:srgbClr val="FFC000"/>
                </a:solidFill>
                <a:effectLst/>
                <a:uLnTx/>
                <a:uFillTx/>
                <a:latin typeface="Arial" panose="020B0604020202020204" pitchFamily="34" charset="0"/>
                <a:ea typeface="+mn-ea"/>
                <a:cs typeface="+mn-cs"/>
              </a:rPr>
              <a:t>drawn from the Roman criminal courts</a:t>
            </a: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2800" b="0" i="0" u="none" strike="noStrike" kern="1200" cap="none" spc="0" normalizeH="0" baseline="0" noProof="0" dirty="0">
                <a:ln>
                  <a:noFill/>
                </a:ln>
                <a:solidFill>
                  <a:srgbClr val="FFFF99"/>
                </a:solidFill>
                <a:effectLst>
                  <a:outerShdw blurRad="38100" dist="38100" dir="2700000" algn="tl">
                    <a:srgbClr val="000000"/>
                  </a:outerShdw>
                </a:effectLst>
                <a:uLnTx/>
                <a:uFillTx/>
                <a:latin typeface="Arial" panose="020B0604020202020204" pitchFamily="34" charset="0"/>
                <a:ea typeface="+mn-ea"/>
                <a:cs typeface="+mn-cs"/>
              </a:rPr>
              <a:t>…to be acquitted, to be pardoned by a judge</a:t>
            </a:r>
          </a:p>
        </p:txBody>
      </p:sp>
      <p:sp>
        <p:nvSpPr>
          <p:cNvPr id="119817" name="Text Box 9"/>
          <p:cNvSpPr txBox="1">
            <a:spLocks noChangeArrowheads="1"/>
          </p:cNvSpPr>
          <p:nvPr/>
        </p:nvSpPr>
        <p:spPr bwMode="auto">
          <a:xfrm>
            <a:off x="7152008" y="1883898"/>
            <a:ext cx="2289029" cy="295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2000" b="0" i="1" u="none" strike="noStrike" kern="1200" cap="none" spc="0" normalizeH="0" baseline="0" noProof="0" dirty="0">
                <a:ln>
                  <a:noFill/>
                </a:ln>
                <a:solidFill>
                  <a:srgbClr val="FFC000"/>
                </a:solidFill>
                <a:effectLst/>
                <a:uLnTx/>
                <a:uFillTx/>
                <a:latin typeface="Arial" panose="020B0604020202020204" pitchFamily="34" charset="0"/>
                <a:ea typeface="+mn-ea"/>
                <a:cs typeface="+mn-cs"/>
              </a:rPr>
              <a:t>drawn from the sacrificial system of the temple</a:t>
            </a: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2800" b="0" i="0" u="none" strike="noStrike" kern="1200" cap="none" spc="0" normalizeH="0" baseline="0" noProof="0" dirty="0">
                <a:ln>
                  <a:noFill/>
                </a:ln>
                <a:solidFill>
                  <a:srgbClr val="FFFF99"/>
                </a:solidFill>
                <a:effectLst>
                  <a:outerShdw blurRad="38100" dist="38100" dir="2700000" algn="tl">
                    <a:srgbClr val="000000"/>
                  </a:outerShdw>
                </a:effectLst>
                <a:uLnTx/>
                <a:uFillTx/>
                <a:latin typeface="Arial" panose="020B0604020202020204" pitchFamily="34" charset="0"/>
                <a:ea typeface="+mn-ea"/>
                <a:cs typeface="+mn-cs"/>
              </a:rPr>
              <a:t>…to turn aside God’s wrath against sin</a:t>
            </a:r>
          </a:p>
        </p:txBody>
      </p:sp>
      <p:sp>
        <p:nvSpPr>
          <p:cNvPr id="10" name="AutoShape 5"/>
          <p:cNvSpPr>
            <a:spLocks noChangeArrowheads="1"/>
          </p:cNvSpPr>
          <p:nvPr/>
        </p:nvSpPr>
        <p:spPr bwMode="auto">
          <a:xfrm rot="10800000">
            <a:off x="465115" y="1327514"/>
            <a:ext cx="2687514" cy="461978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2" name="TextBox 1"/>
          <p:cNvSpPr txBox="1"/>
          <p:nvPr/>
        </p:nvSpPr>
        <p:spPr>
          <a:xfrm>
            <a:off x="4689335" y="5446410"/>
            <a:ext cx="2801274"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FF3300"/>
                </a:solidFill>
                <a:effectLst>
                  <a:outerShdw blurRad="38100" dist="38100" dir="2700000" algn="tl">
                    <a:srgbClr val="000000"/>
                  </a:outerShdw>
                </a:effectLst>
                <a:uLnTx/>
                <a:uFillTx/>
                <a:latin typeface="Franklin Gothic Medium" panose="020B0603020102020204" pitchFamily="34" charset="0"/>
                <a:ea typeface="+mn-ea"/>
                <a:cs typeface="+mn-cs"/>
              </a:rPr>
              <a:t>REDEMPTION</a:t>
            </a:r>
          </a:p>
        </p:txBody>
      </p:sp>
      <p:sp>
        <p:nvSpPr>
          <p:cNvPr id="3" name="TextBox 2"/>
          <p:cNvSpPr txBox="1"/>
          <p:nvPr/>
        </p:nvSpPr>
        <p:spPr>
          <a:xfrm>
            <a:off x="2737913" y="1278284"/>
            <a:ext cx="2753655" cy="8002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FF3300"/>
                </a:solidFill>
                <a:effectLst>
                  <a:outerShdw blurRad="38100" dist="38100" dir="2700000" algn="tl">
                    <a:srgbClr val="000000"/>
                  </a:outerShdw>
                </a:effectLst>
                <a:uLnTx/>
                <a:uFillTx/>
                <a:latin typeface="Franklin Gothic Medium" panose="020B0603020102020204" pitchFamily="34" charset="0"/>
                <a:ea typeface="+mn-ea"/>
                <a:cs typeface="+mn-cs"/>
              </a:rPr>
              <a:t>JUSTIFICATION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13" name="Text Box 8"/>
          <p:cNvSpPr txBox="1">
            <a:spLocks noChangeArrowheads="1"/>
          </p:cNvSpPr>
          <p:nvPr/>
        </p:nvSpPr>
        <p:spPr bwMode="auto">
          <a:xfrm>
            <a:off x="711996" y="1371895"/>
            <a:ext cx="2204921"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en-US" altLang="en-US" sz="24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en-US" altLang="en-US" sz="24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2000" b="0" i="1" u="none" strike="noStrike" kern="1200" cap="none" spc="0" normalizeH="0" baseline="0" noProof="0" dirty="0">
                <a:ln>
                  <a:noFill/>
                </a:ln>
                <a:solidFill>
                  <a:srgbClr val="FFC000"/>
                </a:solidFill>
                <a:effectLst/>
                <a:uLnTx/>
                <a:uFillTx/>
                <a:latin typeface="Arial" panose="020B0604020202020204" pitchFamily="34" charset="0"/>
                <a:ea typeface="+mn-ea"/>
                <a:cs typeface="+mn-cs"/>
              </a:rPr>
              <a:t>drawn from </a:t>
            </a:r>
            <a:br>
              <a:rPr kumimoji="0" lang="en-US" altLang="en-US" sz="2000" b="0" i="1" u="none" strike="noStrike" kern="1200" cap="none" spc="0" normalizeH="0" baseline="0" noProof="0" dirty="0">
                <a:ln>
                  <a:noFill/>
                </a:ln>
                <a:solidFill>
                  <a:srgbClr val="FFC000"/>
                </a:solidFill>
                <a:effectLst/>
                <a:uLnTx/>
                <a:uFillTx/>
                <a:latin typeface="Arial" panose="020B0604020202020204" pitchFamily="34" charset="0"/>
                <a:ea typeface="+mn-ea"/>
                <a:cs typeface="+mn-cs"/>
              </a:rPr>
            </a:br>
            <a:r>
              <a:rPr kumimoji="0" lang="en-US" altLang="en-US" sz="2000" b="0" i="1" u="none" strike="noStrike" kern="1200" cap="none" spc="0" normalizeH="0" baseline="0" noProof="0" dirty="0">
                <a:ln>
                  <a:noFill/>
                </a:ln>
                <a:solidFill>
                  <a:srgbClr val="FFC000"/>
                </a:solidFill>
                <a:effectLst/>
                <a:uLnTx/>
                <a:uFillTx/>
                <a:latin typeface="Arial" panose="020B0604020202020204" pitchFamily="34" charset="0"/>
                <a:ea typeface="+mn-ea"/>
                <a:cs typeface="+mn-cs"/>
              </a:rPr>
              <a:t>Roman family laws</a:t>
            </a: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2800" b="0" i="0" u="none" strike="noStrike" kern="1200" cap="none" spc="0" normalizeH="0" baseline="0" noProof="0" dirty="0">
                <a:ln>
                  <a:noFill/>
                </a:ln>
                <a:solidFill>
                  <a:srgbClr val="FFFF99"/>
                </a:solidFill>
                <a:effectLst>
                  <a:outerShdw blurRad="38100" dist="38100" dir="2700000" algn="tl">
                    <a:srgbClr val="000000"/>
                  </a:outerShdw>
                </a:effectLst>
                <a:uLnTx/>
                <a:uFillTx/>
                <a:latin typeface="Arial" panose="020B0604020202020204" pitchFamily="34" charset="0"/>
                <a:ea typeface="+mn-ea"/>
                <a:cs typeface="+mn-cs"/>
              </a:rPr>
              <a:t>…to transfer authority to a new family</a:t>
            </a:r>
          </a:p>
        </p:txBody>
      </p:sp>
      <p:sp>
        <p:nvSpPr>
          <p:cNvPr id="4" name="TextBox 3"/>
          <p:cNvSpPr txBox="1"/>
          <p:nvPr/>
        </p:nvSpPr>
        <p:spPr>
          <a:xfrm>
            <a:off x="294602" y="5436285"/>
            <a:ext cx="300653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FF3300"/>
                </a:solidFill>
                <a:effectLst>
                  <a:outerShdw blurRad="38100" dist="38100" dir="2700000" algn="tl">
                    <a:srgbClr val="000000"/>
                  </a:outerShdw>
                </a:effectLst>
                <a:uLnTx/>
                <a:uFillTx/>
                <a:latin typeface="Franklin Gothic Medium" panose="020B0603020102020204" pitchFamily="34" charset="0"/>
                <a:ea typeface="+mn-ea"/>
                <a:cs typeface="+mn-cs"/>
              </a:rPr>
              <a:t>ADOPTION</a:t>
            </a:r>
          </a:p>
        </p:txBody>
      </p:sp>
      <p:sp>
        <p:nvSpPr>
          <p:cNvPr id="15" name="AutoShape 5"/>
          <p:cNvSpPr>
            <a:spLocks noChangeArrowheads="1"/>
          </p:cNvSpPr>
          <p:nvPr/>
        </p:nvSpPr>
        <p:spPr bwMode="auto">
          <a:xfrm rot="10800000">
            <a:off x="9062218" y="1307352"/>
            <a:ext cx="2801273" cy="462900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16" name="Text Box 8"/>
          <p:cNvSpPr txBox="1">
            <a:spLocks noChangeArrowheads="1"/>
          </p:cNvSpPr>
          <p:nvPr/>
        </p:nvSpPr>
        <p:spPr bwMode="auto">
          <a:xfrm>
            <a:off x="5168118" y="1344145"/>
            <a:ext cx="1876885" cy="4678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en-US" altLang="en-US" sz="24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en-US" altLang="en-US" sz="24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2000" b="0" i="1" u="none" strike="noStrike" kern="1200" cap="none" spc="0" normalizeH="0" baseline="0" noProof="0" dirty="0">
                <a:ln>
                  <a:noFill/>
                </a:ln>
                <a:solidFill>
                  <a:srgbClr val="FFC000"/>
                </a:solidFill>
                <a:effectLst/>
                <a:uLnTx/>
                <a:uFillTx/>
                <a:latin typeface="Arial" panose="020B0604020202020204" pitchFamily="34" charset="0"/>
                <a:ea typeface="+mn-ea"/>
                <a:cs typeface="+mn-cs"/>
              </a:rPr>
              <a:t>drawn from the </a:t>
            </a:r>
            <a:br>
              <a:rPr kumimoji="0" lang="en-US" altLang="en-US" sz="2000" b="0" i="1" u="none" strike="noStrike" kern="1200" cap="none" spc="0" normalizeH="0" baseline="0" noProof="0" dirty="0">
                <a:ln>
                  <a:noFill/>
                </a:ln>
                <a:solidFill>
                  <a:srgbClr val="FFC000"/>
                </a:solidFill>
                <a:effectLst/>
                <a:uLnTx/>
                <a:uFillTx/>
                <a:latin typeface="Arial" panose="020B0604020202020204" pitchFamily="34" charset="0"/>
                <a:ea typeface="+mn-ea"/>
                <a:cs typeface="+mn-cs"/>
              </a:rPr>
            </a:br>
            <a:r>
              <a:rPr kumimoji="0" lang="en-US" altLang="en-US" sz="2000" b="0" i="1" u="none" strike="noStrike" kern="1200" cap="none" spc="0" normalizeH="0" baseline="0" noProof="0" dirty="0">
                <a:ln>
                  <a:noFill/>
                </a:ln>
                <a:solidFill>
                  <a:srgbClr val="FFC000"/>
                </a:solidFill>
                <a:effectLst/>
                <a:uLnTx/>
                <a:uFillTx/>
                <a:latin typeface="Arial" panose="020B0604020202020204" pitchFamily="34" charset="0"/>
                <a:ea typeface="+mn-ea"/>
                <a:cs typeface="+mn-cs"/>
              </a:rPr>
              <a:t>Torah laws for buying back</a:t>
            </a: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2800" b="0" i="0" u="none" strike="noStrike" kern="1200" cap="none" spc="0" normalizeH="0" baseline="0" noProof="0" dirty="0">
                <a:ln>
                  <a:noFill/>
                </a:ln>
                <a:solidFill>
                  <a:srgbClr val="FFFF99"/>
                </a:solidFill>
                <a:effectLst>
                  <a:outerShdw blurRad="38100" dist="38100" dir="2700000" algn="tl">
                    <a:srgbClr val="000000"/>
                  </a:outerShdw>
                </a:effectLst>
                <a:uLnTx/>
                <a:uFillTx/>
                <a:latin typeface="Arial" panose="020B0604020202020204" pitchFamily="34" charset="0"/>
                <a:ea typeface="+mn-ea"/>
                <a:cs typeface="+mn-cs"/>
              </a:rPr>
              <a:t>to effect a release or to buy back</a:t>
            </a:r>
          </a:p>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en-US" altLang="en-US" sz="2800" b="0"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17" name="Text Box 8"/>
          <p:cNvSpPr txBox="1">
            <a:spLocks noChangeArrowheads="1"/>
          </p:cNvSpPr>
          <p:nvPr/>
        </p:nvSpPr>
        <p:spPr bwMode="auto">
          <a:xfrm>
            <a:off x="9460462" y="1310755"/>
            <a:ext cx="1999286"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en-US" altLang="en-US" sz="24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en-US" altLang="en-US" sz="24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2000" b="0" i="1" u="none" strike="noStrike" kern="1200" cap="none" spc="0" normalizeH="0" baseline="0" noProof="0" dirty="0">
                <a:ln>
                  <a:noFill/>
                </a:ln>
                <a:solidFill>
                  <a:srgbClr val="FFC000"/>
                </a:solidFill>
                <a:effectLst/>
                <a:uLnTx/>
                <a:uFillTx/>
                <a:latin typeface="Arial" panose="020B0604020202020204" pitchFamily="34" charset="0"/>
                <a:ea typeface="+mn-ea"/>
                <a:cs typeface="+mn-cs"/>
              </a:rPr>
              <a:t>drawn from the </a:t>
            </a:r>
            <a:br>
              <a:rPr kumimoji="0" lang="en-US" altLang="en-US" sz="2000" b="0" i="1" u="none" strike="noStrike" kern="1200" cap="none" spc="0" normalizeH="0" baseline="0" noProof="0" dirty="0">
                <a:ln>
                  <a:noFill/>
                </a:ln>
                <a:solidFill>
                  <a:srgbClr val="FFC000"/>
                </a:solidFill>
                <a:effectLst/>
                <a:uLnTx/>
                <a:uFillTx/>
                <a:latin typeface="Arial" panose="020B0604020202020204" pitchFamily="34" charset="0"/>
                <a:ea typeface="+mn-ea"/>
                <a:cs typeface="+mn-cs"/>
              </a:rPr>
            </a:br>
            <a:r>
              <a:rPr kumimoji="0" lang="en-US" altLang="en-US" sz="2000" b="0" i="1" u="none" strike="noStrike" kern="1200" cap="none" spc="0" normalizeH="0" baseline="0" noProof="0" dirty="0">
                <a:ln>
                  <a:noFill/>
                </a:ln>
                <a:solidFill>
                  <a:srgbClr val="FFC000"/>
                </a:solidFill>
                <a:effectLst/>
                <a:uLnTx/>
                <a:uFillTx/>
                <a:latin typeface="Arial" panose="020B0604020202020204" pitchFamily="34" charset="0"/>
                <a:ea typeface="+mn-ea"/>
                <a:cs typeface="+mn-cs"/>
              </a:rPr>
              <a:t>Torah laws for purification</a:t>
            </a: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2800" b="0" i="0" u="none" strike="noStrike" kern="1200" cap="none" spc="0" normalizeH="0" baseline="0" noProof="0" dirty="0">
                <a:ln>
                  <a:noFill/>
                </a:ln>
                <a:solidFill>
                  <a:srgbClr val="FFFF99"/>
                </a:solidFill>
                <a:effectLst>
                  <a:outerShdw blurRad="38100" dist="38100" dir="2700000" algn="tl">
                    <a:srgbClr val="000000"/>
                  </a:outerShdw>
                </a:effectLst>
                <a:uLnTx/>
                <a:uFillTx/>
                <a:latin typeface="Arial" panose="020B0604020202020204" pitchFamily="34" charset="0"/>
                <a:ea typeface="+mn-ea"/>
                <a:cs typeface="+mn-cs"/>
              </a:rPr>
              <a:t>…to make clean, fit to approach God</a:t>
            </a:r>
            <a:endParaRPr kumimoji="0" lang="en-US" altLang="en-US" sz="2800" b="0"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18" name="TextBox 17"/>
          <p:cNvSpPr txBox="1"/>
          <p:nvPr/>
        </p:nvSpPr>
        <p:spPr>
          <a:xfrm>
            <a:off x="8971588" y="5465781"/>
            <a:ext cx="300653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FF3300"/>
                </a:solidFill>
                <a:effectLst>
                  <a:outerShdw blurRad="38100" dist="38100" dir="2700000" algn="tl">
                    <a:srgbClr val="000000"/>
                  </a:outerShdw>
                </a:effectLst>
                <a:uLnTx/>
                <a:uFillTx/>
                <a:latin typeface="Franklin Gothic Medium" panose="020B0603020102020204" pitchFamily="34" charset="0"/>
                <a:ea typeface="+mn-ea"/>
                <a:cs typeface="+mn-cs"/>
              </a:rPr>
              <a:t>SANCTIFICATION</a:t>
            </a:r>
          </a:p>
        </p:txBody>
      </p:sp>
      <p:sp>
        <p:nvSpPr>
          <p:cNvPr id="5" name="TextBox 4"/>
          <p:cNvSpPr txBox="1"/>
          <p:nvPr/>
        </p:nvSpPr>
        <p:spPr>
          <a:xfrm>
            <a:off x="465114" y="6029147"/>
            <a:ext cx="11398378" cy="527361"/>
          </a:xfrm>
          <a:prstGeom prst="rect">
            <a:avLst/>
          </a:prstGeom>
          <a:gradFill flip="none" rotWithShape="1">
            <a:gsLst>
              <a:gs pos="0">
                <a:srgbClr val="54323E">
                  <a:shade val="30000"/>
                  <a:satMod val="115000"/>
                </a:srgbClr>
              </a:gs>
              <a:gs pos="50000">
                <a:srgbClr val="54323E">
                  <a:shade val="67500"/>
                  <a:satMod val="115000"/>
                </a:srgbClr>
              </a:gs>
              <a:gs pos="100000">
                <a:srgbClr val="54323E">
                  <a:shade val="100000"/>
                  <a:satMod val="115000"/>
                </a:srgbClr>
              </a:gs>
            </a:gsLst>
            <a:lin ang="0" scaled="1"/>
            <a:tileRect/>
          </a:gra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99"/>
                </a:solidFill>
                <a:effectLst/>
                <a:uLnTx/>
                <a:uFillTx/>
                <a:latin typeface="Franklin Gothic Medium" panose="020B0603020102020204" pitchFamily="34" charset="0"/>
                <a:ea typeface="+mn-ea"/>
                <a:cs typeface="+mn-cs"/>
              </a:rPr>
              <a:t>							</a:t>
            </a:r>
            <a:endParaRPr kumimoji="0" lang="en-US" sz="2800" b="0" i="0" u="none" strike="noStrike" kern="1200" cap="none" spc="0" normalizeH="0" baseline="0" noProof="0" dirty="0">
              <a:ln>
                <a:noFill/>
              </a:ln>
              <a:solidFill>
                <a:srgbClr val="FFFF9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20" name="TextBox 19"/>
          <p:cNvSpPr txBox="1"/>
          <p:nvPr/>
        </p:nvSpPr>
        <p:spPr>
          <a:xfrm>
            <a:off x="608760" y="6031927"/>
            <a:ext cx="300653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FF3300"/>
                </a:solidFill>
                <a:effectLst>
                  <a:outerShdw blurRad="38100" dist="38100" dir="2700000" algn="tl">
                    <a:srgbClr val="000000"/>
                  </a:outerShdw>
                </a:effectLst>
                <a:uLnTx/>
                <a:uFillTx/>
                <a:latin typeface="Franklin Gothic Medium" panose="020B0603020102020204" pitchFamily="34" charset="0"/>
                <a:ea typeface="+mn-ea"/>
                <a:cs typeface="+mn-cs"/>
              </a:rPr>
              <a:t>RECONCILIATION</a:t>
            </a:r>
          </a:p>
        </p:txBody>
      </p:sp>
      <p:sp>
        <p:nvSpPr>
          <p:cNvPr id="6" name="TextBox 5"/>
          <p:cNvSpPr txBox="1"/>
          <p:nvPr/>
        </p:nvSpPr>
        <p:spPr>
          <a:xfrm>
            <a:off x="3615290" y="6029147"/>
            <a:ext cx="808018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FFFF99"/>
                </a:solidFill>
                <a:effectLst>
                  <a:outerShdw blurRad="38100" dist="38100" dir="2700000" algn="tl">
                    <a:srgbClr val="000000"/>
                  </a:outerShdw>
                </a:effectLst>
                <a:uLnTx/>
                <a:uFillTx/>
                <a:latin typeface="Arial" panose="020B0604020202020204" pitchFamily="34" charset="0"/>
                <a:ea typeface="+mn-ea"/>
                <a:cs typeface="+mn-cs"/>
              </a:rPr>
              <a:t>…repairing the breach between humans and God</a:t>
            </a:r>
          </a:p>
        </p:txBody>
      </p:sp>
      <p:sp>
        <p:nvSpPr>
          <p:cNvPr id="7" name="TextBox 6"/>
          <p:cNvSpPr txBox="1"/>
          <p:nvPr/>
        </p:nvSpPr>
        <p:spPr>
          <a:xfrm>
            <a:off x="7103149" y="1262198"/>
            <a:ext cx="262466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FF3300"/>
                </a:solidFill>
                <a:effectLst>
                  <a:outerShdw blurRad="38100" dist="38100" dir="2700000" algn="tl">
                    <a:srgbClr val="000000"/>
                  </a:outerShdw>
                </a:effectLst>
                <a:uLnTx/>
                <a:uFillTx/>
                <a:latin typeface="Franklin Gothic Medium" panose="020B0603020102020204" pitchFamily="34" charset="0"/>
                <a:ea typeface="+mn-ea"/>
                <a:cs typeface="+mn-cs"/>
              </a:rPr>
              <a:t>SUBSTITUTION</a:t>
            </a:r>
          </a:p>
        </p:txBody>
      </p:sp>
    </p:spTree>
    <p:extLst>
      <p:ext uri="{BB962C8B-B14F-4D97-AF65-F5344CB8AC3E}">
        <p14:creationId xmlns:p14="http://schemas.microsoft.com/office/powerpoint/2010/main" val="83729621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9812"/>
                                        </p:tgtEl>
                                        <p:attrNameLst>
                                          <p:attrName>style.visibility</p:attrName>
                                        </p:attrNameLst>
                                      </p:cBhvr>
                                      <p:to>
                                        <p:strVal val="visible"/>
                                      </p:to>
                                    </p:set>
                                    <p:animEffect transition="in" filter="randombar(horizontal)">
                                      <p:cBhvr>
                                        <p:cTn id="29" dur="500"/>
                                        <p:tgtEl>
                                          <p:spTgt spid="119812"/>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randombar(horizontal)">
                                      <p:cBhvr>
                                        <p:cTn id="32" dur="500"/>
                                        <p:tgtEl>
                                          <p:spTgt spid="3"/>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19815"/>
                                        </p:tgtEl>
                                        <p:attrNameLst>
                                          <p:attrName>style.visibility</p:attrName>
                                        </p:attrNameLst>
                                      </p:cBhvr>
                                      <p:to>
                                        <p:strVal val="visible"/>
                                      </p:to>
                                    </p:set>
                                    <p:animEffect transition="in" filter="randombar(horizontal)">
                                      <p:cBhvr>
                                        <p:cTn id="35" dur="500"/>
                                        <p:tgtEl>
                                          <p:spTgt spid="11981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19813"/>
                                        </p:tgtEl>
                                        <p:attrNameLst>
                                          <p:attrName>style.visibility</p:attrName>
                                        </p:attrNameLst>
                                      </p:cBhvr>
                                      <p:to>
                                        <p:strVal val="visible"/>
                                      </p:to>
                                    </p:set>
                                    <p:animEffect transition="in" filter="randombar(horizontal)">
                                      <p:cBhvr>
                                        <p:cTn id="40" dur="500"/>
                                        <p:tgtEl>
                                          <p:spTgt spid="119813"/>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randombar(horizontal)">
                                      <p:cBhvr>
                                        <p:cTn id="43" dur="500"/>
                                        <p:tgtEl>
                                          <p:spTgt spid="16"/>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randombar(horizontal)">
                                      <p:cBhvr>
                                        <p:cTn id="46" dur="500"/>
                                        <p:tgtEl>
                                          <p:spTgt spid="2"/>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119814"/>
                                        </p:tgtEl>
                                        <p:attrNameLst>
                                          <p:attrName>style.visibility</p:attrName>
                                        </p:attrNameLst>
                                      </p:cBhvr>
                                      <p:to>
                                        <p:strVal val="visible"/>
                                      </p:to>
                                    </p:set>
                                    <p:animEffect transition="in" filter="randombar(horizontal)">
                                      <p:cBhvr>
                                        <p:cTn id="51" dur="500"/>
                                        <p:tgtEl>
                                          <p:spTgt spid="119814"/>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randombar(horizontal)">
                                      <p:cBhvr>
                                        <p:cTn id="54" dur="500"/>
                                        <p:tgtEl>
                                          <p:spTgt spid="7"/>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119817"/>
                                        </p:tgtEl>
                                        <p:attrNameLst>
                                          <p:attrName>style.visibility</p:attrName>
                                        </p:attrNameLst>
                                      </p:cBhvr>
                                      <p:to>
                                        <p:strVal val="visible"/>
                                      </p:to>
                                    </p:set>
                                    <p:animEffect transition="in" filter="randombar(horizontal)">
                                      <p:cBhvr>
                                        <p:cTn id="57" dur="500"/>
                                        <p:tgtEl>
                                          <p:spTgt spid="119817"/>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randombar(horizontal)">
                                      <p:cBhvr>
                                        <p:cTn id="62" dur="500"/>
                                        <p:tgtEl>
                                          <p:spTgt spid="15"/>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randombar(horizontal)">
                                      <p:cBhvr>
                                        <p:cTn id="65" dur="500"/>
                                        <p:tgtEl>
                                          <p:spTgt spid="17"/>
                                        </p:tgtEl>
                                      </p:cBhvr>
                                    </p:animEffect>
                                  </p:childTnLst>
                                </p:cTn>
                              </p:par>
                              <p:par>
                                <p:cTn id="66" presetID="14" presetClass="entr" presetSubtype="10"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randombar(horizontal)">
                                      <p:cBhvr>
                                        <p:cTn id="6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2" grpId="0" animBg="1"/>
      <p:bldP spid="119813" grpId="0" animBg="1"/>
      <p:bldP spid="119814" grpId="0" animBg="1"/>
      <p:bldP spid="119815" grpId="0"/>
      <p:bldP spid="119817" grpId="0"/>
      <p:bldP spid="10" grpId="0" animBg="1"/>
      <p:bldP spid="2" grpId="0"/>
      <p:bldP spid="3" grpId="0"/>
      <p:bldP spid="13" grpId="0"/>
      <p:bldP spid="4" grpId="0"/>
      <p:bldP spid="15" grpId="0" animBg="1"/>
      <p:bldP spid="16" grpId="0"/>
      <p:bldP spid="17" grpId="0"/>
      <p:bldP spid="18" grpId="0"/>
      <p:bldP spid="5" grpId="0" animBg="1"/>
      <p:bldP spid="20" grpId="0"/>
      <p:bldP spid="6" grpId="0"/>
      <p:bldP spid="7"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The People of God</a:t>
            </a:r>
          </a:p>
        </p:txBody>
      </p:sp>
      <p:sp>
        <p:nvSpPr>
          <p:cNvPr id="3" name="Content Placeholder 2"/>
          <p:cNvSpPr>
            <a:spLocks noGrp="1"/>
          </p:cNvSpPr>
          <p:nvPr>
            <p:ph idx="1"/>
          </p:nvPr>
        </p:nvSpPr>
        <p:spPr>
          <a:xfrm>
            <a:off x="5206181" y="309717"/>
            <a:ext cx="6489289" cy="6445044"/>
          </a:xfrm>
        </p:spPr>
        <p:txBody>
          <a:bodyPr>
            <a:normAutofit/>
          </a:bodyPr>
          <a:lstStyle/>
          <a:p>
            <a:pPr marL="0" indent="0">
              <a:lnSpc>
                <a:spcPct val="100000"/>
              </a:lnSpc>
              <a:buNone/>
            </a:pPr>
            <a:r>
              <a:rPr lang="en-US" sz="2400" b="1" dirty="0">
                <a:solidFill>
                  <a:srgbClr val="FF0000"/>
                </a:solidFill>
                <a:effectLst>
                  <a:outerShdw blurRad="38100" dist="38100" dir="2700000" algn="tl">
                    <a:srgbClr val="000000">
                      <a:alpha val="43137"/>
                    </a:srgbClr>
                  </a:outerShdw>
                </a:effectLst>
              </a:rPr>
              <a:t>Paul asserts that the true “Israel”, the people of God, cannot be defined by ethnic pedigree.</a:t>
            </a:r>
          </a:p>
          <a:p>
            <a:pPr>
              <a:lnSpc>
                <a:spcPct val="100000"/>
              </a:lnSpc>
            </a:pPr>
            <a:r>
              <a:rPr lang="en-US" b="1" i="1" dirty="0">
                <a:solidFill>
                  <a:schemeClr val="tx1"/>
                </a:solidFill>
              </a:rPr>
              <a:t>He never denies that ancient Israel was chosen by God as the recipients of adoption, glory, covenant, law, priesthood, promises and the lineage of the Messiah (Ro. 3:1-2; 9:4-5).</a:t>
            </a:r>
          </a:p>
          <a:p>
            <a:pPr>
              <a:lnSpc>
                <a:spcPct val="100000"/>
              </a:lnSpc>
            </a:pPr>
            <a:r>
              <a:rPr lang="en-US" b="1" i="1" dirty="0">
                <a:solidFill>
                  <a:schemeClr val="tx1"/>
                </a:solidFill>
              </a:rPr>
              <a:t>However, he goes on to assert that the true “Israel” must be defined by faith (Ro. 2:28-29; 9:6-9; 10:8-13; 11:26; Ga. 3:6-9, 14, 26-29; 6:16).</a:t>
            </a:r>
          </a:p>
          <a:p>
            <a:pPr>
              <a:lnSpc>
                <a:spcPct val="100000"/>
              </a:lnSpc>
            </a:pPr>
            <a:r>
              <a:rPr lang="en-US" b="1" i="1" dirty="0">
                <a:solidFill>
                  <a:schemeClr val="tx1"/>
                </a:solidFill>
              </a:rPr>
              <a:t>The corporate imagery he uses of the church—the body of Christ, the temple of God, the bride of Christ, the city community and the household community—are metaphors describing the whole people of faith, including both Jew and Gentile.</a:t>
            </a:r>
          </a:p>
        </p:txBody>
      </p:sp>
      <p:sp>
        <p:nvSpPr>
          <p:cNvPr id="4" name="Slide Number Placeholder 3"/>
          <p:cNvSpPr>
            <a:spLocks noGrp="1"/>
          </p:cNvSpPr>
          <p:nvPr>
            <p:ph type="sldNum" sz="quarter" idx="12"/>
          </p:nvPr>
        </p:nvSpPr>
        <p:spPr>
          <a:xfrm>
            <a:off x="11695471" y="5512170"/>
            <a:ext cx="496528" cy="46054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C27A5A-7290-4DE1-BA94-4BE8A8E57DCF}" type="slidenum">
              <a:rPr kumimoji="0" lang="en-US" sz="1200" b="0" i="1" u="none" strike="noStrike" kern="1200" cap="none" spc="0" normalizeH="0" baseline="0" noProof="0" smtClean="0">
                <a:ln>
                  <a:noFill/>
                </a:ln>
                <a:solidFill>
                  <a:srgbClr val="F2F0EF"/>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1" u="none" strike="noStrike" kern="1200" cap="none" spc="0" normalizeH="0" baseline="0" noProof="0" dirty="0">
              <a:ln>
                <a:noFill/>
              </a:ln>
              <a:solidFill>
                <a:srgbClr val="F2F0E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34898802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40000"/>
            <a:lumOff val="60000"/>
          </a:schemeClr>
        </a:solidFill>
        <a:effectLst/>
      </p:bgPr>
    </p:bg>
    <p:spTree>
      <p:nvGrpSpPr>
        <p:cNvPr id="1" name=""/>
        <p:cNvGrpSpPr/>
        <p:nvPr/>
      </p:nvGrpSpPr>
      <p:grpSpPr>
        <a:xfrm>
          <a:off x="0" y="0"/>
          <a:ext cx="0" cy="0"/>
          <a:chOff x="0" y="0"/>
          <a:chExt cx="0" cy="0"/>
        </a:xfrm>
      </p:grpSpPr>
      <p:graphicFrame>
        <p:nvGraphicFramePr>
          <p:cNvPr id="7" name="Diagram 6"/>
          <p:cNvGraphicFramePr/>
          <p:nvPr/>
        </p:nvGraphicFramePr>
        <p:xfrm>
          <a:off x="5361316" y="-560438"/>
          <a:ext cx="7354528" cy="77281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8517471" y="4852219"/>
            <a:ext cx="225650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HOUSEHOLD</a:t>
            </a:r>
          </a:p>
        </p:txBody>
      </p:sp>
      <p:sp>
        <p:nvSpPr>
          <p:cNvPr id="9" name="TextBox 8"/>
          <p:cNvSpPr txBox="1"/>
          <p:nvPr/>
        </p:nvSpPr>
        <p:spPr>
          <a:xfrm>
            <a:off x="250722" y="518261"/>
            <a:ext cx="6209071" cy="557075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Black" panose="020B0A04020102020204" pitchFamily="34" charset="0"/>
                <a:ea typeface="+mn-ea"/>
                <a:cs typeface="+mn-cs"/>
              </a:rPr>
              <a:t>CORPORATE METAPHORS FOR THE CHURCH</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F3C47"/>
                </a:solidFill>
                <a:effectLst>
                  <a:outerShdw blurRad="38100" dist="38100" dir="2700000" algn="tl">
                    <a:srgbClr val="000000">
                      <a:alpha val="43137"/>
                    </a:srgbClr>
                  </a:outerShdw>
                </a:effectLst>
                <a:uLnTx/>
                <a:uFillTx/>
                <a:latin typeface="Corbel" panose="020B0503020204020204"/>
                <a:ea typeface="+mn-ea"/>
                <a:cs typeface="+mn-cs"/>
              </a:rPr>
              <a:t>THE BODY OF CHRIST</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orbel" panose="020B0503020204020204"/>
                <a:ea typeface="+mn-ea"/>
                <a:cs typeface="+mn-cs"/>
              </a:rPr>
              <a:t>(Ro. 12:4-5; 1 Co. 12:12-27; Ep. 2:14-16, 5:29-30; Col. 1:24, 2:19</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E4E76"/>
                </a:solidFill>
                <a:effectLst>
                  <a:outerShdw blurRad="38100" dist="38100" dir="2700000" algn="tl">
                    <a:srgbClr val="000000">
                      <a:alpha val="43137"/>
                    </a:srgbClr>
                  </a:outerShdw>
                </a:effectLst>
                <a:uLnTx/>
                <a:uFillTx/>
                <a:latin typeface="Corbel" panose="020B0503020204020204"/>
                <a:ea typeface="+mn-ea"/>
                <a:cs typeface="+mn-cs"/>
              </a:rPr>
              <a:t>THE TEMPLE OF GOD</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orbel" panose="020B0503020204020204"/>
                <a:ea typeface="+mn-ea"/>
                <a:cs typeface="+mn-cs"/>
              </a:rPr>
              <a:t>1 Co. 3:10-11, 16-17; 2 Co. 6:16; Ep. 2:20-22</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B8156"/>
                </a:solidFill>
                <a:effectLst>
                  <a:outerShdw blurRad="38100" dist="38100" dir="2700000" algn="tl">
                    <a:srgbClr val="000000">
                      <a:alpha val="43137"/>
                    </a:srgbClr>
                  </a:outerShdw>
                </a:effectLst>
                <a:uLnTx/>
                <a:uFillTx/>
                <a:latin typeface="Corbel" panose="020B0503020204020204"/>
                <a:ea typeface="+mn-ea"/>
                <a:cs typeface="+mn-cs"/>
              </a:rPr>
              <a:t>THE BRIDE OF CHRIST</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orbel" panose="020B0503020204020204"/>
                <a:ea typeface="+mn-ea"/>
                <a:cs typeface="+mn-cs"/>
              </a:rPr>
              <a:t>Ep. 5:23-24, 32; 2 Co. 11:2</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66633"/>
                </a:solidFill>
                <a:effectLst>
                  <a:outerShdw blurRad="38100" dist="38100" dir="2700000" algn="tl">
                    <a:srgbClr val="000000">
                      <a:alpha val="43137"/>
                    </a:srgbClr>
                  </a:outerShdw>
                </a:effectLst>
                <a:uLnTx/>
                <a:uFillTx/>
                <a:latin typeface="Corbel" panose="020B0503020204020204"/>
                <a:ea typeface="+mn-ea"/>
                <a:cs typeface="+mn-cs"/>
              </a:rPr>
              <a:t>THE CITY OF GOD</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orbel" panose="020B0503020204020204"/>
                <a:ea typeface="+mn-ea"/>
                <a:cs typeface="+mn-cs"/>
              </a:rPr>
              <a:t>Phil. 3:20</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814B50"/>
                </a:solidFill>
                <a:effectLst>
                  <a:outerShdw blurRad="38100" dist="38100" dir="2700000" algn="tl">
                    <a:srgbClr val="000000">
                      <a:alpha val="43137"/>
                    </a:srgbClr>
                  </a:outerShdw>
                </a:effectLst>
                <a:uLnTx/>
                <a:uFillTx/>
                <a:latin typeface="Corbel" panose="020B0503020204020204"/>
                <a:ea typeface="+mn-ea"/>
                <a:cs typeface="+mn-cs"/>
              </a:rPr>
              <a:t>THE HOUSEHOLD OF GOD</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orbel" panose="020B0503020204020204"/>
                <a:ea typeface="+mn-ea"/>
                <a:cs typeface="+mn-cs"/>
              </a:rPr>
              <a:t>Ep. 2:19</a:t>
            </a:r>
          </a:p>
        </p:txBody>
      </p:sp>
    </p:spTree>
    <p:extLst>
      <p:ext uri="{BB962C8B-B14F-4D97-AF65-F5344CB8AC3E}">
        <p14:creationId xmlns:p14="http://schemas.microsoft.com/office/powerpoint/2010/main" val="3882519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 calcmode="lin" valueType="num">
                                      <p:cBhvr additive="base">
                                        <p:cTn id="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anim calcmode="lin" valueType="num">
                                      <p:cBhvr additive="base">
                                        <p:cTn id="1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 calcmode="lin" valueType="num">
                                      <p:cBhvr additive="base">
                                        <p:cTn id="17"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anim calcmode="lin" valueType="num">
                                      <p:cBhvr additive="base">
                                        <p:cTn id="21"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anim calcmode="lin" valueType="num">
                                      <p:cBhvr additive="base">
                                        <p:cTn id="27"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xEl>
                                              <p:pRg st="7" end="7"/>
                                            </p:txEl>
                                          </p:spTgt>
                                        </p:tgtEl>
                                        <p:attrNameLst>
                                          <p:attrName>style.visibility</p:attrName>
                                        </p:attrNameLst>
                                      </p:cBhvr>
                                      <p:to>
                                        <p:strVal val="visible"/>
                                      </p:to>
                                    </p:set>
                                    <p:anim calcmode="lin" valueType="num">
                                      <p:cBhvr additive="base">
                                        <p:cTn id="31"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xEl>
                                              <p:pRg st="8" end="8"/>
                                            </p:txEl>
                                          </p:spTgt>
                                        </p:tgtEl>
                                        <p:attrNameLst>
                                          <p:attrName>style.visibility</p:attrName>
                                        </p:attrNameLst>
                                      </p:cBhvr>
                                      <p:to>
                                        <p:strVal val="visible"/>
                                      </p:to>
                                    </p:set>
                                    <p:anim calcmode="lin" valueType="num">
                                      <p:cBhvr additive="base">
                                        <p:cTn id="37"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9">
                                            <p:txEl>
                                              <p:pRg st="9" end="9"/>
                                            </p:txEl>
                                          </p:spTgt>
                                        </p:tgtEl>
                                        <p:attrNameLst>
                                          <p:attrName>style.visibility</p:attrName>
                                        </p:attrNameLst>
                                      </p:cBhvr>
                                      <p:to>
                                        <p:strVal val="visible"/>
                                      </p:to>
                                    </p:set>
                                    <p:anim calcmode="lin" valueType="num">
                                      <p:cBhvr additive="base">
                                        <p:cTn id="41" dur="500" fill="hold"/>
                                        <p:tgtEl>
                                          <p:spTgt spid="9">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9">
                                            <p:txEl>
                                              <p:pRg st="10" end="10"/>
                                            </p:txEl>
                                          </p:spTgt>
                                        </p:tgtEl>
                                        <p:attrNameLst>
                                          <p:attrName>style.visibility</p:attrName>
                                        </p:attrNameLst>
                                      </p:cBhvr>
                                      <p:to>
                                        <p:strVal val="visible"/>
                                      </p:to>
                                    </p:set>
                                    <p:anim calcmode="lin" valueType="num">
                                      <p:cBhvr additive="base">
                                        <p:cTn id="47" dur="500" fill="hold"/>
                                        <p:tgtEl>
                                          <p:spTgt spid="9">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9">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9">
                                            <p:txEl>
                                              <p:pRg st="11" end="11"/>
                                            </p:txEl>
                                          </p:spTgt>
                                        </p:tgtEl>
                                        <p:attrNameLst>
                                          <p:attrName>style.visibility</p:attrName>
                                        </p:attrNameLst>
                                      </p:cBhvr>
                                      <p:to>
                                        <p:strVal val="visible"/>
                                      </p:to>
                                    </p:set>
                                    <p:anim calcmode="lin" valueType="num">
                                      <p:cBhvr additive="base">
                                        <p:cTn id="51" dur="500" fill="hold"/>
                                        <p:tgtEl>
                                          <p:spTgt spid="9">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9">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Flesh &amp; Spirit</a:t>
            </a:r>
          </a:p>
        </p:txBody>
      </p:sp>
      <p:sp>
        <p:nvSpPr>
          <p:cNvPr id="4" name="Content Placeholder 3"/>
          <p:cNvSpPr>
            <a:spLocks noGrp="1"/>
          </p:cNvSpPr>
          <p:nvPr>
            <p:ph idx="1"/>
          </p:nvPr>
        </p:nvSpPr>
        <p:spPr/>
        <p:txBody>
          <a:bodyPr>
            <a:normAutofit/>
          </a:bodyPr>
          <a:lstStyle/>
          <a:p>
            <a:pPr marL="0" indent="0">
              <a:lnSpc>
                <a:spcPct val="100000"/>
              </a:lnSpc>
              <a:buNone/>
            </a:pPr>
            <a:r>
              <a:rPr lang="en-US" sz="2400" b="1" dirty="0">
                <a:solidFill>
                  <a:srgbClr val="FF0000"/>
                </a:solidFill>
                <a:effectLst>
                  <a:outerShdw blurRad="38100" dist="38100" dir="2700000" algn="tl">
                    <a:srgbClr val="000000">
                      <a:alpha val="43137"/>
                    </a:srgbClr>
                  </a:outerShdw>
                </a:effectLst>
              </a:rPr>
              <a:t>Paul often describes the Christian life in terms of striking tensions or polarities, each side of which exerts a pull upon the believer. </a:t>
            </a:r>
          </a:p>
          <a:p>
            <a:pPr>
              <a:lnSpc>
                <a:spcPct val="100000"/>
              </a:lnSpc>
            </a:pPr>
            <a:r>
              <a:rPr lang="en-US" b="1" i="1" dirty="0">
                <a:solidFill>
                  <a:schemeClr val="tx1"/>
                </a:solidFill>
              </a:rPr>
              <a:t>These polarities are very much related to the “already/not yet” tension inherent within the old and new creation.</a:t>
            </a:r>
          </a:p>
          <a:p>
            <a:pPr>
              <a:lnSpc>
                <a:spcPct val="100000"/>
              </a:lnSpc>
            </a:pPr>
            <a:r>
              <a:rPr lang="en-US" b="1" i="1" dirty="0">
                <a:solidFill>
                  <a:schemeClr val="tx1"/>
                </a:solidFill>
              </a:rPr>
              <a:t>The believer lives in two worlds, as it were, and each has powerful forces that attract.</a:t>
            </a:r>
          </a:p>
          <a:p>
            <a:pPr>
              <a:lnSpc>
                <a:spcPct val="100000"/>
              </a:lnSpc>
            </a:pPr>
            <a:r>
              <a:rPr lang="en-US" b="1" i="1" dirty="0">
                <a:solidFill>
                  <a:schemeClr val="tx1"/>
                </a:solidFill>
              </a:rPr>
              <a:t>The most apparent tension is between the realm of the flesh and the realm of the Spirit.</a:t>
            </a:r>
          </a:p>
        </p:txBody>
      </p:sp>
      <p:sp>
        <p:nvSpPr>
          <p:cNvPr id="3" name="Slide Number Placeholder 2"/>
          <p:cNvSpPr>
            <a:spLocks noGrp="1"/>
          </p:cNvSpPr>
          <p:nvPr>
            <p:ph type="sldNum" sz="quarter" idx="12"/>
          </p:nvPr>
        </p:nvSpPr>
        <p:spPr>
          <a:xfrm>
            <a:off x="11665974" y="5512170"/>
            <a:ext cx="526025" cy="46054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C27A5A-7290-4DE1-BA94-4BE8A8E57DCF}" type="slidenum">
              <a:rPr kumimoji="0" lang="en-US" sz="1200" b="0" i="1" u="none" strike="noStrike" kern="1200" cap="none" spc="0" normalizeH="0" baseline="0" noProof="0" smtClean="0">
                <a:ln>
                  <a:noFill/>
                </a:ln>
                <a:solidFill>
                  <a:srgbClr val="F2F0EF"/>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1" u="none" strike="noStrike" kern="1200" cap="none" spc="0" normalizeH="0" baseline="0" noProof="0" dirty="0">
              <a:ln>
                <a:noFill/>
              </a:ln>
              <a:solidFill>
                <a:srgbClr val="F2F0E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339938278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5424B6CC-5A05-4B56-44AC-8DEBAC3CBEB8}"/>
              </a:ext>
            </a:extLst>
          </p:cNvPr>
          <p:cNvSpPr>
            <a:spLocks noGrp="1"/>
          </p:cNvSpPr>
          <p:nvPr>
            <p:ph type="sldNum" sz="quarter" idx="12"/>
          </p:nvPr>
        </p:nvSpPr>
        <p:spPr/>
        <p:txBody>
          <a:bodyPr/>
          <a:lstStyle/>
          <a:p>
            <a:pPr fontAlgn="base">
              <a:spcBef>
                <a:spcPct val="0"/>
              </a:spcBef>
              <a:spcAft>
                <a:spcPct val="0"/>
              </a:spcAft>
            </a:pPr>
            <a:fld id="{0243CDA7-AD57-49BC-B865-B8850AE876CB}" type="slidenum">
              <a:rPr lang="en-US" altLang="en-US">
                <a:solidFill>
                  <a:srgbClr val="FFFFFF"/>
                </a:solidFill>
                <a:latin typeface="Arial"/>
                <a:cs typeface="Arial" panose="020B0604020202020204" pitchFamily="34" charset="0"/>
              </a:rPr>
              <a:pPr fontAlgn="base">
                <a:spcBef>
                  <a:spcPct val="0"/>
                </a:spcBef>
                <a:spcAft>
                  <a:spcPct val="0"/>
                </a:spcAft>
              </a:pPr>
              <a:t>11</a:t>
            </a:fld>
            <a:endParaRPr lang="en-US" altLang="en-US">
              <a:solidFill>
                <a:srgbClr val="FFFFFF"/>
              </a:solidFill>
              <a:latin typeface="Arial"/>
              <a:cs typeface="Arial" panose="020B0604020202020204" pitchFamily="34" charset="0"/>
            </a:endParaRPr>
          </a:p>
        </p:txBody>
      </p:sp>
      <p:sp>
        <p:nvSpPr>
          <p:cNvPr id="131074" name="Rectangle 2">
            <a:extLst>
              <a:ext uri="{FF2B5EF4-FFF2-40B4-BE49-F238E27FC236}">
                <a16:creationId xmlns:a16="http://schemas.microsoft.com/office/drawing/2014/main" id="{50C75E4C-9E43-8CBD-321D-AC35674D6BBB}"/>
              </a:ext>
            </a:extLst>
          </p:cNvPr>
          <p:cNvSpPr>
            <a:spLocks noGrp="1" noChangeArrowheads="1"/>
          </p:cNvSpPr>
          <p:nvPr>
            <p:ph type="title"/>
          </p:nvPr>
        </p:nvSpPr>
        <p:spPr>
          <a:xfrm>
            <a:off x="609599" y="0"/>
            <a:ext cx="10829925" cy="1143000"/>
          </a:xfrm>
        </p:spPr>
        <p:txBody>
          <a:bodyPr/>
          <a:lstStyle/>
          <a:p>
            <a:pPr algn="l"/>
            <a:r>
              <a:rPr lang="en-US" altLang="en-US" sz="3600" dirty="0">
                <a:solidFill>
                  <a:srgbClr val="CCFF99"/>
                </a:solidFill>
                <a:latin typeface="Berlin Sans FB Demi" panose="020E0802020502020306" pitchFamily="34" charset="0"/>
              </a:rPr>
              <a:t>John’s Gospel Features the Logos Theology</a:t>
            </a:r>
          </a:p>
        </p:txBody>
      </p:sp>
      <p:sp>
        <p:nvSpPr>
          <p:cNvPr id="131075" name="Rectangle 3">
            <a:extLst>
              <a:ext uri="{FF2B5EF4-FFF2-40B4-BE49-F238E27FC236}">
                <a16:creationId xmlns:a16="http://schemas.microsoft.com/office/drawing/2014/main" id="{C39C1AF8-93C7-F19B-4AF8-0C776CD7F771}"/>
              </a:ext>
            </a:extLst>
          </p:cNvPr>
          <p:cNvSpPr>
            <a:spLocks noGrp="1" noChangeArrowheads="1"/>
          </p:cNvSpPr>
          <p:nvPr>
            <p:ph type="body" idx="1"/>
          </p:nvPr>
        </p:nvSpPr>
        <p:spPr>
          <a:xfrm>
            <a:off x="609599" y="990600"/>
            <a:ext cx="11039476" cy="5715000"/>
          </a:xfrm>
        </p:spPr>
        <p:txBody>
          <a:bodyPr/>
          <a:lstStyle/>
          <a:p>
            <a:pPr>
              <a:lnSpc>
                <a:spcPct val="90000"/>
              </a:lnSpc>
              <a:buFont typeface="Wingdings" panose="05000000000000000000" pitchFamily="2" charset="2"/>
              <a:buNone/>
            </a:pPr>
            <a:r>
              <a:rPr lang="en-US" altLang="en-US" sz="2400" dirty="0">
                <a:solidFill>
                  <a:srgbClr val="FFCC66"/>
                </a:solidFill>
              </a:rPr>
              <a:t>The term </a:t>
            </a:r>
            <a:r>
              <a:rPr lang="el-GR" altLang="en-US" sz="2400" dirty="0">
                <a:solidFill>
                  <a:srgbClr val="FFCC66"/>
                </a:solidFill>
              </a:rPr>
              <a:t>Λογος </a:t>
            </a:r>
            <a:r>
              <a:rPr lang="en-US" altLang="en-US" sz="2400" dirty="0">
                <a:solidFill>
                  <a:srgbClr val="FFCC66"/>
                </a:solidFill>
              </a:rPr>
              <a:t>(Logos) was widely known:</a:t>
            </a:r>
          </a:p>
          <a:p>
            <a:pPr lvl="1">
              <a:lnSpc>
                <a:spcPct val="90000"/>
              </a:lnSpc>
            </a:pPr>
            <a:r>
              <a:rPr lang="en-US" altLang="en-US" sz="2000" i="1" dirty="0">
                <a:latin typeface="Arial Narrow" panose="020B0606020202030204" pitchFamily="34" charset="0"/>
              </a:rPr>
              <a:t>For Jews, the Logos was the </a:t>
            </a:r>
            <a:r>
              <a:rPr lang="he-IL" altLang="en-US" sz="2000" dirty="0">
                <a:latin typeface="Arial Narrow" panose="020B0606020202030204" pitchFamily="34" charset="0"/>
              </a:rPr>
              <a:t>דבר יהוה</a:t>
            </a:r>
            <a:r>
              <a:rPr lang="el-GR" altLang="en-US" sz="2000" dirty="0">
                <a:latin typeface="Arial Narrow" panose="020B0606020202030204" pitchFamily="34" charset="0"/>
              </a:rPr>
              <a:t> </a:t>
            </a:r>
            <a:r>
              <a:rPr lang="en-US" altLang="en-US" sz="2000" i="1" dirty="0">
                <a:latin typeface="Arial Narrow" panose="020B0606020202030204" pitchFamily="34" charset="0"/>
              </a:rPr>
              <a:t>(Word of Yahweh) by which God created the universe and spoke to the prophets.</a:t>
            </a:r>
          </a:p>
          <a:p>
            <a:pPr lvl="1">
              <a:lnSpc>
                <a:spcPct val="90000"/>
              </a:lnSpc>
            </a:pPr>
            <a:r>
              <a:rPr lang="en-US" altLang="en-US" sz="2000" i="1" dirty="0">
                <a:latin typeface="Arial Narrow" panose="020B0606020202030204" pitchFamily="34" charset="0"/>
              </a:rPr>
              <a:t>For Hellenists, the Logos, going back as far as the 6</a:t>
            </a:r>
            <a:r>
              <a:rPr lang="en-US" altLang="en-US" sz="2000" i="1" baseline="30000" dirty="0">
                <a:latin typeface="Arial Narrow" panose="020B0606020202030204" pitchFamily="34" charset="0"/>
              </a:rPr>
              <a:t>th</a:t>
            </a:r>
            <a:r>
              <a:rPr lang="en-US" altLang="en-US" sz="2000" i="1" dirty="0">
                <a:latin typeface="Arial Narrow" panose="020B0606020202030204" pitchFamily="34" charset="0"/>
              </a:rPr>
              <a:t> century BC, was the generative principle of the world, the eternal principle of order in the universe.</a:t>
            </a:r>
          </a:p>
          <a:p>
            <a:pPr>
              <a:lnSpc>
                <a:spcPct val="90000"/>
              </a:lnSpc>
              <a:buFont typeface="Wingdings" panose="05000000000000000000" pitchFamily="2" charset="2"/>
              <a:buNone/>
            </a:pPr>
            <a:r>
              <a:rPr lang="en-US" altLang="en-US" sz="2400" dirty="0">
                <a:solidFill>
                  <a:srgbClr val="FFCC66"/>
                </a:solidFill>
              </a:rPr>
              <a:t>Before the creation of the universe, the Logos existed paradoxically both “with” God and “as” God (1:1-4):</a:t>
            </a:r>
          </a:p>
          <a:p>
            <a:pPr lvl="1">
              <a:lnSpc>
                <a:spcPct val="90000"/>
              </a:lnSpc>
            </a:pPr>
            <a:r>
              <a:rPr lang="en-US" altLang="en-US" sz="2000" i="1" dirty="0">
                <a:latin typeface="Arial Narrow" panose="020B0606020202030204" pitchFamily="34" charset="0"/>
              </a:rPr>
              <a:t>The preposition </a:t>
            </a:r>
            <a:r>
              <a:rPr lang="el-GR" altLang="en-US" sz="2000" dirty="0">
                <a:latin typeface="Arial Narrow" panose="020B0606020202030204" pitchFamily="34" charset="0"/>
              </a:rPr>
              <a:t>προς</a:t>
            </a:r>
            <a:r>
              <a:rPr lang="he-IL" altLang="en-US" sz="2000" dirty="0">
                <a:latin typeface="Arial Narrow" panose="020B0606020202030204" pitchFamily="34" charset="0"/>
              </a:rPr>
              <a:t> </a:t>
            </a:r>
            <a:r>
              <a:rPr lang="en-US" altLang="en-US" sz="2000" i="1" dirty="0">
                <a:latin typeface="Arial Narrow" panose="020B0606020202030204" pitchFamily="34" charset="0"/>
              </a:rPr>
              <a:t>(= with)</a:t>
            </a:r>
            <a:r>
              <a:rPr lang="en-US" altLang="en-US" sz="2000" dirty="0">
                <a:latin typeface="Arial Narrow" panose="020B0606020202030204" pitchFamily="34" charset="0"/>
              </a:rPr>
              <a:t> </a:t>
            </a:r>
            <a:r>
              <a:rPr lang="en-US" altLang="en-US" sz="2000" i="1" dirty="0">
                <a:latin typeface="Arial Narrow" panose="020B0606020202030204" pitchFamily="34" charset="0"/>
              </a:rPr>
              <a:t>requires individuality or distinctness, and the verb</a:t>
            </a:r>
            <a:r>
              <a:rPr lang="el-GR" altLang="en-US" sz="2000" i="1" dirty="0">
                <a:latin typeface="Arial Narrow" panose="020B0606020202030204" pitchFamily="34" charset="0"/>
              </a:rPr>
              <a:t> </a:t>
            </a:r>
            <a:r>
              <a:rPr lang="el-GR" altLang="en-US" sz="2000" dirty="0">
                <a:latin typeface="Arial Narrow" panose="020B0606020202030204" pitchFamily="34" charset="0"/>
              </a:rPr>
              <a:t>ην</a:t>
            </a:r>
            <a:r>
              <a:rPr lang="el-GR" altLang="en-US" sz="2000" i="1" dirty="0">
                <a:latin typeface="Arial Narrow" panose="020B0606020202030204" pitchFamily="34" charset="0"/>
              </a:rPr>
              <a:t> </a:t>
            </a:r>
            <a:r>
              <a:rPr lang="en-US" altLang="en-US" sz="2000" i="1" dirty="0">
                <a:latin typeface="Arial Narrow" panose="020B0606020202030204" pitchFamily="34" charset="0"/>
              </a:rPr>
              <a:t>(= was) requires identity or sameness.</a:t>
            </a:r>
          </a:p>
          <a:p>
            <a:pPr lvl="1">
              <a:lnSpc>
                <a:spcPct val="90000"/>
              </a:lnSpc>
            </a:pPr>
            <a:r>
              <a:rPr lang="en-US" altLang="en-US" sz="2000" i="1" dirty="0">
                <a:latin typeface="Arial Narrow" panose="020B0606020202030204" pitchFamily="34" charset="0"/>
              </a:rPr>
              <a:t>The preposition</a:t>
            </a:r>
            <a:r>
              <a:rPr lang="el-GR" altLang="en-US" sz="2000" i="1" dirty="0">
                <a:latin typeface="Greekth" panose="02020803070505020304" pitchFamily="18" charset="0"/>
              </a:rPr>
              <a:t> </a:t>
            </a:r>
            <a:r>
              <a:rPr lang="el-GR" altLang="en-US" sz="2000" dirty="0">
                <a:latin typeface="Greekth" panose="02020803070505020304" pitchFamily="18" charset="0"/>
              </a:rPr>
              <a:t>δια</a:t>
            </a:r>
            <a:r>
              <a:rPr lang="el-GR" altLang="en-US" sz="2000" i="1" dirty="0">
                <a:latin typeface="Greekth" panose="02020803070505020304" pitchFamily="18" charset="0"/>
              </a:rPr>
              <a:t> </a:t>
            </a:r>
            <a:r>
              <a:rPr lang="en-US" altLang="en-US" sz="2000" i="1" dirty="0">
                <a:latin typeface="Arial Narrow" panose="020B0606020202030204" pitchFamily="34" charset="0"/>
              </a:rPr>
              <a:t>(= through) designates the Logos as God’s Agent of creation, while the preposition</a:t>
            </a:r>
            <a:r>
              <a:rPr lang="el-GR" altLang="en-US" sz="2000" dirty="0">
                <a:latin typeface="Arial Narrow" panose="020B0606020202030204" pitchFamily="34" charset="0"/>
              </a:rPr>
              <a:t> εν </a:t>
            </a:r>
            <a:r>
              <a:rPr lang="en-US" altLang="en-US" sz="2000" i="1" dirty="0">
                <a:latin typeface="Arial Narrow" panose="020B0606020202030204" pitchFamily="34" charset="0"/>
              </a:rPr>
              <a:t>(= in) designates him as the source of all life.</a:t>
            </a:r>
            <a:endParaRPr lang="en-US" altLang="en-US" sz="2000" dirty="0">
              <a:latin typeface="Arial Narrow" panose="020B0606020202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31075">
                                            <p:txEl>
                                              <p:pRg st="0" end="0"/>
                                            </p:txEl>
                                          </p:spTgt>
                                        </p:tgtEl>
                                        <p:attrNameLst>
                                          <p:attrName>style.visibility</p:attrName>
                                        </p:attrNameLst>
                                      </p:cBhvr>
                                      <p:to>
                                        <p:strVal val="visible"/>
                                      </p:to>
                                    </p:set>
                                    <p:anim calcmode="lin" valueType="num">
                                      <p:cBhvr>
                                        <p:cTn id="7" dur="500" fill="hold"/>
                                        <p:tgtEl>
                                          <p:spTgt spid="13107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107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131075">
                                            <p:txEl>
                                              <p:pRg st="1" end="1"/>
                                            </p:txEl>
                                          </p:spTgt>
                                        </p:tgtEl>
                                        <p:attrNameLst>
                                          <p:attrName>style.visibility</p:attrName>
                                        </p:attrNameLst>
                                      </p:cBhvr>
                                      <p:to>
                                        <p:strVal val="visible"/>
                                      </p:to>
                                    </p:set>
                                    <p:animEffect transition="in" filter="wipe(left)">
                                      <p:cBhvr>
                                        <p:cTn id="13" dur="500"/>
                                        <p:tgtEl>
                                          <p:spTgt spid="131075">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131075">
                                            <p:txEl>
                                              <p:pRg st="2" end="2"/>
                                            </p:txEl>
                                          </p:spTgt>
                                        </p:tgtEl>
                                        <p:attrNameLst>
                                          <p:attrName>style.visibility</p:attrName>
                                        </p:attrNameLst>
                                      </p:cBhvr>
                                      <p:to>
                                        <p:strVal val="visible"/>
                                      </p:to>
                                    </p:set>
                                    <p:animEffect transition="in" filter="wipe(left)">
                                      <p:cBhvr>
                                        <p:cTn id="18" dur="500"/>
                                        <p:tgtEl>
                                          <p:spTgt spid="131075">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nodeType="clickEffect">
                                  <p:stCondLst>
                                    <p:cond delay="0"/>
                                  </p:stCondLst>
                                  <p:childTnLst>
                                    <p:set>
                                      <p:cBhvr>
                                        <p:cTn id="22" dur="1" fill="hold">
                                          <p:stCondLst>
                                            <p:cond delay="0"/>
                                          </p:stCondLst>
                                        </p:cTn>
                                        <p:tgtEl>
                                          <p:spTgt spid="131075">
                                            <p:txEl>
                                              <p:pRg st="3" end="3"/>
                                            </p:txEl>
                                          </p:spTgt>
                                        </p:tgtEl>
                                        <p:attrNameLst>
                                          <p:attrName>style.visibility</p:attrName>
                                        </p:attrNameLst>
                                      </p:cBhvr>
                                      <p:to>
                                        <p:strVal val="visible"/>
                                      </p:to>
                                    </p:set>
                                    <p:anim calcmode="lin" valueType="num">
                                      <p:cBhvr>
                                        <p:cTn id="23" dur="500" fill="hold"/>
                                        <p:tgtEl>
                                          <p:spTgt spid="131075">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131075">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131075">
                                            <p:txEl>
                                              <p:pRg st="4" end="4"/>
                                            </p:txEl>
                                          </p:spTgt>
                                        </p:tgtEl>
                                        <p:attrNameLst>
                                          <p:attrName>style.visibility</p:attrName>
                                        </p:attrNameLst>
                                      </p:cBhvr>
                                      <p:to>
                                        <p:strVal val="visible"/>
                                      </p:to>
                                    </p:set>
                                    <p:animEffect transition="in" filter="wipe(left)">
                                      <p:cBhvr>
                                        <p:cTn id="29" dur="500"/>
                                        <p:tgtEl>
                                          <p:spTgt spid="131075">
                                            <p:txEl>
                                              <p:pRg st="4" end="4"/>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131075">
                                            <p:txEl>
                                              <p:pRg st="5" end="5"/>
                                            </p:txEl>
                                          </p:spTgt>
                                        </p:tgtEl>
                                        <p:attrNameLst>
                                          <p:attrName>style.visibility</p:attrName>
                                        </p:attrNameLst>
                                      </p:cBhvr>
                                      <p:to>
                                        <p:strVal val="visible"/>
                                      </p:to>
                                    </p:set>
                                    <p:animEffect transition="in" filter="wipe(left)">
                                      <p:cBhvr>
                                        <p:cTn id="34" dur="500"/>
                                        <p:tgtEl>
                                          <p:spTgt spid="1310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86372" name="Rectangle 4"/>
          <p:cNvSpPr>
            <a:spLocks noGrp="1"/>
          </p:cNvSpPr>
          <p:nvPr>
            <p:ph type="title" idx="4294967295"/>
          </p:nvPr>
        </p:nvSpPr>
        <p:spPr>
          <a:xfrm>
            <a:off x="1847850" y="260350"/>
            <a:ext cx="8218488" cy="1944688"/>
          </a:xfrm>
        </p:spPr>
        <p:txBody>
          <a:bodyPr/>
          <a:lstStyle/>
          <a:p>
            <a:pPr algn="ctr">
              <a:defRPr/>
            </a:pPr>
            <a:r>
              <a:rPr lang="en-US" altLang="en-US" sz="5400" dirty="0">
                <a:solidFill>
                  <a:srgbClr val="FFCC00"/>
                </a:solidFill>
                <a:effectLst>
                  <a:outerShdw blurRad="38100" dist="38100" dir="2700000" algn="tl">
                    <a:srgbClr val="000000"/>
                  </a:outerShdw>
                </a:effectLst>
                <a:latin typeface="Mistral" panose="03090702030407020403" pitchFamily="66" charset="0"/>
              </a:rPr>
              <a:t>Spheres of Power</a:t>
            </a:r>
            <a:br>
              <a:rPr lang="en-US" altLang="en-US" sz="5400" dirty="0">
                <a:solidFill>
                  <a:srgbClr val="FFCC00"/>
                </a:solidFill>
                <a:effectLst>
                  <a:outerShdw blurRad="38100" dist="38100" dir="2700000" algn="tl">
                    <a:srgbClr val="000000"/>
                  </a:outerShdw>
                </a:effectLst>
                <a:latin typeface="Mistral" panose="03090702030407020403" pitchFamily="66" charset="0"/>
              </a:rPr>
            </a:br>
            <a:br>
              <a:rPr lang="en-US" altLang="en-US" sz="4200" dirty="0">
                <a:solidFill>
                  <a:srgbClr val="FFCC00"/>
                </a:solidFill>
                <a:effectLst>
                  <a:outerShdw blurRad="38100" dist="38100" dir="2700000" algn="tl">
                    <a:srgbClr val="000000"/>
                  </a:outerShdw>
                </a:effectLst>
                <a:latin typeface="Mistral" panose="03090702030407020403" pitchFamily="66" charset="0"/>
              </a:rPr>
            </a:br>
            <a:r>
              <a:rPr lang="en-US" altLang="en-US" sz="2800" dirty="0">
                <a:solidFill>
                  <a:srgbClr val="FFCC00"/>
                </a:solidFill>
                <a:effectLst>
                  <a:outerShdw blurRad="38100" dist="38100" dir="2700000" algn="tl">
                    <a:srgbClr val="000000"/>
                  </a:outerShdw>
                </a:effectLst>
                <a:latin typeface="Arial" panose="020B0604020202020204" pitchFamily="34" charset="0"/>
              </a:rPr>
              <a:t>(Ro. 8:5-8)</a:t>
            </a:r>
            <a:endParaRPr lang="en-US" altLang="en-US" sz="4200" dirty="0">
              <a:solidFill>
                <a:srgbClr val="FFCC00"/>
              </a:solidFill>
              <a:effectLst>
                <a:outerShdw blurRad="38100" dist="38100" dir="2700000" algn="tl">
                  <a:srgbClr val="000000"/>
                </a:outerShdw>
              </a:effectLst>
            </a:endParaRPr>
          </a:p>
        </p:txBody>
      </p:sp>
      <p:sp>
        <p:nvSpPr>
          <p:cNvPr id="186375" name="Oval 7"/>
          <p:cNvSpPr>
            <a:spLocks noChangeArrowheads="1"/>
          </p:cNvSpPr>
          <p:nvPr/>
        </p:nvSpPr>
        <p:spPr bwMode="auto">
          <a:xfrm>
            <a:off x="1437925" y="1412875"/>
            <a:ext cx="4321175" cy="5111750"/>
          </a:xfrm>
          <a:prstGeom prst="ellipse">
            <a:avLst/>
          </a:prstGeom>
          <a:solidFill>
            <a:srgbClr val="00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buClr>
                <a:schemeClr val="accent1"/>
              </a:buClr>
              <a:buSzPct val="70000"/>
              <a:buFont typeface="Wingdings 2" panose="05020102010507070707" pitchFamily="18" charset="2"/>
              <a:buChar char=""/>
              <a:defRPr sz="3200">
                <a:solidFill>
                  <a:schemeClr val="tx1"/>
                </a:solidFill>
                <a:latin typeface="Rockwell" pitchFamily="18" charset="0"/>
              </a:defRPr>
            </a:lvl1pPr>
            <a:lvl2pPr marL="742950" indent="-285750">
              <a:spcBef>
                <a:spcPts val="400"/>
              </a:spcBef>
              <a:buClr>
                <a:schemeClr val="accent2"/>
              </a:buClr>
              <a:buSzPct val="90000"/>
              <a:buChar char="•"/>
              <a:defRPr sz="2600">
                <a:solidFill>
                  <a:schemeClr val="tx1"/>
                </a:solidFill>
                <a:latin typeface="Rockwell" pitchFamily="18"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Rockwell" pitchFamily="18"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Rockwell" pitchFamily="18"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Rockwell" pitchFamily="18"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itchFamily="18"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itchFamily="18"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itchFamily="18"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Eras Demi ITC" pitchFamily="34" charset="0"/>
              <a:ea typeface="+mn-ea"/>
              <a:cs typeface="+mn-cs"/>
            </a:endParaRPr>
          </a:p>
        </p:txBody>
      </p:sp>
      <p:sp>
        <p:nvSpPr>
          <p:cNvPr id="186376" name="Oval 8"/>
          <p:cNvSpPr>
            <a:spLocks noChangeArrowheads="1"/>
          </p:cNvSpPr>
          <p:nvPr/>
        </p:nvSpPr>
        <p:spPr bwMode="auto">
          <a:xfrm>
            <a:off x="6167439" y="1412875"/>
            <a:ext cx="4321175" cy="5111750"/>
          </a:xfrm>
          <a:prstGeom prst="ellipse">
            <a:avLst/>
          </a:prstGeom>
          <a:solidFill>
            <a:srgbClr val="8E0000"/>
          </a:solidFill>
          <a:ln w="9525">
            <a:solidFill>
              <a:schemeClr val="tx1"/>
            </a:solidFill>
            <a:round/>
            <a:headEnd/>
            <a:tailEnd/>
          </a:ln>
        </p:spPr>
        <p:txBody>
          <a:bodyPr wrap="none" anchor="ctr"/>
          <a:lstStyle>
            <a:lvl1pPr>
              <a:buClr>
                <a:schemeClr val="accent1"/>
              </a:buClr>
              <a:buSzPct val="70000"/>
              <a:buFont typeface="Wingdings 2" panose="05020102010507070707" pitchFamily="18" charset="2"/>
              <a:buChar char=""/>
              <a:defRPr sz="3200">
                <a:solidFill>
                  <a:schemeClr val="tx1"/>
                </a:solidFill>
                <a:latin typeface="Rockwell" pitchFamily="18" charset="0"/>
              </a:defRPr>
            </a:lvl1pPr>
            <a:lvl2pPr marL="742950" indent="-285750">
              <a:spcBef>
                <a:spcPts val="400"/>
              </a:spcBef>
              <a:buClr>
                <a:schemeClr val="accent2"/>
              </a:buClr>
              <a:buSzPct val="90000"/>
              <a:buChar char="•"/>
              <a:defRPr sz="2600">
                <a:solidFill>
                  <a:schemeClr val="tx1"/>
                </a:solidFill>
                <a:latin typeface="Rockwell" pitchFamily="18"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Rockwell" pitchFamily="18"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Rockwell" pitchFamily="18"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Rockwell" pitchFamily="18"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itchFamily="18"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itchFamily="18"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itchFamily="18"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Eras Demi ITC" pitchFamily="34" charset="0"/>
              <a:ea typeface="+mn-ea"/>
              <a:cs typeface="+mn-cs"/>
            </a:endParaRPr>
          </a:p>
        </p:txBody>
      </p:sp>
      <p:sp>
        <p:nvSpPr>
          <p:cNvPr id="186378" name="Rectangle 10"/>
          <p:cNvSpPr>
            <a:spLocks noGrp="1"/>
          </p:cNvSpPr>
          <p:nvPr>
            <p:ph type="body" sz="half" idx="4294967295"/>
          </p:nvPr>
        </p:nvSpPr>
        <p:spPr>
          <a:xfrm>
            <a:off x="6680407" y="1781577"/>
            <a:ext cx="3341688" cy="5111750"/>
          </a:xfrm>
        </p:spPr>
        <p:txBody>
          <a:bodyPr>
            <a:normAutofit/>
          </a:bodyPr>
          <a:lstStyle/>
          <a:p>
            <a:pPr algn="ctr">
              <a:buFont typeface="Wingdings 2" panose="05020102010507070707" pitchFamily="18" charset="2"/>
              <a:buNone/>
              <a:defRPr/>
            </a:pPr>
            <a:r>
              <a:rPr lang="en-US" altLang="en-US" sz="3500" dirty="0">
                <a:solidFill>
                  <a:srgbClr val="FFFF66"/>
                </a:solidFill>
                <a:effectLst>
                  <a:outerShdw blurRad="38100" dist="38100" dir="2700000" algn="tl">
                    <a:srgbClr val="000000"/>
                  </a:outerShdw>
                </a:effectLst>
                <a:latin typeface="Playbill" pitchFamily="82" charset="0"/>
              </a:rPr>
              <a:t>The Spirit</a:t>
            </a:r>
            <a:endParaRPr lang="en-US" altLang="en-US" sz="800" i="1" dirty="0">
              <a:solidFill>
                <a:srgbClr val="FFFF66"/>
              </a:solidFill>
              <a:latin typeface="Arial Narrow" panose="020B0606020202030204" pitchFamily="34" charset="0"/>
            </a:endParaRPr>
          </a:p>
          <a:p>
            <a:pPr algn="ctr">
              <a:buFont typeface="Wingdings 2" panose="05020102010507070707" pitchFamily="18" charset="2"/>
              <a:buNone/>
              <a:defRPr/>
            </a:pPr>
            <a:r>
              <a:rPr lang="en-US" altLang="en-US" b="1" i="1" dirty="0">
                <a:solidFill>
                  <a:srgbClr val="FFFF99"/>
                </a:solidFill>
                <a:latin typeface="Arial Narrow" panose="020B0606020202030204" pitchFamily="34" charset="0"/>
              </a:rPr>
              <a:t>The sphere of the Spirit’s power</a:t>
            </a:r>
          </a:p>
          <a:p>
            <a:pPr algn="ctr">
              <a:buFont typeface="Wingdings 2" panose="05020102010507070707" pitchFamily="18" charset="2"/>
              <a:buNone/>
              <a:defRPr/>
            </a:pPr>
            <a:r>
              <a:rPr lang="en-US" altLang="en-US" b="1" i="1" dirty="0">
                <a:solidFill>
                  <a:srgbClr val="FFFF99"/>
                </a:solidFill>
                <a:latin typeface="Arial Narrow" panose="020B0606020202030204" pitchFamily="34" charset="0"/>
              </a:rPr>
              <a:t>Mind controlled by what the Spirit desires</a:t>
            </a:r>
          </a:p>
          <a:p>
            <a:pPr algn="ctr">
              <a:buFont typeface="Wingdings 2" panose="05020102010507070707" pitchFamily="18" charset="2"/>
              <a:buNone/>
              <a:defRPr/>
            </a:pPr>
            <a:r>
              <a:rPr lang="en-US" altLang="en-US" b="1" i="1" dirty="0">
                <a:solidFill>
                  <a:srgbClr val="FFFF99"/>
                </a:solidFill>
                <a:latin typeface="Arial Narrow" panose="020B0606020202030204" pitchFamily="34" charset="0"/>
              </a:rPr>
              <a:t>Mind of the Spirit is life and peace</a:t>
            </a:r>
          </a:p>
          <a:p>
            <a:pPr algn="ctr">
              <a:buFont typeface="Wingdings 2" panose="05020102010507070707" pitchFamily="18" charset="2"/>
              <a:buNone/>
              <a:defRPr/>
            </a:pPr>
            <a:r>
              <a:rPr lang="en-US" altLang="en-US" b="1" i="1" dirty="0">
                <a:solidFill>
                  <a:srgbClr val="FFFF99"/>
                </a:solidFill>
                <a:latin typeface="Arial Narrow" panose="020B0606020202030204" pitchFamily="34" charset="0"/>
              </a:rPr>
              <a:t>Seeks to love God with heart, soul and strength</a:t>
            </a:r>
          </a:p>
          <a:p>
            <a:pPr algn="ctr">
              <a:buFont typeface="Wingdings 2" panose="05020102010507070707" pitchFamily="18" charset="2"/>
              <a:buNone/>
              <a:defRPr/>
            </a:pPr>
            <a:r>
              <a:rPr lang="en-US" altLang="en-US" b="1" i="1" dirty="0">
                <a:solidFill>
                  <a:srgbClr val="FFFF99"/>
                </a:solidFill>
                <a:latin typeface="Arial Narrow" panose="020B0606020202030204" pitchFamily="34" charset="0"/>
              </a:rPr>
              <a:t>Enabled to obey God’s</a:t>
            </a:r>
          </a:p>
          <a:p>
            <a:pPr algn="ctr">
              <a:spcBef>
                <a:spcPts val="0"/>
              </a:spcBef>
              <a:buFont typeface="Wingdings 2" panose="05020102010507070707" pitchFamily="18" charset="2"/>
              <a:buNone/>
              <a:defRPr/>
            </a:pPr>
            <a:r>
              <a:rPr lang="en-US" altLang="en-US" b="1" i="1" dirty="0">
                <a:solidFill>
                  <a:srgbClr val="FFFF99"/>
                </a:solidFill>
                <a:latin typeface="Arial Narrow" panose="020B0606020202030204" pitchFamily="34" charset="0"/>
              </a:rPr>
              <a:t>Torah</a:t>
            </a:r>
          </a:p>
        </p:txBody>
      </p:sp>
      <p:sp>
        <p:nvSpPr>
          <p:cNvPr id="186380" name="Rectangle 12"/>
          <p:cNvSpPr>
            <a:spLocks noGrp="1"/>
          </p:cNvSpPr>
          <p:nvPr>
            <p:ph type="body" sz="half" idx="4294967295"/>
          </p:nvPr>
        </p:nvSpPr>
        <p:spPr>
          <a:xfrm>
            <a:off x="1976290" y="1811076"/>
            <a:ext cx="3229896" cy="5111750"/>
          </a:xfrm>
          <a:extLst>
            <a:ext uri="{909E8E84-426E-40DD-AFC4-6F175D3DCCD1}">
              <a14:hiddenFill xmlns:a14="http://schemas.microsoft.com/office/drawing/2010/main">
                <a:solidFill>
                  <a:srgbClr val="003300"/>
                </a:solidFill>
              </a14:hiddenFill>
            </a:ext>
            <a:ext uri="{91240B29-F687-4F45-9708-019B960494DF}">
              <a14:hiddenLine xmlns:a14="http://schemas.microsoft.com/office/drawing/2010/main" w="12700" cmpd="sng">
                <a:solidFill>
                  <a:srgbClr val="000000"/>
                </a:solidFill>
                <a:miter lim="800000"/>
                <a:headEnd/>
                <a:tailEnd/>
              </a14:hiddenLine>
            </a:ext>
          </a:extLst>
        </p:spPr>
        <p:txBody>
          <a:bodyPr>
            <a:normAutofit/>
          </a:bodyPr>
          <a:lstStyle/>
          <a:p>
            <a:pPr algn="ctr">
              <a:buFont typeface="Wingdings 2" panose="05020102010507070707" pitchFamily="18" charset="2"/>
              <a:buNone/>
              <a:defRPr/>
            </a:pPr>
            <a:r>
              <a:rPr lang="en-US" altLang="en-US" sz="3500" dirty="0">
                <a:solidFill>
                  <a:srgbClr val="FFFF99"/>
                </a:solidFill>
                <a:effectLst>
                  <a:outerShdw blurRad="38100" dist="38100" dir="2700000" algn="tl">
                    <a:srgbClr val="000000"/>
                  </a:outerShdw>
                </a:effectLst>
                <a:latin typeface="Playbill" pitchFamily="82" charset="0"/>
              </a:rPr>
              <a:t>The Flesh</a:t>
            </a:r>
            <a:endParaRPr lang="en-US" altLang="en-US" sz="800" dirty="0">
              <a:solidFill>
                <a:srgbClr val="FFFF99"/>
              </a:solidFill>
              <a:effectLst>
                <a:outerShdw blurRad="38100" dist="38100" dir="2700000" algn="tl">
                  <a:srgbClr val="000000"/>
                </a:outerShdw>
              </a:effectLst>
              <a:latin typeface="Playbill" pitchFamily="82" charset="0"/>
            </a:endParaRPr>
          </a:p>
          <a:p>
            <a:pPr algn="ctr">
              <a:buFont typeface="Wingdings 2" panose="05020102010507070707" pitchFamily="18" charset="2"/>
              <a:buNone/>
              <a:defRPr/>
            </a:pPr>
            <a:r>
              <a:rPr lang="en-US" altLang="en-US" b="1" i="1" dirty="0">
                <a:solidFill>
                  <a:srgbClr val="FFFF99"/>
                </a:solidFill>
                <a:latin typeface="Arial Narrow" panose="020B0606020202030204" pitchFamily="34" charset="0"/>
              </a:rPr>
              <a:t>The sphere of human weakness</a:t>
            </a:r>
          </a:p>
          <a:p>
            <a:pPr algn="ctr">
              <a:buFont typeface="Wingdings 2" panose="05020102010507070707" pitchFamily="18" charset="2"/>
              <a:buNone/>
              <a:defRPr/>
            </a:pPr>
            <a:r>
              <a:rPr lang="en-US" altLang="en-US" b="1" i="1" dirty="0">
                <a:solidFill>
                  <a:srgbClr val="FFFF99"/>
                </a:solidFill>
                <a:latin typeface="Arial Narrow" panose="020B0606020202030204" pitchFamily="34" charset="0"/>
              </a:rPr>
              <a:t>Mind controlled by what the flesh desires</a:t>
            </a:r>
          </a:p>
          <a:p>
            <a:pPr algn="ctr">
              <a:buFont typeface="Wingdings 2" panose="05020102010507070707" pitchFamily="18" charset="2"/>
              <a:buNone/>
              <a:defRPr/>
            </a:pPr>
            <a:r>
              <a:rPr lang="en-US" altLang="en-US" b="1" i="1" dirty="0">
                <a:solidFill>
                  <a:srgbClr val="FFFF99"/>
                </a:solidFill>
                <a:latin typeface="Arial Narrow" panose="020B0606020202030204" pitchFamily="34" charset="0"/>
              </a:rPr>
              <a:t>Mind of the flesh is death</a:t>
            </a:r>
          </a:p>
          <a:p>
            <a:pPr algn="ctr">
              <a:buFont typeface="Wingdings 2" panose="05020102010507070707" pitchFamily="18" charset="2"/>
              <a:buNone/>
              <a:defRPr/>
            </a:pPr>
            <a:r>
              <a:rPr lang="en-US" altLang="en-US" b="1" i="1" dirty="0">
                <a:solidFill>
                  <a:srgbClr val="FFFF99"/>
                </a:solidFill>
                <a:latin typeface="Arial Narrow" panose="020B0606020202030204" pitchFamily="34" charset="0"/>
              </a:rPr>
              <a:t>Hostile to God, refusing to submit to his Torah</a:t>
            </a:r>
          </a:p>
          <a:p>
            <a:pPr algn="ctr">
              <a:buFont typeface="Wingdings 2" panose="05020102010507070707" pitchFamily="18" charset="2"/>
              <a:buNone/>
              <a:defRPr/>
            </a:pPr>
            <a:r>
              <a:rPr lang="en-US" altLang="en-US" b="1" i="1" dirty="0">
                <a:solidFill>
                  <a:srgbClr val="FFFF99"/>
                </a:solidFill>
                <a:latin typeface="Arial Narrow" panose="020B0606020202030204" pitchFamily="34" charset="0"/>
              </a:rPr>
              <a:t>Subject to the parasite of sin</a:t>
            </a:r>
          </a:p>
        </p:txBody>
      </p:sp>
    </p:spTree>
    <p:extLst>
      <p:ext uri="{BB962C8B-B14F-4D97-AF65-F5344CB8AC3E}">
        <p14:creationId xmlns:p14="http://schemas.microsoft.com/office/powerpoint/2010/main" val="30919493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86375"/>
                                        </p:tgtEl>
                                        <p:attrNameLst>
                                          <p:attrName>style.visibility</p:attrName>
                                        </p:attrNameLst>
                                      </p:cBhvr>
                                      <p:to>
                                        <p:strVal val="visible"/>
                                      </p:to>
                                    </p:set>
                                    <p:animEffect transition="in" filter="dissolve">
                                      <p:cBhvr>
                                        <p:cTn id="7" dur="500"/>
                                        <p:tgtEl>
                                          <p:spTgt spid="186375"/>
                                        </p:tgtEl>
                                      </p:cBhvr>
                                    </p:animEffect>
                                  </p:childTnLst>
                                </p:cTn>
                              </p:par>
                              <p:par>
                                <p:cTn id="8" presetID="9" presetClass="entr" presetSubtype="0" fill="hold" nodeType="withEffect">
                                  <p:stCondLst>
                                    <p:cond delay="0"/>
                                  </p:stCondLst>
                                  <p:childTnLst>
                                    <p:set>
                                      <p:cBhvr>
                                        <p:cTn id="9" dur="1" fill="hold">
                                          <p:stCondLst>
                                            <p:cond delay="0"/>
                                          </p:stCondLst>
                                        </p:cTn>
                                        <p:tgtEl>
                                          <p:spTgt spid="186380">
                                            <p:txEl>
                                              <p:pRg st="0" end="0"/>
                                            </p:txEl>
                                          </p:spTgt>
                                        </p:tgtEl>
                                        <p:attrNameLst>
                                          <p:attrName>style.visibility</p:attrName>
                                        </p:attrNameLst>
                                      </p:cBhvr>
                                      <p:to>
                                        <p:strVal val="visible"/>
                                      </p:to>
                                    </p:set>
                                    <p:animEffect transition="in" filter="dissolve">
                                      <p:cBhvr>
                                        <p:cTn id="10" dur="500"/>
                                        <p:tgtEl>
                                          <p:spTgt spid="186380">
                                            <p:txEl>
                                              <p:pRg st="0" end="0"/>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86376"/>
                                        </p:tgtEl>
                                        <p:attrNameLst>
                                          <p:attrName>style.visibility</p:attrName>
                                        </p:attrNameLst>
                                      </p:cBhvr>
                                      <p:to>
                                        <p:strVal val="visible"/>
                                      </p:to>
                                    </p:set>
                                    <p:animEffect transition="in" filter="dissolve">
                                      <p:cBhvr>
                                        <p:cTn id="13" dur="500"/>
                                        <p:tgtEl>
                                          <p:spTgt spid="186376"/>
                                        </p:tgtEl>
                                      </p:cBhvr>
                                    </p:animEffect>
                                  </p:childTnLst>
                                </p:cTn>
                              </p:par>
                              <p:par>
                                <p:cTn id="14" presetID="9" presetClass="entr" presetSubtype="0" fill="hold" nodeType="withEffect">
                                  <p:stCondLst>
                                    <p:cond delay="0"/>
                                  </p:stCondLst>
                                  <p:childTnLst>
                                    <p:set>
                                      <p:cBhvr>
                                        <p:cTn id="15" dur="1" fill="hold">
                                          <p:stCondLst>
                                            <p:cond delay="0"/>
                                          </p:stCondLst>
                                        </p:cTn>
                                        <p:tgtEl>
                                          <p:spTgt spid="186378">
                                            <p:txEl>
                                              <p:pRg st="0" end="0"/>
                                            </p:txEl>
                                          </p:spTgt>
                                        </p:tgtEl>
                                        <p:attrNameLst>
                                          <p:attrName>style.visibility</p:attrName>
                                        </p:attrNameLst>
                                      </p:cBhvr>
                                      <p:to>
                                        <p:strVal val="visible"/>
                                      </p:to>
                                    </p:set>
                                    <p:animEffect transition="in" filter="dissolve">
                                      <p:cBhvr>
                                        <p:cTn id="16" dur="500"/>
                                        <p:tgtEl>
                                          <p:spTgt spid="186378">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86380">
                                            <p:txEl>
                                              <p:pRg st="1" end="1"/>
                                            </p:txEl>
                                          </p:spTgt>
                                        </p:tgtEl>
                                        <p:attrNameLst>
                                          <p:attrName>style.visibility</p:attrName>
                                        </p:attrNameLst>
                                      </p:cBhvr>
                                      <p:to>
                                        <p:strVal val="visible"/>
                                      </p:to>
                                    </p:set>
                                    <p:anim calcmode="lin" valueType="num">
                                      <p:cBhvr additive="base">
                                        <p:cTn id="21" dur="500" fill="hold"/>
                                        <p:tgtEl>
                                          <p:spTgt spid="186380">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86380">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86378">
                                            <p:txEl>
                                              <p:pRg st="1" end="1"/>
                                            </p:txEl>
                                          </p:spTgt>
                                        </p:tgtEl>
                                        <p:attrNameLst>
                                          <p:attrName>style.visibility</p:attrName>
                                        </p:attrNameLst>
                                      </p:cBhvr>
                                      <p:to>
                                        <p:strVal val="visible"/>
                                      </p:to>
                                    </p:set>
                                    <p:anim calcmode="lin" valueType="num">
                                      <p:cBhvr additive="base">
                                        <p:cTn id="25" dur="500" fill="hold"/>
                                        <p:tgtEl>
                                          <p:spTgt spid="186378">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637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86380">
                                            <p:txEl>
                                              <p:pRg st="2" end="2"/>
                                            </p:txEl>
                                          </p:spTgt>
                                        </p:tgtEl>
                                        <p:attrNameLst>
                                          <p:attrName>style.visibility</p:attrName>
                                        </p:attrNameLst>
                                      </p:cBhvr>
                                      <p:to>
                                        <p:strVal val="visible"/>
                                      </p:to>
                                    </p:set>
                                    <p:anim calcmode="lin" valueType="num">
                                      <p:cBhvr additive="base">
                                        <p:cTn id="31" dur="500" fill="hold"/>
                                        <p:tgtEl>
                                          <p:spTgt spid="186380">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86380">
                                            <p:txEl>
                                              <p:pRg st="2" end="2"/>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86378">
                                            <p:txEl>
                                              <p:pRg st="2" end="2"/>
                                            </p:txEl>
                                          </p:spTgt>
                                        </p:tgtEl>
                                        <p:attrNameLst>
                                          <p:attrName>style.visibility</p:attrName>
                                        </p:attrNameLst>
                                      </p:cBhvr>
                                      <p:to>
                                        <p:strVal val="visible"/>
                                      </p:to>
                                    </p:set>
                                    <p:anim calcmode="lin" valueType="num">
                                      <p:cBhvr additive="base">
                                        <p:cTn id="35" dur="500" fill="hold"/>
                                        <p:tgtEl>
                                          <p:spTgt spid="186378">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8637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86380">
                                            <p:txEl>
                                              <p:pRg st="3" end="3"/>
                                            </p:txEl>
                                          </p:spTgt>
                                        </p:tgtEl>
                                        <p:attrNameLst>
                                          <p:attrName>style.visibility</p:attrName>
                                        </p:attrNameLst>
                                      </p:cBhvr>
                                      <p:to>
                                        <p:strVal val="visible"/>
                                      </p:to>
                                    </p:set>
                                    <p:anim calcmode="lin" valueType="num">
                                      <p:cBhvr additive="base">
                                        <p:cTn id="41" dur="500" fill="hold"/>
                                        <p:tgtEl>
                                          <p:spTgt spid="186380">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86380">
                                            <p:txEl>
                                              <p:pRg st="3" end="3"/>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86378">
                                            <p:txEl>
                                              <p:pRg st="3" end="3"/>
                                            </p:txEl>
                                          </p:spTgt>
                                        </p:tgtEl>
                                        <p:attrNameLst>
                                          <p:attrName>style.visibility</p:attrName>
                                        </p:attrNameLst>
                                      </p:cBhvr>
                                      <p:to>
                                        <p:strVal val="visible"/>
                                      </p:to>
                                    </p:set>
                                    <p:anim calcmode="lin" valueType="num">
                                      <p:cBhvr additive="base">
                                        <p:cTn id="45" dur="500" fill="hold"/>
                                        <p:tgtEl>
                                          <p:spTgt spid="186378">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8637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86380">
                                            <p:txEl>
                                              <p:pRg st="4" end="4"/>
                                            </p:txEl>
                                          </p:spTgt>
                                        </p:tgtEl>
                                        <p:attrNameLst>
                                          <p:attrName>style.visibility</p:attrName>
                                        </p:attrNameLst>
                                      </p:cBhvr>
                                      <p:to>
                                        <p:strVal val="visible"/>
                                      </p:to>
                                    </p:set>
                                    <p:anim calcmode="lin" valueType="num">
                                      <p:cBhvr additive="base">
                                        <p:cTn id="51" dur="500" fill="hold"/>
                                        <p:tgtEl>
                                          <p:spTgt spid="186380">
                                            <p:txEl>
                                              <p:pRg st="4" end="4"/>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86380">
                                            <p:txEl>
                                              <p:pRg st="4" end="4"/>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86378">
                                            <p:txEl>
                                              <p:pRg st="4" end="4"/>
                                            </p:txEl>
                                          </p:spTgt>
                                        </p:tgtEl>
                                        <p:attrNameLst>
                                          <p:attrName>style.visibility</p:attrName>
                                        </p:attrNameLst>
                                      </p:cBhvr>
                                      <p:to>
                                        <p:strVal val="visible"/>
                                      </p:to>
                                    </p:set>
                                    <p:anim calcmode="lin" valueType="num">
                                      <p:cBhvr additive="base">
                                        <p:cTn id="55" dur="500" fill="hold"/>
                                        <p:tgtEl>
                                          <p:spTgt spid="186378">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8637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86380">
                                            <p:txEl>
                                              <p:pRg st="5" end="5"/>
                                            </p:txEl>
                                          </p:spTgt>
                                        </p:tgtEl>
                                        <p:attrNameLst>
                                          <p:attrName>style.visibility</p:attrName>
                                        </p:attrNameLst>
                                      </p:cBhvr>
                                      <p:to>
                                        <p:strVal val="visible"/>
                                      </p:to>
                                    </p:set>
                                    <p:anim calcmode="lin" valueType="num">
                                      <p:cBhvr additive="base">
                                        <p:cTn id="61" dur="500" fill="hold"/>
                                        <p:tgtEl>
                                          <p:spTgt spid="186380">
                                            <p:txEl>
                                              <p:pRg st="5" end="5"/>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86380">
                                            <p:txEl>
                                              <p:pRg st="5" end="5"/>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86378">
                                            <p:txEl>
                                              <p:pRg st="5" end="5"/>
                                            </p:txEl>
                                          </p:spTgt>
                                        </p:tgtEl>
                                        <p:attrNameLst>
                                          <p:attrName>style.visibility</p:attrName>
                                        </p:attrNameLst>
                                      </p:cBhvr>
                                      <p:to>
                                        <p:strVal val="visible"/>
                                      </p:to>
                                    </p:set>
                                    <p:anim calcmode="lin" valueType="num">
                                      <p:cBhvr additive="base">
                                        <p:cTn id="65" dur="500" fill="hold"/>
                                        <p:tgtEl>
                                          <p:spTgt spid="186378">
                                            <p:txEl>
                                              <p:pRg st="5" end="5"/>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86378">
                                            <p:txEl>
                                              <p:pRg st="5" end="5"/>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86378">
                                            <p:txEl>
                                              <p:pRg st="6" end="6"/>
                                            </p:txEl>
                                          </p:spTgt>
                                        </p:tgtEl>
                                        <p:attrNameLst>
                                          <p:attrName>style.visibility</p:attrName>
                                        </p:attrNameLst>
                                      </p:cBhvr>
                                      <p:to>
                                        <p:strVal val="visible"/>
                                      </p:to>
                                    </p:set>
                                    <p:anim calcmode="lin" valueType="num">
                                      <p:cBhvr additive="base">
                                        <p:cTn id="69" dur="500" fill="hold"/>
                                        <p:tgtEl>
                                          <p:spTgt spid="186378">
                                            <p:txEl>
                                              <p:pRg st="6" end="6"/>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18637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5458"/>
            <a:ext cx="4930587" cy="4866711"/>
          </a:xfrm>
        </p:spPr>
        <p:txBody>
          <a:bodyPr/>
          <a:lstStyle/>
          <a:p>
            <a:r>
              <a:rPr lang="en-US" b="1" dirty="0">
                <a:solidFill>
                  <a:srgbClr val="FFC000"/>
                </a:solidFill>
                <a:effectLst>
                  <a:outerShdw blurRad="38100" dist="38100" dir="2700000" algn="tl">
                    <a:srgbClr val="000000">
                      <a:alpha val="43137"/>
                    </a:srgbClr>
                  </a:outerShdw>
                </a:effectLst>
              </a:rPr>
              <a:t>Sin &amp; Righteousness</a:t>
            </a:r>
          </a:p>
        </p:txBody>
      </p:sp>
      <p:sp>
        <p:nvSpPr>
          <p:cNvPr id="3" name="Content Placeholder 2"/>
          <p:cNvSpPr>
            <a:spLocks noGrp="1"/>
          </p:cNvSpPr>
          <p:nvPr>
            <p:ph idx="1"/>
          </p:nvPr>
        </p:nvSpPr>
        <p:spPr>
          <a:xfrm>
            <a:off x="5176685" y="309717"/>
            <a:ext cx="6533534" cy="6268064"/>
          </a:xfrm>
        </p:spPr>
        <p:txBody>
          <a:bodyPr>
            <a:normAutofit/>
          </a:bodyPr>
          <a:lstStyle/>
          <a:p>
            <a:pPr marL="0" indent="0">
              <a:lnSpc>
                <a:spcPct val="100000"/>
              </a:lnSpc>
              <a:buNone/>
            </a:pPr>
            <a:r>
              <a:rPr lang="en-US" sz="2400" b="1" dirty="0">
                <a:solidFill>
                  <a:srgbClr val="FF0000"/>
                </a:solidFill>
                <a:effectLst>
                  <a:outerShdw blurRad="38100" dist="38100" dir="2700000" algn="tl">
                    <a:srgbClr val="000000">
                      <a:alpha val="43137"/>
                    </a:srgbClr>
                  </a:outerShdw>
                </a:effectLst>
              </a:rPr>
              <a:t>The second polarity consists of the power spheres of sin and righteousness.</a:t>
            </a:r>
          </a:p>
          <a:p>
            <a:pPr>
              <a:lnSpc>
                <a:spcPct val="100000"/>
              </a:lnSpc>
            </a:pPr>
            <a:r>
              <a:rPr lang="en-US" b="1" i="1" dirty="0">
                <a:solidFill>
                  <a:schemeClr val="tx1"/>
                </a:solidFill>
              </a:rPr>
              <a:t>Sin is more than a broken rule; it is a broken relationship, the antithesis of faith (Ro. 14:23).</a:t>
            </a:r>
          </a:p>
          <a:p>
            <a:pPr>
              <a:lnSpc>
                <a:spcPct val="100000"/>
              </a:lnSpc>
            </a:pPr>
            <a:r>
              <a:rPr lang="en-US" b="1" i="1" dirty="0">
                <a:solidFill>
                  <a:schemeClr val="tx1"/>
                </a:solidFill>
              </a:rPr>
              <a:t>It is transgression against others, but more importantly, it is transgression against Christ himself (Ro. 3:23; 1 Co. 8:12).</a:t>
            </a:r>
          </a:p>
          <a:p>
            <a:pPr>
              <a:lnSpc>
                <a:spcPct val="100000"/>
              </a:lnSpc>
            </a:pPr>
            <a:r>
              <a:rPr lang="en-US" b="1" i="1" dirty="0">
                <a:solidFill>
                  <a:schemeClr val="tx1"/>
                </a:solidFill>
              </a:rPr>
              <a:t>Sin is the active agent that dominates weak humans, and they are powerless in themselves to withstand it (Ro. 5:6; 7:8, 11).</a:t>
            </a:r>
          </a:p>
        </p:txBody>
      </p:sp>
      <p:sp>
        <p:nvSpPr>
          <p:cNvPr id="4" name="Slide Number Placeholder 3"/>
          <p:cNvSpPr>
            <a:spLocks noGrp="1"/>
          </p:cNvSpPr>
          <p:nvPr>
            <p:ph type="sldNum" sz="quarter" idx="12"/>
          </p:nvPr>
        </p:nvSpPr>
        <p:spPr>
          <a:xfrm>
            <a:off x="11710219" y="5512170"/>
            <a:ext cx="481780" cy="46054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C27A5A-7290-4DE1-BA94-4BE8A8E57DCF}" type="slidenum">
              <a:rPr kumimoji="0" lang="en-US" sz="1200" b="0" i="1" u="none" strike="noStrike" kern="1200" cap="none" spc="0" normalizeH="0" baseline="0" noProof="0" smtClean="0">
                <a:ln>
                  <a:noFill/>
                </a:ln>
                <a:solidFill>
                  <a:srgbClr val="F2F0EF"/>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200" b="0" i="1" u="none" strike="noStrike" kern="1200" cap="none" spc="0" normalizeH="0" baseline="0" noProof="0" dirty="0">
              <a:ln>
                <a:noFill/>
              </a:ln>
              <a:solidFill>
                <a:srgbClr val="F2F0E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13403857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60489" y="103241"/>
            <a:ext cx="7093976" cy="6622027"/>
          </a:xfrm>
        </p:spPr>
        <p:txBody>
          <a:bodyPr>
            <a:normAutofit/>
          </a:bodyPr>
          <a:lstStyle/>
          <a:p>
            <a:r>
              <a:rPr lang="en-US" b="1" i="1" dirty="0"/>
              <a:t>God’s righteous saving action in Christ, which is an expression of his divine justice, reaches the helpless and puts them in right relationship with himself (Ro. 1:16-17; 3:25-26; 4:5).</a:t>
            </a:r>
          </a:p>
          <a:p>
            <a:r>
              <a:rPr lang="en-US" b="1" i="1" dirty="0"/>
              <a:t>In the end, righteousness is both </a:t>
            </a:r>
            <a:r>
              <a:rPr lang="en-US" b="1" i="1" u="sng" dirty="0"/>
              <a:t>process</a:t>
            </a:r>
            <a:r>
              <a:rPr lang="en-US" b="1" i="1" dirty="0"/>
              <a:t> (God’s saving action) and </a:t>
            </a:r>
            <a:r>
              <a:rPr lang="en-US" b="1" i="1" u="sng" dirty="0"/>
              <a:t>result</a:t>
            </a:r>
            <a:r>
              <a:rPr lang="en-US" b="1" i="1" dirty="0"/>
              <a:t> (the gift of righteousness God gives the sinner), giving them right standing with God (Phil. 3:9; Ro. 5:1-2).</a:t>
            </a:r>
          </a:p>
        </p:txBody>
      </p:sp>
      <p:sp>
        <p:nvSpPr>
          <p:cNvPr id="4" name="Slide Number Placeholder 3"/>
          <p:cNvSpPr>
            <a:spLocks noGrp="1"/>
          </p:cNvSpPr>
          <p:nvPr>
            <p:ph type="sldNum" sz="quarter" idx="12"/>
          </p:nvPr>
        </p:nvSpPr>
        <p:spPr>
          <a:xfrm>
            <a:off x="11754465" y="5574890"/>
            <a:ext cx="437534" cy="39782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C27A5A-7290-4DE1-BA94-4BE8A8E57DCF}" type="slidenum">
              <a:rPr kumimoji="0" lang="en-US" sz="1200" b="0" i="1" u="none" strike="noStrike" kern="1200" cap="none" spc="0" normalizeH="0" baseline="0" noProof="0" smtClean="0">
                <a:ln>
                  <a:noFill/>
                </a:ln>
                <a:solidFill>
                  <a:srgbClr val="F2F0EF"/>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200" b="0" i="1" u="none" strike="noStrike" kern="1200" cap="none" spc="0" normalizeH="0" baseline="0" noProof="0" dirty="0">
              <a:ln>
                <a:noFill/>
              </a:ln>
              <a:solidFill>
                <a:srgbClr val="F2F0E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3661407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158722" name="AutoShape 2"/>
          <p:cNvSpPr>
            <a:spLocks noGrp="1" noChangeArrowheads="1"/>
          </p:cNvSpPr>
          <p:nvPr>
            <p:ph type="title"/>
          </p:nvPr>
        </p:nvSpPr>
        <p:spPr>
          <a:xfrm>
            <a:off x="1224116" y="228599"/>
            <a:ext cx="9977284" cy="1306287"/>
          </a:xfrm>
          <a:solidFill>
            <a:srgbClr val="FFCC00"/>
          </a:solidFill>
          <a:ln w="12700">
            <a:solidFill>
              <a:schemeClr val="tx1"/>
            </a:solidFill>
            <a:round/>
            <a:headEnd/>
            <a:tailEnd/>
          </a:ln>
        </p:spPr>
        <p:txBody>
          <a:bodyPr>
            <a:normAutofit/>
          </a:bodyPr>
          <a:lstStyle/>
          <a:p>
            <a:pPr algn="ctr" eaLnBrk="1" hangingPunct="1"/>
            <a:r>
              <a:rPr lang="en-US" altLang="en-US" sz="4400" dirty="0">
                <a:latin typeface="Impact" panose="020B0806030902050204" pitchFamily="34" charset="0"/>
              </a:rPr>
              <a:t>Two Verbal Moods in Paul`s Letters Describe both Process and Result</a:t>
            </a:r>
          </a:p>
        </p:txBody>
      </p:sp>
      <p:sp>
        <p:nvSpPr>
          <p:cNvPr id="244740" name="Rectangle 4"/>
          <p:cNvSpPr>
            <a:spLocks noGrp="1" noChangeArrowheads="1"/>
          </p:cNvSpPr>
          <p:nvPr>
            <p:ph type="body" sz="half" idx="1"/>
          </p:nvPr>
        </p:nvSpPr>
        <p:spPr>
          <a:xfrm>
            <a:off x="552450" y="1905000"/>
            <a:ext cx="5543550" cy="3581400"/>
          </a:xfrm>
          <a:solidFill>
            <a:schemeClr val="accent4">
              <a:lumMod val="20000"/>
              <a:lumOff val="80000"/>
            </a:schemeClr>
          </a:solidFill>
          <a:ln w="12700">
            <a:solidFill>
              <a:schemeClr val="tx1"/>
            </a:solidFill>
            <a:miter lim="800000"/>
            <a:headEnd/>
            <a:tailEnd/>
          </a:ln>
        </p:spPr>
        <p:txBody>
          <a:bodyPr>
            <a:normAutofit lnSpcReduction="10000"/>
          </a:bodyPr>
          <a:lstStyle/>
          <a:p>
            <a:pPr eaLnBrk="1" hangingPunct="1">
              <a:buFont typeface="Wingdings" panose="05000000000000000000" pitchFamily="2" charset="2"/>
              <a:buNone/>
              <a:defRPr/>
            </a:pPr>
            <a:r>
              <a:rPr lang="en-US" altLang="en-US" sz="3600" dirty="0">
                <a:latin typeface="Impact" panose="020B0806030902050204" pitchFamily="34" charset="0"/>
              </a:rPr>
              <a:t>INDICATIVE MOOD</a:t>
            </a:r>
          </a:p>
          <a:p>
            <a:pPr eaLnBrk="1" hangingPunct="1">
              <a:buFont typeface="Wingdings" panose="05000000000000000000" pitchFamily="2" charset="2"/>
              <a:buNone/>
              <a:defRPr/>
            </a:pPr>
            <a:r>
              <a:rPr lang="en-US" altLang="en-US" b="1" dirty="0">
                <a:latin typeface="Agency FB" pitchFamily="2" charset="0"/>
              </a:rPr>
              <a:t>(the fact of what </a:t>
            </a:r>
            <a:r>
              <a:rPr lang="en-US" altLang="en-US" b="1" u="sng" dirty="0">
                <a:latin typeface="Agency FB" pitchFamily="2" charset="0"/>
              </a:rPr>
              <a:t>now is</a:t>
            </a:r>
            <a:r>
              <a:rPr lang="en-US" altLang="en-US" b="1" dirty="0">
                <a:latin typeface="Agency FB" pitchFamily="2" charset="0"/>
              </a:rPr>
              <a:t>)</a:t>
            </a:r>
          </a:p>
          <a:p>
            <a:pPr eaLnBrk="1" hangingPunct="1">
              <a:buFont typeface="Wingdings" panose="05000000000000000000" pitchFamily="2" charset="2"/>
              <a:buNone/>
              <a:defRPr/>
            </a:pPr>
            <a:r>
              <a:rPr lang="en-US" altLang="en-US" sz="2600" i="1" dirty="0">
                <a:solidFill>
                  <a:srgbClr val="C00000"/>
                </a:solidFill>
                <a:latin typeface="Brush Script MT" pitchFamily="66" charset="0"/>
              </a:rPr>
              <a:t>	“I have been crucified with Christ” (Ga. 2:20)!</a:t>
            </a:r>
          </a:p>
          <a:p>
            <a:pPr eaLnBrk="1" hangingPunct="1">
              <a:buFont typeface="Wingdings" panose="05000000000000000000" pitchFamily="2" charset="2"/>
              <a:buNone/>
              <a:defRPr/>
            </a:pPr>
            <a:r>
              <a:rPr lang="en-US" altLang="en-US" sz="2600" i="1" dirty="0">
                <a:solidFill>
                  <a:srgbClr val="C00000"/>
                </a:solidFill>
                <a:latin typeface="Brush Script MT" pitchFamily="66" charset="0"/>
              </a:rPr>
              <a:t>	We died to sin, were baptized into Christ’s death, and the old self was crucified (Ro. 6:2-4, 6).</a:t>
            </a:r>
          </a:p>
        </p:txBody>
      </p:sp>
      <p:sp>
        <p:nvSpPr>
          <p:cNvPr id="244741" name="Rectangle 5"/>
          <p:cNvSpPr>
            <a:spLocks noGrp="1" noChangeArrowheads="1"/>
          </p:cNvSpPr>
          <p:nvPr>
            <p:ph type="body" sz="half" idx="2"/>
          </p:nvPr>
        </p:nvSpPr>
        <p:spPr>
          <a:xfrm>
            <a:off x="6248400" y="1905000"/>
            <a:ext cx="5410200" cy="3581400"/>
          </a:xfrm>
          <a:solidFill>
            <a:schemeClr val="accent5">
              <a:lumMod val="20000"/>
              <a:lumOff val="80000"/>
            </a:schemeClr>
          </a:solidFill>
          <a:ln w="12700">
            <a:solidFill>
              <a:schemeClr val="tx1"/>
            </a:solidFill>
            <a:miter lim="800000"/>
            <a:headEnd/>
            <a:tailEnd/>
          </a:ln>
        </p:spPr>
        <p:txBody>
          <a:bodyPr/>
          <a:lstStyle/>
          <a:p>
            <a:pPr eaLnBrk="1" hangingPunct="1">
              <a:buFont typeface="Wingdings" panose="05000000000000000000" pitchFamily="2" charset="2"/>
              <a:buNone/>
              <a:defRPr/>
            </a:pPr>
            <a:r>
              <a:rPr lang="en-US" altLang="en-US" sz="3600" dirty="0">
                <a:latin typeface="Impact" panose="020B0806030902050204" pitchFamily="34" charset="0"/>
              </a:rPr>
              <a:t>IMPERATIVE MOOD</a:t>
            </a:r>
          </a:p>
          <a:p>
            <a:pPr eaLnBrk="1" hangingPunct="1">
              <a:buFont typeface="Wingdings" panose="05000000000000000000" pitchFamily="2" charset="2"/>
              <a:buNone/>
              <a:defRPr/>
            </a:pPr>
            <a:r>
              <a:rPr lang="en-US" altLang="en-US" b="1" dirty="0">
                <a:latin typeface="Agency FB" pitchFamily="2" charset="0"/>
              </a:rPr>
              <a:t>(the demand for what </a:t>
            </a:r>
            <a:r>
              <a:rPr lang="en-US" altLang="en-US" b="1" u="sng" dirty="0">
                <a:latin typeface="Agency FB" pitchFamily="2" charset="0"/>
              </a:rPr>
              <a:t>should be</a:t>
            </a:r>
            <a:r>
              <a:rPr lang="en-US" altLang="en-US" b="1" dirty="0">
                <a:latin typeface="Agency FB" pitchFamily="2" charset="0"/>
              </a:rPr>
              <a:t>)</a:t>
            </a:r>
          </a:p>
          <a:p>
            <a:pPr eaLnBrk="1" hangingPunct="1">
              <a:buFont typeface="Wingdings" panose="05000000000000000000" pitchFamily="2" charset="2"/>
              <a:buNone/>
              <a:defRPr/>
            </a:pPr>
            <a:r>
              <a:rPr lang="en-US" altLang="en-US" sz="2400" i="1" dirty="0">
                <a:solidFill>
                  <a:srgbClr val="C00000"/>
                </a:solidFill>
                <a:latin typeface="Brush Script MT" pitchFamily="66" charset="0"/>
              </a:rPr>
              <a:t>	“Walk in the Spirit” (Ga. 5:16)!</a:t>
            </a:r>
          </a:p>
          <a:p>
            <a:pPr eaLnBrk="1" hangingPunct="1">
              <a:buFont typeface="Wingdings" panose="05000000000000000000" pitchFamily="2" charset="2"/>
              <a:buNone/>
              <a:defRPr/>
            </a:pPr>
            <a:r>
              <a:rPr lang="en-US" altLang="en-US" sz="2400" i="1" dirty="0">
                <a:solidFill>
                  <a:srgbClr val="C00000"/>
                </a:solidFill>
                <a:latin typeface="Brush Script MT" pitchFamily="66" charset="0"/>
              </a:rPr>
              <a:t>	We are to count ourselves dead to sin and refuse to let sin reign; we must not offer the parts of our bodies to sin (Ro. 6:11-13)</a:t>
            </a:r>
          </a:p>
        </p:txBody>
      </p:sp>
      <p:sp>
        <p:nvSpPr>
          <p:cNvPr id="244742" name="Text Box 6"/>
          <p:cNvSpPr txBox="1">
            <a:spLocks noChangeArrowheads="1"/>
          </p:cNvSpPr>
          <p:nvPr/>
        </p:nvSpPr>
        <p:spPr bwMode="auto">
          <a:xfrm>
            <a:off x="1228725" y="5524501"/>
            <a:ext cx="4191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Agency FB" pitchFamily="2" charset="0"/>
                <a:ea typeface="+mn-ea"/>
                <a:cs typeface="Arial" panose="020B0604020202020204" pitchFamily="34" charset="0"/>
              </a:rPr>
              <a:t>This is what Christ has done! It is accomplished—finished—in Him alone!</a:t>
            </a:r>
          </a:p>
        </p:txBody>
      </p:sp>
      <p:sp>
        <p:nvSpPr>
          <p:cNvPr id="244743" name="Text Box 7"/>
          <p:cNvSpPr txBox="1">
            <a:spLocks noChangeArrowheads="1"/>
          </p:cNvSpPr>
          <p:nvPr/>
        </p:nvSpPr>
        <p:spPr bwMode="auto">
          <a:xfrm>
            <a:off x="6834034" y="5524501"/>
            <a:ext cx="4191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Agency FB" pitchFamily="2" charset="0"/>
                <a:ea typeface="+mn-ea"/>
                <a:cs typeface="Arial" panose="020B0604020202020204" pitchFamily="34" charset="0"/>
              </a:rPr>
              <a:t>This is what we are called to do by the power of the Spirit</a:t>
            </a:r>
            <a:r>
              <a:rPr kumimoji="0" lang="en-US" altLang="en-US" sz="2400" b="0" i="0" u="none" strike="noStrike" kern="1200" cap="none" spc="0" normalizeH="0" baseline="0" noProof="0" dirty="0">
                <a:ln>
                  <a:noFill/>
                </a:ln>
                <a:solidFill>
                  <a:prstClr val="black"/>
                </a:solidFill>
                <a:effectLst/>
                <a:uLnTx/>
                <a:uFillTx/>
                <a:latin typeface="Agency FB" pitchFamily="2" charset="0"/>
                <a:ea typeface="+mn-ea"/>
                <a:cs typeface="Arial" panose="020B0604020202020204" pitchFamily="34" charset="0"/>
              </a:rPr>
              <a:t>.</a:t>
            </a:r>
          </a:p>
        </p:txBody>
      </p:sp>
    </p:spTree>
    <p:extLst>
      <p:ext uri="{BB962C8B-B14F-4D97-AF65-F5344CB8AC3E}">
        <p14:creationId xmlns:p14="http://schemas.microsoft.com/office/powerpoint/2010/main" val="54248580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4740">
                                            <p:bg/>
                                          </p:spTgt>
                                        </p:tgtEl>
                                        <p:attrNameLst>
                                          <p:attrName>style.visibility</p:attrName>
                                        </p:attrNameLst>
                                      </p:cBhvr>
                                      <p:to>
                                        <p:strVal val="visible"/>
                                      </p:to>
                                    </p:set>
                                    <p:animEffect transition="in" filter="dissolve">
                                      <p:cBhvr>
                                        <p:cTn id="7" dur="500"/>
                                        <p:tgtEl>
                                          <p:spTgt spid="244740">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44740">
                                            <p:txEl>
                                              <p:pRg st="0" end="0"/>
                                            </p:txEl>
                                          </p:spTgt>
                                        </p:tgtEl>
                                        <p:attrNameLst>
                                          <p:attrName>style.visibility</p:attrName>
                                        </p:attrNameLst>
                                      </p:cBhvr>
                                      <p:to>
                                        <p:strVal val="visible"/>
                                      </p:to>
                                    </p:set>
                                    <p:animEffect transition="in" filter="dissolve">
                                      <p:cBhvr>
                                        <p:cTn id="10" dur="500"/>
                                        <p:tgtEl>
                                          <p:spTgt spid="244740">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44740">
                                            <p:txEl>
                                              <p:pRg st="1" end="1"/>
                                            </p:txEl>
                                          </p:spTgt>
                                        </p:tgtEl>
                                        <p:attrNameLst>
                                          <p:attrName>style.visibility</p:attrName>
                                        </p:attrNameLst>
                                      </p:cBhvr>
                                      <p:to>
                                        <p:strVal val="visible"/>
                                      </p:to>
                                    </p:set>
                                    <p:animEffect transition="in" filter="dissolve">
                                      <p:cBhvr>
                                        <p:cTn id="13" dur="500"/>
                                        <p:tgtEl>
                                          <p:spTgt spid="244740">
                                            <p:txEl>
                                              <p:pRg st="1" end="1"/>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44740">
                                            <p:txEl>
                                              <p:pRg st="2" end="2"/>
                                            </p:txEl>
                                          </p:spTgt>
                                        </p:tgtEl>
                                        <p:attrNameLst>
                                          <p:attrName>style.visibility</p:attrName>
                                        </p:attrNameLst>
                                      </p:cBhvr>
                                      <p:to>
                                        <p:strVal val="visible"/>
                                      </p:to>
                                    </p:set>
                                    <p:animEffect transition="in" filter="dissolve">
                                      <p:cBhvr>
                                        <p:cTn id="16" dur="500"/>
                                        <p:tgtEl>
                                          <p:spTgt spid="244740">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44740">
                                            <p:txEl>
                                              <p:pRg st="3" end="3"/>
                                            </p:txEl>
                                          </p:spTgt>
                                        </p:tgtEl>
                                        <p:attrNameLst>
                                          <p:attrName>style.visibility</p:attrName>
                                        </p:attrNameLst>
                                      </p:cBhvr>
                                      <p:to>
                                        <p:strVal val="visible"/>
                                      </p:to>
                                    </p:set>
                                    <p:animEffect transition="in" filter="dissolve">
                                      <p:cBhvr>
                                        <p:cTn id="21" dur="500"/>
                                        <p:tgtEl>
                                          <p:spTgt spid="244740">
                                            <p:txEl>
                                              <p:pRg st="3" end="3"/>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16" fill="hold" nodeType="clickEffect">
                                  <p:stCondLst>
                                    <p:cond delay="0"/>
                                  </p:stCondLst>
                                  <p:childTnLst>
                                    <p:set>
                                      <p:cBhvr>
                                        <p:cTn id="25" dur="1" fill="hold">
                                          <p:stCondLst>
                                            <p:cond delay="0"/>
                                          </p:stCondLst>
                                        </p:cTn>
                                        <p:tgtEl>
                                          <p:spTgt spid="244742">
                                            <p:txEl>
                                              <p:pRg st="0" end="0"/>
                                            </p:txEl>
                                          </p:spTgt>
                                        </p:tgtEl>
                                        <p:attrNameLst>
                                          <p:attrName>style.visibility</p:attrName>
                                        </p:attrNameLst>
                                      </p:cBhvr>
                                      <p:to>
                                        <p:strVal val="visible"/>
                                      </p:to>
                                    </p:set>
                                    <p:anim calcmode="lin" valueType="num">
                                      <p:cBhvr>
                                        <p:cTn id="26" dur="500" fill="hold"/>
                                        <p:tgtEl>
                                          <p:spTgt spid="244742">
                                            <p:txEl>
                                              <p:pRg st="0" end="0"/>
                                            </p:txEl>
                                          </p:spTgt>
                                        </p:tgtEl>
                                        <p:attrNameLst>
                                          <p:attrName>ppt_w</p:attrName>
                                        </p:attrNameLst>
                                      </p:cBhvr>
                                      <p:tavLst>
                                        <p:tav tm="0">
                                          <p:val>
                                            <p:fltVal val="0"/>
                                          </p:val>
                                        </p:tav>
                                        <p:tav tm="100000">
                                          <p:val>
                                            <p:strVal val="#ppt_w"/>
                                          </p:val>
                                        </p:tav>
                                      </p:tavLst>
                                    </p:anim>
                                    <p:anim calcmode="lin" valueType="num">
                                      <p:cBhvr>
                                        <p:cTn id="27" dur="500" fill="hold"/>
                                        <p:tgtEl>
                                          <p:spTgt spid="24474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44741">
                                            <p:bg/>
                                          </p:spTgt>
                                        </p:tgtEl>
                                        <p:attrNameLst>
                                          <p:attrName>style.visibility</p:attrName>
                                        </p:attrNameLst>
                                      </p:cBhvr>
                                      <p:to>
                                        <p:strVal val="visible"/>
                                      </p:to>
                                    </p:set>
                                    <p:animEffect transition="in" filter="dissolve">
                                      <p:cBhvr>
                                        <p:cTn id="32" dur="500"/>
                                        <p:tgtEl>
                                          <p:spTgt spid="244741">
                                            <p:bg/>
                                          </p:spTgt>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244741">
                                            <p:txEl>
                                              <p:pRg st="0" end="0"/>
                                            </p:txEl>
                                          </p:spTgt>
                                        </p:tgtEl>
                                        <p:attrNameLst>
                                          <p:attrName>style.visibility</p:attrName>
                                        </p:attrNameLst>
                                      </p:cBhvr>
                                      <p:to>
                                        <p:strVal val="visible"/>
                                      </p:to>
                                    </p:set>
                                    <p:animEffect transition="in" filter="dissolve">
                                      <p:cBhvr>
                                        <p:cTn id="35" dur="500"/>
                                        <p:tgtEl>
                                          <p:spTgt spid="244741">
                                            <p:txEl>
                                              <p:pRg st="0" end="0"/>
                                            </p:txEl>
                                          </p:spTgt>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44741">
                                            <p:txEl>
                                              <p:pRg st="1" end="1"/>
                                            </p:txEl>
                                          </p:spTgt>
                                        </p:tgtEl>
                                        <p:attrNameLst>
                                          <p:attrName>style.visibility</p:attrName>
                                        </p:attrNameLst>
                                      </p:cBhvr>
                                      <p:to>
                                        <p:strVal val="visible"/>
                                      </p:to>
                                    </p:set>
                                    <p:animEffect transition="in" filter="dissolve">
                                      <p:cBhvr>
                                        <p:cTn id="38" dur="500"/>
                                        <p:tgtEl>
                                          <p:spTgt spid="244741">
                                            <p:txEl>
                                              <p:pRg st="1" end="1"/>
                                            </p:txEl>
                                          </p:spTgt>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244741">
                                            <p:txEl>
                                              <p:pRg st="2" end="2"/>
                                            </p:txEl>
                                          </p:spTgt>
                                        </p:tgtEl>
                                        <p:attrNameLst>
                                          <p:attrName>style.visibility</p:attrName>
                                        </p:attrNameLst>
                                      </p:cBhvr>
                                      <p:to>
                                        <p:strVal val="visible"/>
                                      </p:to>
                                    </p:set>
                                    <p:animEffect transition="in" filter="dissolve">
                                      <p:cBhvr>
                                        <p:cTn id="41" dur="500"/>
                                        <p:tgtEl>
                                          <p:spTgt spid="244741">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244741">
                                            <p:txEl>
                                              <p:pRg st="3" end="3"/>
                                            </p:txEl>
                                          </p:spTgt>
                                        </p:tgtEl>
                                        <p:attrNameLst>
                                          <p:attrName>style.visibility</p:attrName>
                                        </p:attrNameLst>
                                      </p:cBhvr>
                                      <p:to>
                                        <p:strVal val="visible"/>
                                      </p:to>
                                    </p:set>
                                    <p:animEffect transition="in" filter="dissolve">
                                      <p:cBhvr>
                                        <p:cTn id="46" dur="500"/>
                                        <p:tgtEl>
                                          <p:spTgt spid="244741">
                                            <p:txEl>
                                              <p:pRg st="3" end="3"/>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16" fill="hold" nodeType="clickEffect">
                                  <p:stCondLst>
                                    <p:cond delay="0"/>
                                  </p:stCondLst>
                                  <p:childTnLst>
                                    <p:set>
                                      <p:cBhvr>
                                        <p:cTn id="50" dur="1" fill="hold">
                                          <p:stCondLst>
                                            <p:cond delay="0"/>
                                          </p:stCondLst>
                                        </p:cTn>
                                        <p:tgtEl>
                                          <p:spTgt spid="244743">
                                            <p:txEl>
                                              <p:pRg st="0" end="0"/>
                                            </p:txEl>
                                          </p:spTgt>
                                        </p:tgtEl>
                                        <p:attrNameLst>
                                          <p:attrName>style.visibility</p:attrName>
                                        </p:attrNameLst>
                                      </p:cBhvr>
                                      <p:to>
                                        <p:strVal val="visible"/>
                                      </p:to>
                                    </p:set>
                                    <p:anim calcmode="lin" valueType="num">
                                      <p:cBhvr>
                                        <p:cTn id="51" dur="500" fill="hold"/>
                                        <p:tgtEl>
                                          <p:spTgt spid="244743">
                                            <p:txEl>
                                              <p:pRg st="0" end="0"/>
                                            </p:txEl>
                                          </p:spTgt>
                                        </p:tgtEl>
                                        <p:attrNameLst>
                                          <p:attrName>ppt_w</p:attrName>
                                        </p:attrNameLst>
                                      </p:cBhvr>
                                      <p:tavLst>
                                        <p:tav tm="0">
                                          <p:val>
                                            <p:fltVal val="0"/>
                                          </p:val>
                                        </p:tav>
                                        <p:tav tm="100000">
                                          <p:val>
                                            <p:strVal val="#ppt_w"/>
                                          </p:val>
                                        </p:tav>
                                      </p:tavLst>
                                    </p:anim>
                                    <p:anim calcmode="lin" valueType="num">
                                      <p:cBhvr>
                                        <p:cTn id="52" dur="500" fill="hold"/>
                                        <p:tgtEl>
                                          <p:spTgt spid="24474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40" grpId="0" uiExpand="1" build="p" animBg="1"/>
      <p:bldP spid="244741" grpId="0" uiExpand="1" build="p"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224" y="591670"/>
            <a:ext cx="4398682" cy="4920499"/>
          </a:xfrm>
        </p:spPr>
        <p:txBody>
          <a:bodyPr/>
          <a:lstStyle/>
          <a:p>
            <a:r>
              <a:rPr lang="en-US" b="1" dirty="0">
                <a:solidFill>
                  <a:srgbClr val="FFC000"/>
                </a:solidFill>
                <a:effectLst>
                  <a:outerShdw blurRad="38100" dist="38100" dir="2700000" algn="tl">
                    <a:srgbClr val="000000">
                      <a:alpha val="43137"/>
                    </a:srgbClr>
                  </a:outerShdw>
                </a:effectLst>
              </a:rPr>
              <a:t>Law &amp; Grace/Faith</a:t>
            </a:r>
          </a:p>
        </p:txBody>
      </p:sp>
      <p:sp>
        <p:nvSpPr>
          <p:cNvPr id="3" name="Content Placeholder 2"/>
          <p:cNvSpPr>
            <a:spLocks noGrp="1"/>
          </p:cNvSpPr>
          <p:nvPr>
            <p:ph idx="1"/>
          </p:nvPr>
        </p:nvSpPr>
        <p:spPr>
          <a:xfrm>
            <a:off x="4925961" y="250723"/>
            <a:ext cx="6740013" cy="6459793"/>
          </a:xfrm>
        </p:spPr>
        <p:txBody>
          <a:bodyPr>
            <a:normAutofit/>
          </a:bodyPr>
          <a:lstStyle/>
          <a:p>
            <a:pPr marL="0" indent="0">
              <a:lnSpc>
                <a:spcPct val="110000"/>
              </a:lnSpc>
              <a:buNone/>
            </a:pPr>
            <a:r>
              <a:rPr lang="en-US" sz="2400" b="1" dirty="0">
                <a:solidFill>
                  <a:srgbClr val="FF0000"/>
                </a:solidFill>
                <a:effectLst>
                  <a:outerShdw blurRad="38100" dist="38100" dir="2700000" algn="tl">
                    <a:srgbClr val="000000">
                      <a:alpha val="43137"/>
                    </a:srgbClr>
                  </a:outerShdw>
                </a:effectLst>
              </a:rPr>
              <a:t>Paul uses the word “law” with more than a single nuance. On the positive side, law is the revelation of God’s will (Ro. 7:12-14, 16; 1 </a:t>
            </a:r>
            <a:r>
              <a:rPr lang="en-US" sz="2400" b="1" dirty="0" err="1">
                <a:solidFill>
                  <a:srgbClr val="FF0000"/>
                </a:solidFill>
                <a:effectLst>
                  <a:outerShdw blurRad="38100" dist="38100" dir="2700000" algn="tl">
                    <a:srgbClr val="000000">
                      <a:alpha val="43137"/>
                    </a:srgbClr>
                  </a:outerShdw>
                </a:effectLst>
              </a:rPr>
              <a:t>Ti</a:t>
            </a:r>
            <a:r>
              <a:rPr lang="en-US" sz="2400" b="1" dirty="0">
                <a:solidFill>
                  <a:srgbClr val="FF0000"/>
                </a:solidFill>
                <a:effectLst>
                  <a:outerShdw blurRad="38100" dist="38100" dir="2700000" algn="tl">
                    <a:srgbClr val="000000">
                      <a:alpha val="43137"/>
                    </a:srgbClr>
                  </a:outerShdw>
                </a:effectLst>
              </a:rPr>
              <a:t>. 1:8). On the downside, law is inadequate to enable righteousness (Ro. 8:3).</a:t>
            </a:r>
          </a:p>
          <a:p>
            <a:pPr>
              <a:lnSpc>
                <a:spcPct val="110000"/>
              </a:lnSpc>
            </a:pPr>
            <a:r>
              <a:rPr lang="en-US" b="1" i="1" dirty="0">
                <a:solidFill>
                  <a:schemeClr val="tx1"/>
                </a:solidFill>
              </a:rPr>
              <a:t>Paul defines the two power-spheres of law and grace with the preposition “under” (</a:t>
            </a:r>
            <a:r>
              <a:rPr lang="el-GR" b="1" dirty="0">
                <a:solidFill>
                  <a:schemeClr val="tx1"/>
                </a:solidFill>
                <a:latin typeface="Greekth" panose="02020803070505020304" pitchFamily="18" charset="0"/>
              </a:rPr>
              <a:t>υπο</a:t>
            </a:r>
            <a:r>
              <a:rPr lang="en-US" b="1" i="1" dirty="0">
                <a:solidFill>
                  <a:schemeClr val="tx1"/>
                </a:solidFill>
              </a:rPr>
              <a:t>): a person is either “under” law or “under” grace (Ro. 3:19; 6:14-15; 1 Co. 9:20; Ga. 5:18).</a:t>
            </a:r>
            <a:endParaRPr lang="en-US" b="1" dirty="0">
              <a:solidFill>
                <a:schemeClr val="tx1"/>
              </a:solidFill>
              <a:latin typeface="Greekth" panose="02020803070505020304" pitchFamily="18" charset="0"/>
            </a:endParaRPr>
          </a:p>
          <a:p>
            <a:pPr>
              <a:lnSpc>
                <a:spcPct val="110000"/>
              </a:lnSpc>
            </a:pPr>
            <a:r>
              <a:rPr lang="en-US" b="1" i="1" dirty="0">
                <a:solidFill>
                  <a:schemeClr val="tx1"/>
                </a:solidFill>
              </a:rPr>
              <a:t> The problem with living “under law” is that it cannot provide empowerment for obedience (Ro. 3:20; Ga. 2:21). It is not that the law is bad, but that the empowerment to fully meet the demands of the law lies elsewhere (Ro. 8:3-4, 7; Ga. 3:21).</a:t>
            </a:r>
          </a:p>
        </p:txBody>
      </p:sp>
      <p:sp>
        <p:nvSpPr>
          <p:cNvPr id="4" name="Slide Number Placeholder 3"/>
          <p:cNvSpPr>
            <a:spLocks noGrp="1"/>
          </p:cNvSpPr>
          <p:nvPr>
            <p:ph type="sldNum" sz="quarter" idx="12"/>
          </p:nvPr>
        </p:nvSpPr>
        <p:spPr>
          <a:xfrm>
            <a:off x="11665974" y="5512170"/>
            <a:ext cx="526025" cy="46054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C27A5A-7290-4DE1-BA94-4BE8A8E57DCF}" type="slidenum">
              <a:rPr kumimoji="0" lang="en-US" sz="1200" b="0" i="1" u="none" strike="noStrike" kern="1200" cap="none" spc="0" normalizeH="0" baseline="0" noProof="0" smtClean="0">
                <a:ln>
                  <a:noFill/>
                </a:ln>
                <a:solidFill>
                  <a:srgbClr val="F2F0EF"/>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200" b="0" i="1" u="none" strike="noStrike" kern="1200" cap="none" spc="0" normalizeH="0" baseline="0" noProof="0" dirty="0">
              <a:ln>
                <a:noFill/>
              </a:ln>
              <a:solidFill>
                <a:srgbClr val="F2F0E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43386463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00000"/>
              </a:lnSpc>
            </a:pPr>
            <a:r>
              <a:rPr lang="en-US" b="1" i="1" dirty="0"/>
              <a:t>To rely on the law or in one’s ability to keep the law as the means for right standing with God is futile, and it leads only to a curse, the penalty for law-breaking (Ga. 3:3, 13).</a:t>
            </a:r>
          </a:p>
          <a:p>
            <a:pPr>
              <a:lnSpc>
                <a:spcPct val="100000"/>
              </a:lnSpc>
            </a:pPr>
            <a:r>
              <a:rPr lang="en-US" b="1" i="1" dirty="0"/>
              <a:t>Christ, on the other hand, has redeemed believers from being under law (Ga. 4:5), so that now they are under grace where empowerment for obedience comes from the Holy Spirit (Ro. 8:2, 5-11; Ga. 5:16-18).</a:t>
            </a:r>
          </a:p>
        </p:txBody>
      </p:sp>
      <p:sp>
        <p:nvSpPr>
          <p:cNvPr id="4" name="Slide Number Placeholder 3"/>
          <p:cNvSpPr>
            <a:spLocks noGrp="1"/>
          </p:cNvSpPr>
          <p:nvPr>
            <p:ph type="sldNum" sz="quarter" idx="12"/>
          </p:nvPr>
        </p:nvSpPr>
        <p:spPr>
          <a:xfrm>
            <a:off x="11429998" y="5619135"/>
            <a:ext cx="762001" cy="35358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C27A5A-7290-4DE1-BA94-4BE8A8E57DCF}" type="slidenum">
              <a:rPr kumimoji="0" lang="en-US" sz="1200" b="0" i="1" u="none" strike="noStrike" kern="1200" cap="none" spc="0" normalizeH="0" baseline="0" noProof="0" smtClean="0">
                <a:ln>
                  <a:noFill/>
                </a:ln>
                <a:solidFill>
                  <a:srgbClr val="F2F0EF"/>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1" u="none" strike="noStrike" kern="1200" cap="none" spc="0" normalizeH="0" baseline="0" noProof="0" dirty="0">
              <a:ln>
                <a:noFill/>
              </a:ln>
              <a:solidFill>
                <a:srgbClr val="F2F0E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315056489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905688-5008-4595-9711-59880EE33DDF}"/>
              </a:ext>
            </a:extLst>
          </p:cNvPr>
          <p:cNvSpPr>
            <a:spLocks noGrp="1"/>
          </p:cNvSpPr>
          <p:nvPr>
            <p:ph type="title"/>
          </p:nvPr>
        </p:nvSpPr>
        <p:spPr>
          <a:xfrm>
            <a:off x="207034" y="569066"/>
            <a:ext cx="4485735" cy="4943104"/>
          </a:xfrm>
        </p:spPr>
        <p:txBody>
          <a:bodyPr/>
          <a:lstStyle/>
          <a:p>
            <a:r>
              <a:rPr lang="en-US" b="1" dirty="0">
                <a:solidFill>
                  <a:srgbClr val="FFC000"/>
                </a:solidFill>
                <a:effectLst>
                  <a:outerShdw blurRad="38100" dist="38100" dir="2700000" algn="tl">
                    <a:srgbClr val="000000">
                      <a:alpha val="43137"/>
                    </a:srgbClr>
                  </a:outerShdw>
                </a:effectLst>
              </a:rPr>
              <a:t>Resurrection</a:t>
            </a:r>
          </a:p>
        </p:txBody>
      </p:sp>
      <p:sp>
        <p:nvSpPr>
          <p:cNvPr id="5" name="Content Placeholder 4">
            <a:extLst>
              <a:ext uri="{FF2B5EF4-FFF2-40B4-BE49-F238E27FC236}">
                <a16:creationId xmlns:a16="http://schemas.microsoft.com/office/drawing/2014/main" id="{1248A2AA-8B2E-4492-8C49-ABBE420814FC}"/>
              </a:ext>
            </a:extLst>
          </p:cNvPr>
          <p:cNvSpPr>
            <a:spLocks noGrp="1"/>
          </p:cNvSpPr>
          <p:nvPr>
            <p:ph idx="1"/>
          </p:nvPr>
        </p:nvSpPr>
        <p:spPr>
          <a:xfrm>
            <a:off x="5181599" y="569066"/>
            <a:ext cx="6360543" cy="6004262"/>
          </a:xfrm>
        </p:spPr>
        <p:txBody>
          <a:bodyPr>
            <a:normAutofit/>
          </a:bodyPr>
          <a:lstStyle/>
          <a:p>
            <a:pPr marL="0" indent="0">
              <a:lnSpc>
                <a:spcPct val="100000"/>
              </a:lnSpc>
              <a:buNone/>
            </a:pPr>
            <a:r>
              <a:rPr lang="en-US" sz="2400" b="1" dirty="0">
                <a:solidFill>
                  <a:srgbClr val="FF0000"/>
                </a:solidFill>
                <a:effectLst>
                  <a:outerShdw blurRad="38100" dist="38100" dir="2700000" algn="tl">
                    <a:srgbClr val="000000">
                      <a:alpha val="43137"/>
                    </a:srgbClr>
                  </a:outerShdw>
                </a:effectLst>
              </a:rPr>
              <a:t>Paul’s eschatology begins with his affirmation of the resurrection of the dead:</a:t>
            </a:r>
          </a:p>
          <a:p>
            <a:pPr>
              <a:lnSpc>
                <a:spcPct val="100000"/>
              </a:lnSpc>
            </a:pPr>
            <a:r>
              <a:rPr lang="en-US" b="1" i="1" dirty="0">
                <a:solidFill>
                  <a:schemeClr val="tx1"/>
                </a:solidFill>
              </a:rPr>
              <a:t>As a Pharisee, resurrection was a central theological tenet for Paul even before he become a Christian.</a:t>
            </a:r>
          </a:p>
          <a:p>
            <a:pPr>
              <a:lnSpc>
                <a:spcPct val="100000"/>
              </a:lnSpc>
            </a:pPr>
            <a:r>
              <a:rPr lang="en-US" b="1" i="1" dirty="0">
                <a:solidFill>
                  <a:schemeClr val="tx1"/>
                </a:solidFill>
              </a:rPr>
              <a:t>The resurrection of Jesus, then, fit perfectly into Paul’s larger theology of resurrection and, while not negating it, certainly reshaped it (Ac. 25:19; 26:22-23).</a:t>
            </a:r>
            <a:endParaRPr lang="en-US" b="1" i="1" dirty="0">
              <a:solidFill>
                <a:schemeClr val="tx1">
                  <a:lumMod val="95000"/>
                  <a:lumOff val="5000"/>
                </a:schemeClr>
              </a:solidFill>
            </a:endParaRPr>
          </a:p>
        </p:txBody>
      </p:sp>
      <p:sp>
        <p:nvSpPr>
          <p:cNvPr id="3" name="Slide Number Placeholder 2">
            <a:extLst>
              <a:ext uri="{FF2B5EF4-FFF2-40B4-BE49-F238E27FC236}">
                <a16:creationId xmlns:a16="http://schemas.microsoft.com/office/drawing/2014/main" id="{3B23094D-0671-4CDF-A1B8-C6584582EC5C}"/>
              </a:ext>
            </a:extLst>
          </p:cNvPr>
          <p:cNvSpPr>
            <a:spLocks noGrp="1"/>
          </p:cNvSpPr>
          <p:nvPr>
            <p:ph type="sldNum" sz="quarter" idx="12"/>
          </p:nvPr>
        </p:nvSpPr>
        <p:spPr>
          <a:xfrm>
            <a:off x="11697419" y="5512170"/>
            <a:ext cx="494580" cy="46054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C27A5A-7290-4DE1-BA94-4BE8A8E57DCF}" type="slidenum">
              <a:rPr kumimoji="0" lang="en-US" sz="1200" b="0" i="1" u="none" strike="noStrike" kern="1200" cap="none" spc="0" normalizeH="0" baseline="0" noProof="0" smtClean="0">
                <a:ln>
                  <a:noFill/>
                </a:ln>
                <a:solidFill>
                  <a:srgbClr val="F2F0EF"/>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200" b="0" i="1" u="none" strike="noStrike" kern="1200" cap="none" spc="0" normalizeH="0" baseline="0" noProof="0" dirty="0">
              <a:ln>
                <a:noFill/>
              </a:ln>
              <a:solidFill>
                <a:srgbClr val="F2F0E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52530498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additive="base">
                                        <p:cTn id="1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 calcmode="lin" valueType="num">
                                      <p:cBhvr additive="base">
                                        <p:cTn id="2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E8AA4F-BFB2-4C41-AC93-67F7A76A73B0}"/>
              </a:ext>
            </a:extLst>
          </p:cNvPr>
          <p:cNvSpPr>
            <a:spLocks noGrp="1"/>
          </p:cNvSpPr>
          <p:nvPr>
            <p:ph type="title"/>
          </p:nvPr>
        </p:nvSpPr>
        <p:spPr>
          <a:xfrm>
            <a:off x="569343" y="559678"/>
            <a:ext cx="4026563" cy="4909469"/>
          </a:xfrm>
        </p:spPr>
        <p:txBody>
          <a:bodyPr/>
          <a:lstStyle/>
          <a:p>
            <a:r>
              <a:rPr lang="en-US" b="1" dirty="0">
                <a:solidFill>
                  <a:srgbClr val="FFC000"/>
                </a:solidFill>
                <a:effectLst>
                  <a:outerShdw blurRad="38100" dist="38100" dir="2700000" algn="tl">
                    <a:srgbClr val="000000">
                      <a:alpha val="43137"/>
                    </a:srgbClr>
                  </a:outerShdw>
                </a:effectLst>
              </a:rPr>
              <a:t>The Blessed Hope</a:t>
            </a:r>
          </a:p>
        </p:txBody>
      </p:sp>
      <p:sp>
        <p:nvSpPr>
          <p:cNvPr id="6" name="Content Placeholder 5">
            <a:extLst>
              <a:ext uri="{FF2B5EF4-FFF2-40B4-BE49-F238E27FC236}">
                <a16:creationId xmlns:a16="http://schemas.microsoft.com/office/drawing/2014/main" id="{4ED433DE-855E-4C8A-9646-1FC5EB731396}"/>
              </a:ext>
            </a:extLst>
          </p:cNvPr>
          <p:cNvSpPr>
            <a:spLocks noGrp="1"/>
          </p:cNvSpPr>
          <p:nvPr>
            <p:ph idx="1"/>
          </p:nvPr>
        </p:nvSpPr>
        <p:spPr/>
        <p:txBody>
          <a:bodyPr>
            <a:normAutofit/>
          </a:bodyPr>
          <a:lstStyle/>
          <a:p>
            <a:pPr marL="0" indent="0">
              <a:lnSpc>
                <a:spcPct val="100000"/>
              </a:lnSpc>
              <a:buNone/>
            </a:pPr>
            <a:r>
              <a:rPr lang="en-US" sz="2400" b="1" dirty="0">
                <a:solidFill>
                  <a:srgbClr val="FF0000"/>
                </a:solidFill>
                <a:effectLst>
                  <a:outerShdw blurRad="38100" dist="38100" dir="2700000" algn="tl">
                    <a:srgbClr val="000000">
                      <a:alpha val="43137"/>
                    </a:srgbClr>
                  </a:outerShdw>
                </a:effectLst>
              </a:rPr>
              <a:t>Central to the Christian life, then, is hope, the firm conviction that God will fulfill his promises:</a:t>
            </a:r>
          </a:p>
          <a:p>
            <a:pPr>
              <a:lnSpc>
                <a:spcPct val="100000"/>
              </a:lnSpc>
            </a:pPr>
            <a:r>
              <a:rPr lang="en-US" b="1" i="1" dirty="0">
                <a:solidFill>
                  <a:schemeClr val="tx1"/>
                </a:solidFill>
              </a:rPr>
              <a:t>The believer rejoices in hope (Ro. 5:2-5) as he/she patiently awaits this final redemption of the body in resurrection (Ro. 8:23-25) and the promise of heaven and eternal life (Col. 1:5, 27; Tit. 1:2; 3:7).</a:t>
            </a:r>
          </a:p>
          <a:p>
            <a:pPr>
              <a:lnSpc>
                <a:spcPct val="100000"/>
              </a:lnSpc>
            </a:pPr>
            <a:r>
              <a:rPr lang="en-US" b="1" i="1" dirty="0">
                <a:solidFill>
                  <a:schemeClr val="tx1"/>
                </a:solidFill>
              </a:rPr>
              <a:t>In the meantime, the Christian “waits” for the Son from heaven (1 Th. 1:9-10; Ga. 5:5).</a:t>
            </a:r>
          </a:p>
          <a:p>
            <a:pPr>
              <a:lnSpc>
                <a:spcPct val="100000"/>
              </a:lnSpc>
            </a:pPr>
            <a:r>
              <a:rPr lang="en-US" b="1" i="1" dirty="0">
                <a:solidFill>
                  <a:schemeClr val="tx1"/>
                </a:solidFill>
              </a:rPr>
              <a:t>The consummation of this hope will be the return of Christ at the end of the present age (Tit. 2:13).</a:t>
            </a:r>
          </a:p>
        </p:txBody>
      </p:sp>
      <p:sp>
        <p:nvSpPr>
          <p:cNvPr id="4" name="Slide Number Placeholder 3">
            <a:extLst>
              <a:ext uri="{FF2B5EF4-FFF2-40B4-BE49-F238E27FC236}">
                <a16:creationId xmlns:a16="http://schemas.microsoft.com/office/drawing/2014/main" id="{1B30C0AA-8682-4356-8C74-67EFA3F933FF}"/>
              </a:ext>
            </a:extLst>
          </p:cNvPr>
          <p:cNvSpPr>
            <a:spLocks noGrp="1"/>
          </p:cNvSpPr>
          <p:nvPr>
            <p:ph type="sldNum" sz="quarter" idx="12"/>
          </p:nvPr>
        </p:nvSpPr>
        <p:spPr>
          <a:xfrm>
            <a:off x="11731925" y="5607170"/>
            <a:ext cx="460074" cy="36554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C27A5A-7290-4DE1-BA94-4BE8A8E57DCF}" type="slidenum">
              <a:rPr kumimoji="0" lang="en-US" sz="1200" b="0" i="1" u="none" strike="noStrike" kern="1200" cap="none" spc="0" normalizeH="0" baseline="0" noProof="0" smtClean="0">
                <a:ln>
                  <a:noFill/>
                </a:ln>
                <a:solidFill>
                  <a:srgbClr val="F2F0EF"/>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1" u="none" strike="noStrike" kern="1200" cap="none" spc="0" normalizeH="0" baseline="0" noProof="0" dirty="0">
              <a:ln>
                <a:noFill/>
              </a:ln>
              <a:solidFill>
                <a:srgbClr val="F2F0E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312009583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additive="base">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additive="base">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 calcmode="lin" valueType="num">
                                      <p:cBhvr additive="base">
                                        <p:cTn id="2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D66F4-AF73-47A9-ADD8-321B23D431AC}"/>
              </a:ext>
            </a:extLst>
          </p:cNvPr>
          <p:cNvSpPr>
            <a:spLocks noGrp="1"/>
          </p:cNvSpPr>
          <p:nvPr>
            <p:ph type="title"/>
          </p:nvPr>
        </p:nvSpPr>
        <p:spPr/>
        <p:txBody>
          <a:bodyPr>
            <a:normAutofit fontScale="90000"/>
          </a:bodyPr>
          <a:lstStyle/>
          <a:p>
            <a:pPr algn="ctr"/>
            <a:r>
              <a:rPr lang="en-US" b="1" i="0" dirty="0">
                <a:solidFill>
                  <a:srgbClr val="FF3300"/>
                </a:solidFill>
                <a:effectLst>
                  <a:outerShdw blurRad="38100" dist="38100" dir="2700000" algn="tl">
                    <a:srgbClr val="000000">
                      <a:alpha val="43137"/>
                    </a:srgbClr>
                  </a:outerShdw>
                </a:effectLst>
                <a:latin typeface="Arial Black" panose="020B0A04020102020204" pitchFamily="34" charset="0"/>
              </a:rPr>
              <a:t>The Already-Not Yet Tension</a:t>
            </a:r>
            <a:br>
              <a:rPr lang="en-US" b="1" i="0" dirty="0">
                <a:solidFill>
                  <a:srgbClr val="FFC000"/>
                </a:solidFill>
                <a:effectLst>
                  <a:outerShdw blurRad="38100" dist="38100" dir="2700000" algn="tl">
                    <a:srgbClr val="000000">
                      <a:alpha val="43137"/>
                    </a:srgbClr>
                  </a:outerShdw>
                </a:effectLst>
                <a:latin typeface="Arial Black" panose="020B0A04020102020204" pitchFamily="34" charset="0"/>
              </a:rPr>
            </a:br>
            <a:r>
              <a:rPr lang="en-US" sz="3100" b="1" dirty="0">
                <a:solidFill>
                  <a:schemeClr val="accent3">
                    <a:lumMod val="50000"/>
                  </a:schemeClr>
                </a:solidFill>
                <a:effectLst>
                  <a:outerShdw blurRad="38100" dist="38100" dir="2700000" algn="tl">
                    <a:srgbClr val="000000">
                      <a:alpha val="43137"/>
                    </a:srgbClr>
                  </a:outerShdw>
                </a:effectLst>
                <a:latin typeface="Arial Narrow" panose="020B0606020202030204" pitchFamily="34" charset="0"/>
              </a:rPr>
              <a:t>The Christian lives within an inaugurated eschatology, which is to say, he/she participates in both the present and the future.</a:t>
            </a:r>
            <a:br>
              <a:rPr lang="en-US" sz="3100" b="1" i="0" dirty="0">
                <a:solidFill>
                  <a:schemeClr val="accent3">
                    <a:lumMod val="50000"/>
                  </a:schemeClr>
                </a:solidFill>
                <a:effectLst>
                  <a:outerShdw blurRad="38100" dist="38100" dir="2700000" algn="tl">
                    <a:srgbClr val="000000">
                      <a:alpha val="43137"/>
                    </a:srgbClr>
                  </a:outerShdw>
                </a:effectLst>
                <a:latin typeface="Arial Narrow" panose="020B0606020202030204" pitchFamily="34" charset="0"/>
              </a:rPr>
            </a:br>
            <a:endParaRPr lang="en-US" sz="3100" i="0" dirty="0">
              <a:solidFill>
                <a:schemeClr val="accent3">
                  <a:lumMod val="50000"/>
                </a:schemeClr>
              </a:solidFill>
              <a:latin typeface="Arial Narrow" panose="020B0606020202030204" pitchFamily="34" charset="0"/>
            </a:endParaRPr>
          </a:p>
        </p:txBody>
      </p:sp>
      <p:sp>
        <p:nvSpPr>
          <p:cNvPr id="3" name="Text Placeholder 2">
            <a:extLst>
              <a:ext uri="{FF2B5EF4-FFF2-40B4-BE49-F238E27FC236}">
                <a16:creationId xmlns:a16="http://schemas.microsoft.com/office/drawing/2014/main" id="{589A7538-D776-4863-A239-F65D9A52F021}"/>
              </a:ext>
            </a:extLst>
          </p:cNvPr>
          <p:cNvSpPr>
            <a:spLocks noGrp="1"/>
          </p:cNvSpPr>
          <p:nvPr>
            <p:ph type="body" sz="half" idx="1"/>
          </p:nvPr>
        </p:nvSpPr>
        <p:spPr>
          <a:xfrm>
            <a:off x="253041" y="1896769"/>
            <a:ext cx="5741359" cy="4683418"/>
          </a:xfrm>
          <a:solidFill>
            <a:schemeClr val="accent3">
              <a:lumMod val="75000"/>
            </a:schemeClr>
          </a:solidFill>
          <a:ln>
            <a:solidFill>
              <a:schemeClr val="tx1"/>
            </a:solidFill>
          </a:ln>
        </p:spPr>
        <p:txBody>
          <a:bodyPr>
            <a:normAutofit/>
          </a:bodyPr>
          <a:lstStyle/>
          <a:p>
            <a:pPr marL="0" indent="0">
              <a:spcBef>
                <a:spcPts val="600"/>
              </a:spcBef>
              <a:buNone/>
            </a:pPr>
            <a:r>
              <a:rPr lang="en-US" sz="3600" b="1" dirty="0">
                <a:solidFill>
                  <a:srgbClr val="FFC000"/>
                </a:solidFill>
                <a:effectLst>
                  <a:outerShdw blurRad="38100" dist="38100" dir="2700000" algn="tl">
                    <a:srgbClr val="000000">
                      <a:alpha val="43137"/>
                    </a:srgbClr>
                  </a:outerShdw>
                </a:effectLst>
              </a:rPr>
              <a:t>ALREADY</a:t>
            </a:r>
          </a:p>
          <a:p>
            <a:r>
              <a:rPr lang="en-US" sz="2400" i="1" dirty="0">
                <a:solidFill>
                  <a:schemeClr val="bg1"/>
                </a:solidFill>
                <a:effectLst>
                  <a:outerShdw blurRad="38100" dist="38100" dir="2700000" algn="tl">
                    <a:srgbClr val="000000">
                      <a:alpha val="43137"/>
                    </a:srgbClr>
                  </a:outerShdw>
                </a:effectLst>
              </a:rPr>
              <a:t>…we are seated in the heavenly places in Christ Jesus (Ep. 1:3; 2:6)</a:t>
            </a:r>
          </a:p>
          <a:p>
            <a:r>
              <a:rPr lang="en-US" sz="2400" i="1" dirty="0">
                <a:solidFill>
                  <a:schemeClr val="bg1"/>
                </a:solidFill>
                <a:effectLst>
                  <a:outerShdw blurRad="38100" dist="38100" dir="2700000" algn="tl">
                    <a:srgbClr val="000000">
                      <a:alpha val="43137"/>
                    </a:srgbClr>
                  </a:outerShdw>
                </a:effectLst>
              </a:rPr>
              <a:t>…our citizenship is in heaven (Phil. 3:20a)</a:t>
            </a:r>
          </a:p>
          <a:p>
            <a:r>
              <a:rPr lang="en-US" sz="2400" i="1" dirty="0">
                <a:solidFill>
                  <a:schemeClr val="bg1"/>
                </a:solidFill>
                <a:effectLst>
                  <a:outerShdw blurRad="38100" dist="38100" dir="2700000" algn="tl">
                    <a:srgbClr val="000000">
                      <a:alpha val="43137"/>
                    </a:srgbClr>
                  </a:outerShdw>
                </a:effectLst>
              </a:rPr>
              <a:t>…we have been transferred over into the kingdom of God’s Son (Col. 1:13)</a:t>
            </a:r>
          </a:p>
          <a:p>
            <a:r>
              <a:rPr lang="en-US" sz="2400" i="1" dirty="0">
                <a:solidFill>
                  <a:schemeClr val="bg1"/>
                </a:solidFill>
                <a:effectLst>
                  <a:outerShdw blurRad="38100" dist="38100" dir="2700000" algn="tl">
                    <a:srgbClr val="000000">
                      <a:alpha val="43137"/>
                    </a:srgbClr>
                  </a:outerShdw>
                </a:effectLst>
              </a:rPr>
              <a:t>…we have been saved and justified by faith (Ro. 5:1; Ep. 2:5)</a:t>
            </a:r>
            <a:endParaRPr lang="en-US" sz="2400" i="1" dirty="0">
              <a:solidFill>
                <a:schemeClr val="bg1"/>
              </a:solidFill>
            </a:endParaRPr>
          </a:p>
        </p:txBody>
      </p:sp>
      <p:sp>
        <p:nvSpPr>
          <p:cNvPr id="4" name="Content Placeholder 3">
            <a:extLst>
              <a:ext uri="{FF2B5EF4-FFF2-40B4-BE49-F238E27FC236}">
                <a16:creationId xmlns:a16="http://schemas.microsoft.com/office/drawing/2014/main" id="{584404D0-B8FF-4CBF-ADF7-11E097B670A3}"/>
              </a:ext>
            </a:extLst>
          </p:cNvPr>
          <p:cNvSpPr>
            <a:spLocks noGrp="1"/>
          </p:cNvSpPr>
          <p:nvPr>
            <p:ph sz="half" idx="2"/>
          </p:nvPr>
        </p:nvSpPr>
        <p:spPr>
          <a:xfrm>
            <a:off x="6197599" y="1896769"/>
            <a:ext cx="5741359" cy="4683418"/>
          </a:xfrm>
          <a:solidFill>
            <a:schemeClr val="bg2">
              <a:lumMod val="25000"/>
            </a:schemeClr>
          </a:solidFill>
          <a:ln>
            <a:solidFill>
              <a:schemeClr val="tx1"/>
            </a:solidFill>
          </a:ln>
        </p:spPr>
        <p:txBody>
          <a:bodyPr>
            <a:normAutofit lnSpcReduction="10000"/>
          </a:bodyPr>
          <a:lstStyle/>
          <a:p>
            <a:pPr marL="0" indent="0">
              <a:buNone/>
            </a:pPr>
            <a:r>
              <a:rPr lang="en-US" sz="3600" b="1" dirty="0">
                <a:solidFill>
                  <a:srgbClr val="FFC000"/>
                </a:solidFill>
                <a:effectLst>
                  <a:outerShdw blurRad="38100" dist="38100" dir="2700000" algn="tl">
                    <a:srgbClr val="000000">
                      <a:alpha val="43137"/>
                    </a:srgbClr>
                  </a:outerShdw>
                </a:effectLst>
              </a:rPr>
              <a:t>NOT  YET</a:t>
            </a:r>
          </a:p>
          <a:p>
            <a:r>
              <a:rPr lang="en-US" sz="2400" i="1" dirty="0">
                <a:solidFill>
                  <a:schemeClr val="bg1"/>
                </a:solidFill>
                <a:effectLst>
                  <a:outerShdw blurRad="38100" dist="38100" dir="2700000" algn="tl">
                    <a:srgbClr val="000000">
                      <a:alpha val="43137"/>
                    </a:srgbClr>
                  </a:outerShdw>
                </a:effectLst>
              </a:rPr>
              <a:t>…we presently live in an earthly home while awaiting a heavenly home (2 Co. 5:1)</a:t>
            </a:r>
          </a:p>
          <a:p>
            <a:r>
              <a:rPr lang="en-US" sz="2400" i="1" dirty="0">
                <a:solidFill>
                  <a:schemeClr val="bg1"/>
                </a:solidFill>
                <a:effectLst>
                  <a:outerShdw blurRad="38100" dist="38100" dir="2700000" algn="tl">
                    <a:srgbClr val="000000">
                      <a:alpha val="43137"/>
                    </a:srgbClr>
                  </a:outerShdw>
                </a:effectLst>
              </a:rPr>
              <a:t>…we await the transformation of our bodies (Phil. 3:20b-21)</a:t>
            </a:r>
          </a:p>
          <a:p>
            <a:r>
              <a:rPr lang="en-US" sz="2400" i="1" dirty="0">
                <a:solidFill>
                  <a:schemeClr val="bg1"/>
                </a:solidFill>
                <a:effectLst>
                  <a:outerShdw blurRad="38100" dist="38100" dir="2700000" algn="tl">
                    <a:srgbClr val="000000">
                      <a:alpha val="43137"/>
                    </a:srgbClr>
                  </a:outerShdw>
                </a:effectLst>
              </a:rPr>
              <a:t>…we await being brought safely into Christ’s heavenly kingdom (2 </a:t>
            </a:r>
            <a:r>
              <a:rPr lang="en-US" sz="2400" i="1" dirty="0" err="1">
                <a:solidFill>
                  <a:schemeClr val="bg1"/>
                </a:solidFill>
                <a:effectLst>
                  <a:outerShdw blurRad="38100" dist="38100" dir="2700000" algn="tl">
                    <a:srgbClr val="000000">
                      <a:alpha val="43137"/>
                    </a:srgbClr>
                  </a:outerShdw>
                </a:effectLst>
              </a:rPr>
              <a:t>Ti</a:t>
            </a:r>
            <a:r>
              <a:rPr lang="en-US" sz="2400" i="1" dirty="0">
                <a:solidFill>
                  <a:schemeClr val="bg1"/>
                </a:solidFill>
                <a:effectLst>
                  <a:outerShdw blurRad="38100" dist="38100" dir="2700000" algn="tl">
                    <a:srgbClr val="000000">
                      <a:alpha val="43137"/>
                    </a:srgbClr>
                  </a:outerShdw>
                </a:effectLst>
              </a:rPr>
              <a:t>. 4:18)</a:t>
            </a:r>
          </a:p>
          <a:p>
            <a:r>
              <a:rPr lang="en-US" sz="2400" i="1" dirty="0">
                <a:solidFill>
                  <a:schemeClr val="bg1"/>
                </a:solidFill>
                <a:effectLst>
                  <a:outerShdw blurRad="38100" dist="38100" dir="2700000" algn="tl">
                    <a:srgbClr val="000000">
                      <a:alpha val="43137"/>
                    </a:srgbClr>
                  </a:outerShdw>
                </a:effectLst>
              </a:rPr>
              <a:t>…we shall be saved in the day of the Lord Jesus (Ro. 5:9b; 10:9; 1 Co. 1:8; 5:5; Ep. 4:30)</a:t>
            </a:r>
            <a:endParaRPr lang="en-US" sz="2400" i="1" dirty="0">
              <a:solidFill>
                <a:schemeClr val="bg1"/>
              </a:solidFill>
            </a:endParaRPr>
          </a:p>
        </p:txBody>
      </p:sp>
    </p:spTree>
    <p:extLst>
      <p:ext uri="{BB962C8B-B14F-4D97-AF65-F5344CB8AC3E}">
        <p14:creationId xmlns:p14="http://schemas.microsoft.com/office/powerpoint/2010/main" val="210445062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randombar(horizontal)">
                                      <p:cBhvr>
                                        <p:cTn id="7" dur="500"/>
                                        <p:tgtEl>
                                          <p:spTgt spid="3">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par>
                                <p:cTn id="11" presetID="14" presetClass="entr" presetSubtype="10" fill="hold" grpId="0" nodeType="withEffect">
                                  <p:stCondLst>
                                    <p:cond delay="250"/>
                                  </p:stCondLst>
                                  <p:childTnLst>
                                    <p:set>
                                      <p:cBhvr>
                                        <p:cTn id="12" dur="1" fill="hold">
                                          <p:stCondLst>
                                            <p:cond delay="0"/>
                                          </p:stCondLst>
                                        </p:cTn>
                                        <p:tgtEl>
                                          <p:spTgt spid="4">
                                            <p:bg/>
                                          </p:spTgt>
                                        </p:tgtEl>
                                        <p:attrNameLst>
                                          <p:attrName>style.visibility</p:attrName>
                                        </p:attrNameLst>
                                      </p:cBhvr>
                                      <p:to>
                                        <p:strVal val="visible"/>
                                      </p:to>
                                    </p:set>
                                    <p:animEffect transition="in" filter="randombar(horizontal)">
                                      <p:cBhvr>
                                        <p:cTn id="13" dur="500"/>
                                        <p:tgtEl>
                                          <p:spTgt spid="4">
                                            <p:bg/>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6" dur="5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 calcmode="lin" valueType="num">
                                      <p:cBhvr additive="base">
                                        <p:cTn id="3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 calcmode="lin" valueType="num">
                                      <p:cBhvr additive="base">
                                        <p:cTn id="4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anim calcmode="lin" valueType="num">
                                      <p:cBhvr additive="base">
                                        <p:cTn id="4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anim calcmode="lin" valueType="num">
                                      <p:cBhvr additive="base">
                                        <p:cTn id="5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
                                            <p:txEl>
                                              <p:pRg st="4" end="4"/>
                                            </p:txEl>
                                          </p:spTgt>
                                        </p:tgtEl>
                                        <p:attrNameLst>
                                          <p:attrName>style.visibility</p:attrName>
                                        </p:attrNameLst>
                                      </p:cBhvr>
                                      <p:to>
                                        <p:strVal val="visible"/>
                                      </p:to>
                                    </p:set>
                                    <p:anim calcmode="lin" valueType="num">
                                      <p:cBhvr additive="base">
                                        <p:cTn id="5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uiExpand="1" build="p"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3DE9A-6B39-42E5-9F66-B547E970D705}"/>
              </a:ext>
            </a:extLst>
          </p:cNvPr>
          <p:cNvSpPr>
            <a:spLocks noGrp="1"/>
          </p:cNvSpPr>
          <p:nvPr>
            <p:ph type="title"/>
          </p:nvPr>
        </p:nvSpPr>
        <p:spPr>
          <a:xfrm>
            <a:off x="120770" y="569066"/>
            <a:ext cx="4475136" cy="4943104"/>
          </a:xfrm>
        </p:spPr>
        <p:txBody>
          <a:bodyPr/>
          <a:lstStyle/>
          <a:p>
            <a:r>
              <a:rPr lang="en-US" b="1" dirty="0">
                <a:solidFill>
                  <a:srgbClr val="FFC000"/>
                </a:solidFill>
                <a:effectLst>
                  <a:outerShdw blurRad="38100" dist="38100" dir="2700000" algn="tl">
                    <a:srgbClr val="000000">
                      <a:alpha val="43137"/>
                    </a:srgbClr>
                  </a:outerShdw>
                </a:effectLst>
              </a:rPr>
              <a:t>Resurrection &amp; Judgment</a:t>
            </a:r>
          </a:p>
        </p:txBody>
      </p:sp>
      <p:sp>
        <p:nvSpPr>
          <p:cNvPr id="3" name="Content Placeholder 2">
            <a:extLst>
              <a:ext uri="{FF2B5EF4-FFF2-40B4-BE49-F238E27FC236}">
                <a16:creationId xmlns:a16="http://schemas.microsoft.com/office/drawing/2014/main" id="{660A9597-EF7F-4BE5-AE0E-DF82706C9939}"/>
              </a:ext>
            </a:extLst>
          </p:cNvPr>
          <p:cNvSpPr>
            <a:spLocks noGrp="1"/>
          </p:cNvSpPr>
          <p:nvPr>
            <p:ph idx="1"/>
          </p:nvPr>
        </p:nvSpPr>
        <p:spPr>
          <a:xfrm>
            <a:off x="5175849" y="362309"/>
            <a:ext cx="6676845" cy="6349041"/>
          </a:xfrm>
        </p:spPr>
        <p:txBody>
          <a:bodyPr>
            <a:normAutofit/>
          </a:bodyPr>
          <a:lstStyle/>
          <a:p>
            <a:pPr marL="0" indent="0">
              <a:lnSpc>
                <a:spcPct val="110000"/>
              </a:lnSpc>
              <a:buNone/>
            </a:pPr>
            <a:r>
              <a:rPr lang="en-US" sz="2400" b="1" dirty="0">
                <a:solidFill>
                  <a:srgbClr val="FF0000"/>
                </a:solidFill>
                <a:effectLst>
                  <a:outerShdw blurRad="38100" dist="38100" dir="2700000" algn="tl">
                    <a:srgbClr val="000000">
                      <a:alpha val="43137"/>
                    </a:srgbClr>
                  </a:outerShdw>
                </a:effectLst>
              </a:rPr>
              <a:t>The two most prominent aspects of the future are the resurrection of the dead and the final judgment of all humans at “the day of the Lord” (1 Th. 5:2). </a:t>
            </a:r>
          </a:p>
          <a:p>
            <a:pPr marL="0" indent="0">
              <a:buNone/>
            </a:pPr>
            <a:r>
              <a:rPr lang="en-US" b="1" i="1" dirty="0">
                <a:solidFill>
                  <a:schemeClr val="tx1"/>
                </a:solidFill>
                <a:effectLst>
                  <a:outerShdw blurRad="38100" dist="38100" dir="2700000" algn="tl">
                    <a:srgbClr val="000000">
                      <a:alpha val="43137"/>
                    </a:srgbClr>
                  </a:outerShdw>
                </a:effectLst>
              </a:rPr>
              <a:t>RESURRECTION</a:t>
            </a:r>
          </a:p>
          <a:p>
            <a:pPr>
              <a:lnSpc>
                <a:spcPct val="100000"/>
              </a:lnSpc>
            </a:pPr>
            <a:r>
              <a:rPr lang="en-US" b="1" i="1" dirty="0">
                <a:solidFill>
                  <a:schemeClr val="tx1"/>
                </a:solidFill>
              </a:rPr>
              <a:t>The resurrection of Christ presumes the ultimate resurrection of all the dead (Ro. 8:11; 1 Co. 15:12-23, 51-55; 2 Co. 4:14; 5:1-5; 1 Th. 4:13-17).</a:t>
            </a:r>
          </a:p>
          <a:p>
            <a:pPr marL="0" indent="0">
              <a:buNone/>
            </a:pPr>
            <a:r>
              <a:rPr lang="en-US" b="1" i="1" dirty="0">
                <a:solidFill>
                  <a:schemeClr val="tx1"/>
                </a:solidFill>
                <a:effectLst>
                  <a:outerShdw blurRad="38100" dist="38100" dir="2700000" algn="tl">
                    <a:srgbClr val="000000">
                      <a:alpha val="43137"/>
                    </a:srgbClr>
                  </a:outerShdw>
                </a:effectLst>
              </a:rPr>
              <a:t>JUDGMENT</a:t>
            </a:r>
          </a:p>
          <a:p>
            <a:pPr>
              <a:lnSpc>
                <a:spcPct val="100000"/>
              </a:lnSpc>
            </a:pPr>
            <a:r>
              <a:rPr lang="en-US" b="1" i="1" dirty="0">
                <a:solidFill>
                  <a:schemeClr val="tx1"/>
                </a:solidFill>
              </a:rPr>
              <a:t>God will judge all humans (Ro. 2:16; 14:10-12; 1: Co. 1:8; 2 Co. 5:10; Phil. 1:6, 10).</a:t>
            </a:r>
          </a:p>
          <a:p>
            <a:pPr>
              <a:lnSpc>
                <a:spcPct val="100000"/>
              </a:lnSpc>
            </a:pPr>
            <a:r>
              <a:rPr lang="en-US" b="1" i="1" dirty="0">
                <a:solidFill>
                  <a:schemeClr val="tx1"/>
                </a:solidFill>
              </a:rPr>
              <a:t>His wrath will be revealed against those rejecting the gospel (Ro. 2:5; 2 Th. 1:7-10).</a:t>
            </a:r>
          </a:p>
        </p:txBody>
      </p:sp>
      <p:sp>
        <p:nvSpPr>
          <p:cNvPr id="4" name="Slide Number Placeholder 3">
            <a:extLst>
              <a:ext uri="{FF2B5EF4-FFF2-40B4-BE49-F238E27FC236}">
                <a16:creationId xmlns:a16="http://schemas.microsoft.com/office/drawing/2014/main" id="{461AC97E-B56D-45B4-BFC0-CFAF69FE0C44}"/>
              </a:ext>
            </a:extLst>
          </p:cNvPr>
          <p:cNvSpPr>
            <a:spLocks noGrp="1"/>
          </p:cNvSpPr>
          <p:nvPr>
            <p:ph type="sldNum" sz="quarter" idx="12"/>
          </p:nvPr>
        </p:nvSpPr>
        <p:spPr>
          <a:xfrm>
            <a:off x="11662912" y="5512170"/>
            <a:ext cx="529087" cy="46054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C27A5A-7290-4DE1-BA94-4BE8A8E57DCF}" type="slidenum">
              <a:rPr kumimoji="0" lang="en-US" sz="1200" b="0" i="1" u="none" strike="noStrike" kern="1200" cap="none" spc="0" normalizeH="0" baseline="0" noProof="0" smtClean="0">
                <a:ln>
                  <a:noFill/>
                </a:ln>
                <a:solidFill>
                  <a:srgbClr val="F2F0EF"/>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US" sz="1200" b="0" i="1" u="none" strike="noStrike" kern="1200" cap="none" spc="0" normalizeH="0" baseline="0" noProof="0" dirty="0">
              <a:ln>
                <a:noFill/>
              </a:ln>
              <a:solidFill>
                <a:srgbClr val="F2F0E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19696124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additive="base">
                                        <p:cTn id="2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additive="base">
                                        <p:cTn id="3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5651D2B4-EC2B-D5E7-D457-24FD7457DDA4}"/>
              </a:ext>
            </a:extLst>
          </p:cNvPr>
          <p:cNvSpPr>
            <a:spLocks noGrp="1"/>
          </p:cNvSpPr>
          <p:nvPr>
            <p:ph type="sldNum" sz="quarter" idx="12"/>
          </p:nvPr>
        </p:nvSpPr>
        <p:spPr/>
        <p:txBody>
          <a:bodyPr/>
          <a:lstStyle/>
          <a:p>
            <a:pPr fontAlgn="base">
              <a:spcBef>
                <a:spcPct val="0"/>
              </a:spcBef>
              <a:spcAft>
                <a:spcPct val="0"/>
              </a:spcAft>
            </a:pPr>
            <a:fld id="{3CD08E11-194F-4E15-AD6C-77893F353432}" type="slidenum">
              <a:rPr lang="en-US" altLang="en-US">
                <a:solidFill>
                  <a:srgbClr val="FFFFFF"/>
                </a:solidFill>
                <a:latin typeface="Arial"/>
                <a:cs typeface="Arial" panose="020B0604020202020204" pitchFamily="34" charset="0"/>
              </a:rPr>
              <a:pPr fontAlgn="base">
                <a:spcBef>
                  <a:spcPct val="0"/>
                </a:spcBef>
                <a:spcAft>
                  <a:spcPct val="0"/>
                </a:spcAft>
              </a:pPr>
              <a:t>12</a:t>
            </a:fld>
            <a:endParaRPr lang="en-US" altLang="en-US">
              <a:solidFill>
                <a:srgbClr val="FFFFFF"/>
              </a:solidFill>
              <a:latin typeface="Arial"/>
              <a:cs typeface="Arial" panose="020B0604020202020204" pitchFamily="34" charset="0"/>
            </a:endParaRPr>
          </a:p>
        </p:txBody>
      </p:sp>
      <p:sp>
        <p:nvSpPr>
          <p:cNvPr id="134146" name="Rectangle 2">
            <a:extLst>
              <a:ext uri="{FF2B5EF4-FFF2-40B4-BE49-F238E27FC236}">
                <a16:creationId xmlns:a16="http://schemas.microsoft.com/office/drawing/2014/main" id="{1CF85F50-EA38-7859-C98F-192930E81B6D}"/>
              </a:ext>
            </a:extLst>
          </p:cNvPr>
          <p:cNvSpPr>
            <a:spLocks noGrp="1" noChangeArrowheads="1"/>
          </p:cNvSpPr>
          <p:nvPr>
            <p:ph type="title"/>
          </p:nvPr>
        </p:nvSpPr>
        <p:spPr>
          <a:xfrm>
            <a:off x="390525" y="76200"/>
            <a:ext cx="8229600" cy="838200"/>
          </a:xfrm>
        </p:spPr>
        <p:txBody>
          <a:bodyPr/>
          <a:lstStyle/>
          <a:p>
            <a:pPr algn="l"/>
            <a:r>
              <a:rPr lang="en-US" altLang="en-US" sz="3600" dirty="0">
                <a:solidFill>
                  <a:srgbClr val="CCFF99"/>
                </a:solidFill>
                <a:latin typeface="Berlin Sans FB Demi" panose="020E0802020502020306" pitchFamily="34" charset="0"/>
              </a:rPr>
              <a:t>Jesus as the Father’s Only Son</a:t>
            </a:r>
          </a:p>
        </p:txBody>
      </p:sp>
      <p:sp>
        <p:nvSpPr>
          <p:cNvPr id="134147" name="Rectangle 3">
            <a:extLst>
              <a:ext uri="{FF2B5EF4-FFF2-40B4-BE49-F238E27FC236}">
                <a16:creationId xmlns:a16="http://schemas.microsoft.com/office/drawing/2014/main" id="{EF2FCB60-BD77-E7F5-6CD7-7C1F747BFFEE}"/>
              </a:ext>
            </a:extLst>
          </p:cNvPr>
          <p:cNvSpPr>
            <a:spLocks noGrp="1" noChangeArrowheads="1"/>
          </p:cNvSpPr>
          <p:nvPr>
            <p:ph type="body" idx="1"/>
          </p:nvPr>
        </p:nvSpPr>
        <p:spPr>
          <a:xfrm>
            <a:off x="504825" y="914400"/>
            <a:ext cx="11296650" cy="5943600"/>
          </a:xfrm>
        </p:spPr>
        <p:txBody>
          <a:bodyPr/>
          <a:lstStyle/>
          <a:p>
            <a:pPr>
              <a:lnSpc>
                <a:spcPct val="90000"/>
              </a:lnSpc>
              <a:buFont typeface="Wingdings" panose="05000000000000000000" pitchFamily="2" charset="2"/>
              <a:buNone/>
            </a:pPr>
            <a:r>
              <a:rPr lang="en-US" altLang="en-US" sz="2400" dirty="0">
                <a:solidFill>
                  <a:srgbClr val="FFCC66"/>
                </a:solidFill>
              </a:rPr>
              <a:t>As the </a:t>
            </a:r>
            <a:r>
              <a:rPr lang="el-GR" altLang="en-US" sz="2400" dirty="0">
                <a:solidFill>
                  <a:srgbClr val="FFCC66"/>
                </a:solidFill>
              </a:rPr>
              <a:t>μονογενης</a:t>
            </a:r>
            <a:r>
              <a:rPr lang="en-US" altLang="en-US" sz="2400" dirty="0">
                <a:solidFill>
                  <a:srgbClr val="FFCC66"/>
                </a:solidFill>
              </a:rPr>
              <a:t> (only begotten, one of a kind) of the Father (1:14, 18; 3:16, 18), Jesus is absolutely unique:</a:t>
            </a:r>
          </a:p>
          <a:p>
            <a:pPr lvl="1">
              <a:lnSpc>
                <a:spcPct val="90000"/>
              </a:lnSpc>
            </a:pPr>
            <a:r>
              <a:rPr lang="en-US" altLang="en-US" sz="2000" i="1" dirty="0">
                <a:latin typeface="Arial Narrow" panose="020B0606020202030204" pitchFamily="34" charset="0"/>
              </a:rPr>
              <a:t>The </a:t>
            </a:r>
            <a:r>
              <a:rPr lang="en-US" altLang="en-US" sz="2000" i="1" u="sng" dirty="0">
                <a:latin typeface="Arial Narrow" panose="020B0606020202030204" pitchFamily="34" charset="0"/>
              </a:rPr>
              <a:t>origin</a:t>
            </a:r>
            <a:r>
              <a:rPr lang="en-US" altLang="en-US" sz="2000" i="1" dirty="0">
                <a:latin typeface="Arial Narrow" panose="020B0606020202030204" pitchFamily="34" charset="0"/>
              </a:rPr>
              <a:t> of the messiah was an important credential in Jewish thought (6:42; 7:41-43; 8:21-23), and the “sending” </a:t>
            </a:r>
            <a:r>
              <a:rPr lang="en-US" altLang="en-US" sz="2000" dirty="0">
                <a:latin typeface="Greekth" panose="02020803070505020304" pitchFamily="18" charset="0"/>
              </a:rPr>
              <a:t>(</a:t>
            </a:r>
            <a:r>
              <a:rPr lang="el-GR" altLang="en-US" sz="2000" dirty="0">
                <a:latin typeface="Greekth" panose="02020803070505020304" pitchFamily="18" charset="0"/>
              </a:rPr>
              <a:t>αποστελλω</a:t>
            </a:r>
            <a:r>
              <a:rPr lang="en-US" altLang="en-US" sz="2000" dirty="0">
                <a:latin typeface="Greekth" panose="02020803070505020304" pitchFamily="18" charset="0"/>
              </a:rPr>
              <a:t>)</a:t>
            </a:r>
            <a:r>
              <a:rPr lang="en-US" altLang="en-US" sz="2000" i="1" dirty="0">
                <a:latin typeface="Arial Narrow" panose="020B0606020202030204" pitchFamily="34" charset="0"/>
              </a:rPr>
              <a:t> of the Son by the Father suggests that his origin was heavenly (3:17, 34; 5:36-37; 6:29, 57; 7:29; 8:42; 10:36; 11:42; 17:3, 8, 18, 21, 23, 25; 20:21).</a:t>
            </a:r>
          </a:p>
          <a:p>
            <a:pPr lvl="1">
              <a:lnSpc>
                <a:spcPct val="90000"/>
              </a:lnSpc>
            </a:pPr>
            <a:r>
              <a:rPr lang="en-US" altLang="en-US" sz="2000" i="1" dirty="0">
                <a:latin typeface="Arial Narrow" panose="020B0606020202030204" pitchFamily="34" charset="0"/>
              </a:rPr>
              <a:t>The functions of the Son are the functions of God himself, for the two are one (5:19; 10:30, 38). The Son is:</a:t>
            </a:r>
          </a:p>
          <a:p>
            <a:pPr lvl="2">
              <a:lnSpc>
                <a:spcPct val="90000"/>
              </a:lnSpc>
            </a:pPr>
            <a:r>
              <a:rPr lang="en-US" altLang="en-US" sz="2000" b="1" i="1" dirty="0">
                <a:solidFill>
                  <a:srgbClr val="FFFFCC"/>
                </a:solidFill>
                <a:latin typeface="Arial Narrow" panose="020B0606020202030204" pitchFamily="34" charset="0"/>
              </a:rPr>
              <a:t>The judge of all (5:22-23, 27)</a:t>
            </a:r>
          </a:p>
          <a:p>
            <a:pPr lvl="2">
              <a:lnSpc>
                <a:spcPct val="90000"/>
              </a:lnSpc>
            </a:pPr>
            <a:r>
              <a:rPr lang="en-US" altLang="en-US" sz="2000" b="1" i="1" dirty="0">
                <a:solidFill>
                  <a:srgbClr val="FFFFCC"/>
                </a:solidFill>
                <a:latin typeface="Arial Narrow" panose="020B0606020202030204" pitchFamily="34" charset="0"/>
              </a:rPr>
              <a:t>The one who has life “in himself” (5:26; 10:17-18)</a:t>
            </a:r>
          </a:p>
          <a:p>
            <a:pPr lvl="2">
              <a:lnSpc>
                <a:spcPct val="90000"/>
              </a:lnSpc>
            </a:pPr>
            <a:r>
              <a:rPr lang="en-US" altLang="en-US" sz="2000" b="1" i="1" dirty="0">
                <a:solidFill>
                  <a:srgbClr val="FFFFCC"/>
                </a:solidFill>
                <a:latin typeface="Arial Narrow" panose="020B0606020202030204" pitchFamily="34" charset="0"/>
              </a:rPr>
              <a:t>The one who gives eternal life (3:15; 6:53-59; 11:25-26)</a:t>
            </a:r>
          </a:p>
          <a:p>
            <a:pPr lvl="2">
              <a:lnSpc>
                <a:spcPct val="90000"/>
              </a:lnSpc>
            </a:pPr>
            <a:r>
              <a:rPr lang="en-US" altLang="en-US" sz="2000" b="1" i="1" dirty="0">
                <a:solidFill>
                  <a:srgbClr val="FFFFCC"/>
                </a:solidFill>
                <a:latin typeface="Arial Narrow" panose="020B0606020202030204" pitchFamily="34" charset="0"/>
              </a:rPr>
              <a:t>The one who by virtue of his pre-existence and intimate relationship with the Father reveals the glory of God (1:14, 18; 11:4, 40; 13:31-32; 17:5-6, 24)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34147">
                                            <p:txEl>
                                              <p:pRg st="0" end="0"/>
                                            </p:txEl>
                                          </p:spTgt>
                                        </p:tgtEl>
                                        <p:attrNameLst>
                                          <p:attrName>style.visibility</p:attrName>
                                        </p:attrNameLst>
                                      </p:cBhvr>
                                      <p:to>
                                        <p:strVal val="visible"/>
                                      </p:to>
                                    </p:set>
                                    <p:anim calcmode="lin" valueType="num">
                                      <p:cBhvr>
                                        <p:cTn id="7" dur="500" fill="hold"/>
                                        <p:tgtEl>
                                          <p:spTgt spid="1341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41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134147">
                                            <p:txEl>
                                              <p:pRg st="1" end="1"/>
                                            </p:txEl>
                                          </p:spTgt>
                                        </p:tgtEl>
                                        <p:attrNameLst>
                                          <p:attrName>style.visibility</p:attrName>
                                        </p:attrNameLst>
                                      </p:cBhvr>
                                      <p:to>
                                        <p:strVal val="visible"/>
                                      </p:to>
                                    </p:set>
                                    <p:animEffect transition="in" filter="wipe(left)">
                                      <p:cBhvr>
                                        <p:cTn id="13" dur="500"/>
                                        <p:tgtEl>
                                          <p:spTgt spid="134147">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134147">
                                            <p:txEl>
                                              <p:pRg st="2" end="2"/>
                                            </p:txEl>
                                          </p:spTgt>
                                        </p:tgtEl>
                                        <p:attrNameLst>
                                          <p:attrName>style.visibility</p:attrName>
                                        </p:attrNameLst>
                                      </p:cBhvr>
                                      <p:to>
                                        <p:strVal val="visible"/>
                                      </p:to>
                                    </p:set>
                                    <p:animEffect transition="in" filter="wipe(left)">
                                      <p:cBhvr>
                                        <p:cTn id="18" dur="500"/>
                                        <p:tgtEl>
                                          <p:spTgt spid="134147">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nodeType="clickEffect">
                                  <p:stCondLst>
                                    <p:cond delay="0"/>
                                  </p:stCondLst>
                                  <p:childTnLst>
                                    <p:set>
                                      <p:cBhvr>
                                        <p:cTn id="22" dur="1" fill="hold">
                                          <p:stCondLst>
                                            <p:cond delay="0"/>
                                          </p:stCondLst>
                                        </p:cTn>
                                        <p:tgtEl>
                                          <p:spTgt spid="134147">
                                            <p:txEl>
                                              <p:pRg st="3" end="3"/>
                                            </p:txEl>
                                          </p:spTgt>
                                        </p:tgtEl>
                                        <p:attrNameLst>
                                          <p:attrName>style.visibility</p:attrName>
                                        </p:attrNameLst>
                                      </p:cBhvr>
                                      <p:to>
                                        <p:strVal val="visible"/>
                                      </p:to>
                                    </p:set>
                                    <p:animEffect transition="in" filter="wipe(up)">
                                      <p:cBhvr>
                                        <p:cTn id="23" dur="500"/>
                                        <p:tgtEl>
                                          <p:spTgt spid="134147">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nodeType="clickEffect">
                                  <p:stCondLst>
                                    <p:cond delay="0"/>
                                  </p:stCondLst>
                                  <p:childTnLst>
                                    <p:set>
                                      <p:cBhvr>
                                        <p:cTn id="27" dur="1" fill="hold">
                                          <p:stCondLst>
                                            <p:cond delay="0"/>
                                          </p:stCondLst>
                                        </p:cTn>
                                        <p:tgtEl>
                                          <p:spTgt spid="134147">
                                            <p:txEl>
                                              <p:pRg st="4" end="4"/>
                                            </p:txEl>
                                          </p:spTgt>
                                        </p:tgtEl>
                                        <p:attrNameLst>
                                          <p:attrName>style.visibility</p:attrName>
                                        </p:attrNameLst>
                                      </p:cBhvr>
                                      <p:to>
                                        <p:strVal val="visible"/>
                                      </p:to>
                                    </p:set>
                                    <p:animEffect transition="in" filter="wipe(up)">
                                      <p:cBhvr>
                                        <p:cTn id="28" dur="500"/>
                                        <p:tgtEl>
                                          <p:spTgt spid="134147">
                                            <p:txEl>
                                              <p:pRg st="4" end="4"/>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nodeType="clickEffect">
                                  <p:stCondLst>
                                    <p:cond delay="0"/>
                                  </p:stCondLst>
                                  <p:childTnLst>
                                    <p:set>
                                      <p:cBhvr>
                                        <p:cTn id="32" dur="1" fill="hold">
                                          <p:stCondLst>
                                            <p:cond delay="0"/>
                                          </p:stCondLst>
                                        </p:cTn>
                                        <p:tgtEl>
                                          <p:spTgt spid="134147">
                                            <p:txEl>
                                              <p:pRg st="5" end="5"/>
                                            </p:txEl>
                                          </p:spTgt>
                                        </p:tgtEl>
                                        <p:attrNameLst>
                                          <p:attrName>style.visibility</p:attrName>
                                        </p:attrNameLst>
                                      </p:cBhvr>
                                      <p:to>
                                        <p:strVal val="visible"/>
                                      </p:to>
                                    </p:set>
                                    <p:animEffect transition="in" filter="wipe(up)">
                                      <p:cBhvr>
                                        <p:cTn id="33" dur="500"/>
                                        <p:tgtEl>
                                          <p:spTgt spid="134147">
                                            <p:txEl>
                                              <p:pRg st="5" end="5"/>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1" fill="hold" nodeType="clickEffect">
                                  <p:stCondLst>
                                    <p:cond delay="0"/>
                                  </p:stCondLst>
                                  <p:childTnLst>
                                    <p:set>
                                      <p:cBhvr>
                                        <p:cTn id="37" dur="1" fill="hold">
                                          <p:stCondLst>
                                            <p:cond delay="0"/>
                                          </p:stCondLst>
                                        </p:cTn>
                                        <p:tgtEl>
                                          <p:spTgt spid="134147">
                                            <p:txEl>
                                              <p:pRg st="6" end="6"/>
                                            </p:txEl>
                                          </p:spTgt>
                                        </p:tgtEl>
                                        <p:attrNameLst>
                                          <p:attrName>style.visibility</p:attrName>
                                        </p:attrNameLst>
                                      </p:cBhvr>
                                      <p:to>
                                        <p:strVal val="visible"/>
                                      </p:to>
                                    </p:set>
                                    <p:animEffect transition="in" filter="wipe(up)">
                                      <p:cBhvr>
                                        <p:cTn id="38" dur="500"/>
                                        <p:tgtEl>
                                          <p:spTgt spid="13414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47453-784D-442A-8AF2-E8BB0EA5533C}"/>
              </a:ext>
            </a:extLst>
          </p:cNvPr>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The Day of the Lord</a:t>
            </a:r>
          </a:p>
        </p:txBody>
      </p:sp>
      <p:sp>
        <p:nvSpPr>
          <p:cNvPr id="3" name="Content Placeholder 2">
            <a:extLst>
              <a:ext uri="{FF2B5EF4-FFF2-40B4-BE49-F238E27FC236}">
                <a16:creationId xmlns:a16="http://schemas.microsoft.com/office/drawing/2014/main" id="{D3AF0409-4DB0-4480-93FA-B7CFC0CBA0D1}"/>
              </a:ext>
            </a:extLst>
          </p:cNvPr>
          <p:cNvSpPr>
            <a:spLocks noGrp="1"/>
          </p:cNvSpPr>
          <p:nvPr>
            <p:ph idx="1"/>
          </p:nvPr>
        </p:nvSpPr>
        <p:spPr>
          <a:xfrm>
            <a:off x="5181599" y="569066"/>
            <a:ext cx="6481313" cy="5917998"/>
          </a:xfrm>
        </p:spPr>
        <p:txBody>
          <a:bodyPr>
            <a:normAutofit/>
          </a:bodyPr>
          <a:lstStyle/>
          <a:p>
            <a:pPr marL="0" indent="0">
              <a:lnSpc>
                <a:spcPct val="100000"/>
              </a:lnSpc>
              <a:buNone/>
            </a:pPr>
            <a:r>
              <a:rPr lang="en-US" sz="2400" b="1" dirty="0">
                <a:solidFill>
                  <a:srgbClr val="FF0000"/>
                </a:solidFill>
                <a:effectLst>
                  <a:outerShdw blurRad="38100" dist="38100" dir="2700000" algn="tl">
                    <a:srgbClr val="000000">
                      <a:alpha val="43137"/>
                    </a:srgbClr>
                  </a:outerShdw>
                </a:effectLst>
              </a:rPr>
              <a:t>Paul uses the Old Testament language of the advent of God (1 Th. 5:2; 2 Th. 2:2).</a:t>
            </a:r>
          </a:p>
          <a:p>
            <a:pPr>
              <a:lnSpc>
                <a:spcPct val="100000"/>
              </a:lnSpc>
              <a:defRPr/>
            </a:pPr>
            <a:r>
              <a:rPr lang="en-US" altLang="en-US" b="1" i="1" dirty="0"/>
              <a:t>For the prophets, the ”Day of Yahweh” was doomsday, the day of God’s judgment (cf. Am. 5:18-20; Isa. 2:12-21; 13:9-11; Joel 1:15ff.; 2:1ff.; Zep. 1:14-18; Obad. 15; Mal. 4:5).</a:t>
            </a:r>
          </a:p>
          <a:p>
            <a:pPr>
              <a:lnSpc>
                <a:spcPct val="100000"/>
              </a:lnSpc>
              <a:defRPr/>
            </a:pPr>
            <a:r>
              <a:rPr lang="en-US" altLang="en-US" b="1" i="1" dirty="0"/>
              <a:t>However, because “the LORD” in the Old Testament is “Christ, the Lord” in the New Testament, Paul also can speak of this as the “Day of Christ” (1 Co. 1:8; 2 Co. 1:14; Phil. 1:6, 10).</a:t>
            </a:r>
          </a:p>
        </p:txBody>
      </p:sp>
      <p:sp>
        <p:nvSpPr>
          <p:cNvPr id="4" name="Slide Number Placeholder 3">
            <a:extLst>
              <a:ext uri="{FF2B5EF4-FFF2-40B4-BE49-F238E27FC236}">
                <a16:creationId xmlns:a16="http://schemas.microsoft.com/office/drawing/2014/main" id="{E94DF67B-4A36-469A-94E0-4D7F6D1D1BFF}"/>
              </a:ext>
            </a:extLst>
          </p:cNvPr>
          <p:cNvSpPr>
            <a:spLocks noGrp="1"/>
          </p:cNvSpPr>
          <p:nvPr>
            <p:ph type="sldNum" sz="quarter" idx="12"/>
          </p:nvPr>
        </p:nvSpPr>
        <p:spPr>
          <a:xfrm>
            <a:off x="11558137" y="5512170"/>
            <a:ext cx="529087" cy="46054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C27A5A-7290-4DE1-BA94-4BE8A8E57DCF}" type="slidenum">
              <a:rPr kumimoji="0" lang="en-US" sz="1200" b="0" i="1" u="none" strike="noStrike" kern="1200" cap="none" spc="0" normalizeH="0" baseline="0" noProof="0" smtClean="0">
                <a:ln>
                  <a:noFill/>
                </a:ln>
                <a:solidFill>
                  <a:srgbClr val="F2F0EF"/>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US" sz="1200" b="0" i="1" u="none" strike="noStrike" kern="1200" cap="none" spc="0" normalizeH="0" baseline="0" noProof="0" dirty="0">
              <a:ln>
                <a:noFill/>
              </a:ln>
              <a:solidFill>
                <a:srgbClr val="F2F0E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72241371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rgbClr val="4E4E76"/>
        </a:solidFill>
        <a:effectLst/>
      </p:bgPr>
    </p:bg>
    <p:spTree>
      <p:nvGrpSpPr>
        <p:cNvPr id="1" name=""/>
        <p:cNvGrpSpPr/>
        <p:nvPr/>
      </p:nvGrpSpPr>
      <p:grpSpPr>
        <a:xfrm>
          <a:off x="0" y="0"/>
          <a:ext cx="0" cy="0"/>
          <a:chOff x="0" y="0"/>
          <a:chExt cx="0" cy="0"/>
        </a:xfrm>
      </p:grpSpPr>
      <p:sp>
        <p:nvSpPr>
          <p:cNvPr id="245762" name="Rectangle 2">
            <a:extLst>
              <a:ext uri="{FF2B5EF4-FFF2-40B4-BE49-F238E27FC236}">
                <a16:creationId xmlns:a16="http://schemas.microsoft.com/office/drawing/2014/main" id="{E14012C8-07AE-4E3E-A0F8-CF51196727E1}"/>
              </a:ext>
            </a:extLst>
          </p:cNvPr>
          <p:cNvSpPr>
            <a:spLocks noGrp="1"/>
          </p:cNvSpPr>
          <p:nvPr>
            <p:ph type="title" idx="4294967295"/>
          </p:nvPr>
        </p:nvSpPr>
        <p:spPr>
          <a:xfrm>
            <a:off x="1941513" y="464859"/>
            <a:ext cx="8386762" cy="1081087"/>
          </a:xfrm>
        </p:spPr>
        <p:txBody>
          <a:bodyPr/>
          <a:lstStyle/>
          <a:p>
            <a:pPr algn="ctr" eaLnBrk="1" hangingPunct="1"/>
            <a:r>
              <a:rPr lang="en-US" altLang="en-US" sz="4000" dirty="0">
                <a:solidFill>
                  <a:srgbClr val="FFFF99"/>
                </a:solidFill>
                <a:latin typeface="Impact" panose="020B0806030902050204" pitchFamily="34" charset="0"/>
              </a:rPr>
              <a:t>The Vocabulary of Christ’s Return</a:t>
            </a:r>
          </a:p>
        </p:txBody>
      </p:sp>
      <p:sp>
        <p:nvSpPr>
          <p:cNvPr id="343044" name="Text Box 4">
            <a:extLst>
              <a:ext uri="{FF2B5EF4-FFF2-40B4-BE49-F238E27FC236}">
                <a16:creationId xmlns:a16="http://schemas.microsoft.com/office/drawing/2014/main" id="{DE54F367-B663-452D-856B-A543772093D3}"/>
              </a:ext>
            </a:extLst>
          </p:cNvPr>
          <p:cNvSpPr txBox="1">
            <a:spLocks noGrp="1" noChangeArrowheads="1"/>
          </p:cNvSpPr>
          <p:nvPr>
            <p:ph type="body" idx="4294967295"/>
          </p:nvPr>
        </p:nvSpPr>
        <p:spPr>
          <a:xfrm>
            <a:off x="494270" y="1483743"/>
            <a:ext cx="11134138" cy="5116434"/>
          </a:xfrm>
          <a:gradFill rotWithShape="1">
            <a:gsLst>
              <a:gs pos="0">
                <a:srgbClr val="9E2600">
                  <a:gamma/>
                  <a:shade val="46275"/>
                  <a:invGamma/>
                </a:srgbClr>
              </a:gs>
              <a:gs pos="50000">
                <a:srgbClr val="9E2600"/>
              </a:gs>
              <a:gs pos="100000">
                <a:srgbClr val="9E2600">
                  <a:gamma/>
                  <a:shade val="46275"/>
                  <a:invGamma/>
                </a:srgbClr>
              </a:gs>
            </a:gsLst>
            <a:lin ang="2700000" scaled="1"/>
          </a:gradFill>
          <a:ln w="12700">
            <a:solidFill>
              <a:schemeClr val="tx1"/>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eaLnBrk="1" hangingPunct="1">
              <a:buFont typeface="Arial" panose="020B0604020202020204" pitchFamily="34" charset="0"/>
              <a:buNone/>
              <a:defRPr/>
            </a:pPr>
            <a:r>
              <a:rPr lang="en-US" altLang="en-US" sz="3200" b="1" dirty="0">
                <a:solidFill>
                  <a:srgbClr val="FFFF00"/>
                </a:solidFill>
              </a:rPr>
              <a:t>Paul uses three Greek terms more or less interchangeably to describe the second coming of Christ:</a:t>
            </a:r>
            <a:r>
              <a:rPr lang="en-US" altLang="en-US" sz="3200" b="1" dirty="0"/>
              <a:t> </a:t>
            </a:r>
          </a:p>
          <a:p>
            <a:pPr eaLnBrk="1" hangingPunct="1">
              <a:buClr>
                <a:srgbClr val="FFFF99"/>
              </a:buClr>
              <a:defRPr/>
            </a:pPr>
            <a:r>
              <a:rPr lang="el-GR" altLang="en-US" sz="3200" dirty="0">
                <a:solidFill>
                  <a:srgbClr val="FFFF99"/>
                </a:solidFill>
                <a:effectLst>
                  <a:outerShdw blurRad="38100" dist="38100" dir="2700000" algn="tl">
                    <a:srgbClr val="000000"/>
                  </a:outerShdw>
                </a:effectLst>
                <a:latin typeface="Greekth" panose="02020803070505020304" pitchFamily="18" charset="0"/>
              </a:rPr>
              <a:t>παρουσια </a:t>
            </a:r>
            <a:r>
              <a:rPr lang="en-US" altLang="en-US" sz="2800" b="1" i="1" dirty="0">
                <a:solidFill>
                  <a:schemeClr val="bg1"/>
                </a:solidFill>
              </a:rPr>
              <a:t>(</a:t>
            </a:r>
            <a:r>
              <a:rPr lang="en-US" altLang="en-US" sz="2800" b="1" i="1" dirty="0" err="1">
                <a:solidFill>
                  <a:schemeClr val="bg1"/>
                </a:solidFill>
              </a:rPr>
              <a:t>parousia</a:t>
            </a:r>
            <a:r>
              <a:rPr lang="en-US" altLang="en-US" sz="2800" b="1" i="1" dirty="0">
                <a:solidFill>
                  <a:schemeClr val="bg1"/>
                </a:solidFill>
              </a:rPr>
              <a:t> = presence, coming, 1 Th. 2:19; 3:13; 4:15; 5:23; 2 Th. 2:1, 8)</a:t>
            </a:r>
          </a:p>
          <a:p>
            <a:pPr eaLnBrk="1" hangingPunct="1">
              <a:defRPr/>
            </a:pPr>
            <a:r>
              <a:rPr lang="el-GR" altLang="en-US" sz="3200" dirty="0">
                <a:solidFill>
                  <a:srgbClr val="FFFF99"/>
                </a:solidFill>
                <a:effectLst>
                  <a:outerShdw blurRad="38100" dist="38100" dir="2700000" algn="tl">
                    <a:srgbClr val="000000"/>
                  </a:outerShdw>
                </a:effectLst>
                <a:latin typeface="Greekth" panose="02020803070505020304" pitchFamily="18" charset="0"/>
              </a:rPr>
              <a:t>αποκαλυψις</a:t>
            </a:r>
            <a:r>
              <a:rPr lang="en-US" altLang="en-US" sz="3200" dirty="0"/>
              <a:t> </a:t>
            </a:r>
            <a:r>
              <a:rPr lang="en-US" altLang="en-US" sz="2800" b="1" i="1" dirty="0">
                <a:solidFill>
                  <a:schemeClr val="bg1"/>
                </a:solidFill>
              </a:rPr>
              <a:t>(apocalypse = revelation, disclosure, 1 Co. 1:7; 2 Th. 1:7)</a:t>
            </a:r>
          </a:p>
          <a:p>
            <a:pPr eaLnBrk="1" hangingPunct="1">
              <a:defRPr/>
            </a:pPr>
            <a:r>
              <a:rPr lang="el-GR" altLang="en-US" sz="3200" dirty="0">
                <a:solidFill>
                  <a:srgbClr val="FFFF99"/>
                </a:solidFill>
                <a:effectLst>
                  <a:outerShdw blurRad="38100" dist="38100" dir="2700000" algn="tl">
                    <a:srgbClr val="000000"/>
                  </a:outerShdw>
                </a:effectLst>
                <a:latin typeface="Greekth" panose="02020803070505020304" pitchFamily="18" charset="0"/>
              </a:rPr>
              <a:t>επιφανεια</a:t>
            </a:r>
            <a:r>
              <a:rPr lang="en-US" altLang="en-US" sz="3200" dirty="0"/>
              <a:t> </a:t>
            </a:r>
            <a:r>
              <a:rPr lang="en-US" altLang="en-US" sz="2800" b="1" i="1" dirty="0">
                <a:solidFill>
                  <a:schemeClr val="bg1"/>
                </a:solidFill>
              </a:rPr>
              <a:t>(epiphany = appearing, brightness, visible manifestation, 2 Th. 2:8; 1 </a:t>
            </a:r>
            <a:r>
              <a:rPr lang="en-US" altLang="en-US" sz="2800" b="1" i="1" dirty="0" err="1">
                <a:solidFill>
                  <a:schemeClr val="bg1"/>
                </a:solidFill>
              </a:rPr>
              <a:t>Ti</a:t>
            </a:r>
            <a:r>
              <a:rPr lang="en-US" altLang="en-US" sz="2800" b="1" i="1" dirty="0">
                <a:solidFill>
                  <a:schemeClr val="bg1"/>
                </a:solidFill>
              </a:rPr>
              <a:t>. 6:14; 2 </a:t>
            </a:r>
            <a:r>
              <a:rPr lang="en-US" altLang="en-US" sz="2800" b="1" i="1" dirty="0" err="1">
                <a:solidFill>
                  <a:schemeClr val="bg1"/>
                </a:solidFill>
              </a:rPr>
              <a:t>Ti</a:t>
            </a:r>
            <a:r>
              <a:rPr lang="en-US" altLang="en-US" sz="2800" b="1" i="1" dirty="0">
                <a:solidFill>
                  <a:schemeClr val="bg1"/>
                </a:solidFill>
              </a:rPr>
              <a:t>. 4:8; Tit. 2:13)</a:t>
            </a:r>
          </a:p>
        </p:txBody>
      </p:sp>
    </p:spTree>
    <p:extLst>
      <p:ext uri="{BB962C8B-B14F-4D97-AF65-F5344CB8AC3E}">
        <p14:creationId xmlns:p14="http://schemas.microsoft.com/office/powerpoint/2010/main" val="361059110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3044">
                                            <p:bg/>
                                          </p:spTgt>
                                        </p:tgtEl>
                                        <p:attrNameLst>
                                          <p:attrName>style.visibility</p:attrName>
                                        </p:attrNameLst>
                                      </p:cBhvr>
                                      <p:to>
                                        <p:strVal val="visible"/>
                                      </p:to>
                                    </p:set>
                                    <p:animEffect transition="in" filter="dissolve">
                                      <p:cBhvr>
                                        <p:cTn id="7" dur="500"/>
                                        <p:tgtEl>
                                          <p:spTgt spid="343044">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43044">
                                            <p:txEl>
                                              <p:pRg st="0" end="0"/>
                                            </p:txEl>
                                          </p:spTgt>
                                        </p:tgtEl>
                                        <p:attrNameLst>
                                          <p:attrName>style.visibility</p:attrName>
                                        </p:attrNameLst>
                                      </p:cBhvr>
                                      <p:to>
                                        <p:strVal val="visible"/>
                                      </p:to>
                                    </p:set>
                                    <p:animEffect transition="in" filter="dissolve">
                                      <p:cBhvr>
                                        <p:cTn id="10" dur="500"/>
                                        <p:tgtEl>
                                          <p:spTgt spid="343044">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343044">
                                            <p:txEl>
                                              <p:pRg st="1" end="1"/>
                                            </p:txEl>
                                          </p:spTgt>
                                        </p:tgtEl>
                                        <p:attrNameLst>
                                          <p:attrName>style.visibility</p:attrName>
                                        </p:attrNameLst>
                                      </p:cBhvr>
                                      <p:to>
                                        <p:strVal val="visible"/>
                                      </p:to>
                                    </p:set>
                                    <p:anim calcmode="lin" valueType="num">
                                      <p:cBhvr additive="base">
                                        <p:cTn id="15" dur="500" fill="hold"/>
                                        <p:tgtEl>
                                          <p:spTgt spid="34304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4304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343044">
                                            <p:txEl>
                                              <p:pRg st="2" end="2"/>
                                            </p:txEl>
                                          </p:spTgt>
                                        </p:tgtEl>
                                        <p:attrNameLst>
                                          <p:attrName>style.visibility</p:attrName>
                                        </p:attrNameLst>
                                      </p:cBhvr>
                                      <p:to>
                                        <p:strVal val="visible"/>
                                      </p:to>
                                    </p:set>
                                    <p:anim calcmode="lin" valueType="num">
                                      <p:cBhvr additive="base">
                                        <p:cTn id="21" dur="500" fill="hold"/>
                                        <p:tgtEl>
                                          <p:spTgt spid="343044">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4304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343044">
                                            <p:txEl>
                                              <p:pRg st="3" end="3"/>
                                            </p:txEl>
                                          </p:spTgt>
                                        </p:tgtEl>
                                        <p:attrNameLst>
                                          <p:attrName>style.visibility</p:attrName>
                                        </p:attrNameLst>
                                      </p:cBhvr>
                                      <p:to>
                                        <p:strVal val="visible"/>
                                      </p:to>
                                    </p:set>
                                    <p:anim calcmode="lin" valueType="num">
                                      <p:cBhvr additive="base">
                                        <p:cTn id="27" dur="500" fill="hold"/>
                                        <p:tgtEl>
                                          <p:spTgt spid="343044">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4304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4" grpId="0" uiExpand="1" build="allAtOnce"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A8B37-9C29-4365-BC76-5814B6E37AF7}"/>
              </a:ext>
            </a:extLst>
          </p:cNvPr>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The Precursors</a:t>
            </a:r>
          </a:p>
        </p:txBody>
      </p:sp>
      <p:sp>
        <p:nvSpPr>
          <p:cNvPr id="3" name="Content Placeholder 2">
            <a:extLst>
              <a:ext uri="{FF2B5EF4-FFF2-40B4-BE49-F238E27FC236}">
                <a16:creationId xmlns:a16="http://schemas.microsoft.com/office/drawing/2014/main" id="{644DC7C0-8F4A-4C79-8F2F-EF2A2BFA60BE}"/>
              </a:ext>
            </a:extLst>
          </p:cNvPr>
          <p:cNvSpPr>
            <a:spLocks noGrp="1"/>
          </p:cNvSpPr>
          <p:nvPr>
            <p:ph idx="1"/>
          </p:nvPr>
        </p:nvSpPr>
        <p:spPr>
          <a:xfrm>
            <a:off x="4876800" y="569065"/>
            <a:ext cx="7075055" cy="6056021"/>
          </a:xfrm>
        </p:spPr>
        <p:txBody>
          <a:bodyPr>
            <a:normAutofit/>
          </a:bodyPr>
          <a:lstStyle/>
          <a:p>
            <a:pPr marL="0" indent="0">
              <a:lnSpc>
                <a:spcPct val="100000"/>
              </a:lnSpc>
              <a:buNone/>
            </a:pPr>
            <a:r>
              <a:rPr lang="en-US" sz="2400" b="1" dirty="0">
                <a:solidFill>
                  <a:srgbClr val="FF0000"/>
                </a:solidFill>
                <a:effectLst>
                  <a:outerShdw blurRad="38100" dist="38100" dir="2700000" algn="tl">
                    <a:srgbClr val="000000">
                      <a:alpha val="43137"/>
                    </a:srgbClr>
                  </a:outerShdw>
                </a:effectLst>
              </a:rPr>
              <a:t>While Paul agrees with the rest of NT writers that the time of Christ’s return is unknown ( 1 Th. 5:2), he also describes several things that will precede it:</a:t>
            </a:r>
          </a:p>
          <a:p>
            <a:pPr>
              <a:lnSpc>
                <a:spcPct val="100000"/>
              </a:lnSpc>
            </a:pPr>
            <a:r>
              <a:rPr lang="en-US" b="1" i="1" dirty="0">
                <a:solidFill>
                  <a:schemeClr val="tx1"/>
                </a:solidFill>
              </a:rPr>
              <a:t>The Jews will be received back into divine favor, which he calls “life from the dead” (Ro. 11:11-32).</a:t>
            </a:r>
          </a:p>
          <a:p>
            <a:pPr>
              <a:lnSpc>
                <a:spcPct val="100000"/>
              </a:lnSpc>
            </a:pPr>
            <a:r>
              <a:rPr lang="en-US" b="1" i="1" dirty="0">
                <a:solidFill>
                  <a:schemeClr val="tx1"/>
                </a:solidFill>
              </a:rPr>
              <a:t>A great apostasy will occur (1 </a:t>
            </a:r>
            <a:r>
              <a:rPr lang="en-US" b="1" i="1" dirty="0" err="1">
                <a:solidFill>
                  <a:schemeClr val="tx1"/>
                </a:solidFill>
              </a:rPr>
              <a:t>Ti</a:t>
            </a:r>
            <a:r>
              <a:rPr lang="en-US" b="1" i="1" dirty="0">
                <a:solidFill>
                  <a:schemeClr val="tx1"/>
                </a:solidFill>
              </a:rPr>
              <a:t>. 4:1; 2 </a:t>
            </a:r>
            <a:r>
              <a:rPr lang="en-US" b="1" i="1" dirty="0" err="1">
                <a:solidFill>
                  <a:schemeClr val="tx1"/>
                </a:solidFill>
              </a:rPr>
              <a:t>Ti</a:t>
            </a:r>
            <a:r>
              <a:rPr lang="en-US" b="1" i="1" dirty="0">
                <a:solidFill>
                  <a:schemeClr val="tx1"/>
                </a:solidFill>
              </a:rPr>
              <a:t>. 3:1ff.)</a:t>
            </a:r>
          </a:p>
          <a:p>
            <a:pPr>
              <a:lnSpc>
                <a:spcPct val="100000"/>
              </a:lnSpc>
            </a:pPr>
            <a:r>
              <a:rPr lang="en-US" b="1" i="1" dirty="0">
                <a:solidFill>
                  <a:schemeClr val="tx1"/>
                </a:solidFill>
              </a:rPr>
              <a:t>The “man of lawlessness” will be revealed, claiming to be divine (2 Th. 2:3). He will be destroyed at the return of Christ (2 Th. 2:8).</a:t>
            </a:r>
          </a:p>
          <a:p>
            <a:pPr>
              <a:lnSpc>
                <a:spcPct val="100000"/>
              </a:lnSpc>
            </a:pPr>
            <a:r>
              <a:rPr lang="en-US" b="1" i="1" dirty="0">
                <a:solidFill>
                  <a:schemeClr val="tx1"/>
                </a:solidFill>
              </a:rPr>
              <a:t>Finally, all worldly authorities and powers will be put down (1 Co. 15:24-25).</a:t>
            </a:r>
          </a:p>
        </p:txBody>
      </p:sp>
      <p:sp>
        <p:nvSpPr>
          <p:cNvPr id="4" name="Slide Number Placeholder 3">
            <a:extLst>
              <a:ext uri="{FF2B5EF4-FFF2-40B4-BE49-F238E27FC236}">
                <a16:creationId xmlns:a16="http://schemas.microsoft.com/office/drawing/2014/main" id="{FB39775D-F6CF-40DD-9DF9-72FE7674182B}"/>
              </a:ext>
            </a:extLst>
          </p:cNvPr>
          <p:cNvSpPr>
            <a:spLocks noGrp="1"/>
          </p:cNvSpPr>
          <p:nvPr>
            <p:ph type="sldNum" sz="quarter" idx="12"/>
          </p:nvPr>
        </p:nvSpPr>
        <p:spPr>
          <a:xfrm>
            <a:off x="11662912" y="5512170"/>
            <a:ext cx="529087" cy="46054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C27A5A-7290-4DE1-BA94-4BE8A8E57DCF}" type="slidenum">
              <a:rPr kumimoji="0" lang="en-US" sz="1200" b="0" i="1" u="none" strike="noStrike" kern="1200" cap="none" spc="0" normalizeH="0" baseline="0" noProof="0" smtClean="0">
                <a:ln>
                  <a:noFill/>
                </a:ln>
                <a:solidFill>
                  <a:srgbClr val="F2F0EF"/>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US" sz="1200" b="0" i="1" u="none" strike="noStrike" kern="1200" cap="none" spc="0" normalizeH="0" baseline="0" noProof="0" dirty="0">
              <a:ln>
                <a:noFill/>
              </a:ln>
              <a:solidFill>
                <a:srgbClr val="F2F0E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70557601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984B9-898F-4168-94B7-CB5A29936E88}"/>
              </a:ext>
            </a:extLst>
          </p:cNvPr>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The End</a:t>
            </a:r>
          </a:p>
        </p:txBody>
      </p:sp>
      <p:sp>
        <p:nvSpPr>
          <p:cNvPr id="3" name="Content Placeholder 2">
            <a:extLst>
              <a:ext uri="{FF2B5EF4-FFF2-40B4-BE49-F238E27FC236}">
                <a16:creationId xmlns:a16="http://schemas.microsoft.com/office/drawing/2014/main" id="{3A158B0C-8466-4650-9DD2-905A02BD9107}"/>
              </a:ext>
            </a:extLst>
          </p:cNvPr>
          <p:cNvSpPr>
            <a:spLocks noGrp="1"/>
          </p:cNvSpPr>
          <p:nvPr>
            <p:ph idx="1"/>
          </p:nvPr>
        </p:nvSpPr>
        <p:spPr/>
        <p:txBody>
          <a:bodyPr>
            <a:normAutofit/>
          </a:bodyPr>
          <a:lstStyle/>
          <a:p>
            <a:pPr marL="0" indent="0">
              <a:lnSpc>
                <a:spcPct val="100000"/>
              </a:lnSpc>
              <a:buNone/>
            </a:pPr>
            <a:r>
              <a:rPr lang="en-US" sz="2400" b="1" dirty="0">
                <a:solidFill>
                  <a:srgbClr val="FF0000"/>
                </a:solidFill>
                <a:effectLst>
                  <a:outerShdw blurRad="38100" dist="38100" dir="2700000" algn="tl">
                    <a:srgbClr val="000000">
                      <a:alpha val="43137"/>
                    </a:srgbClr>
                  </a:outerShdw>
                </a:effectLst>
              </a:rPr>
              <a:t>What Paul calls “the end” refers to the consummation and fulfillment of everything (1 Co. 15:24).</a:t>
            </a:r>
          </a:p>
          <a:p>
            <a:pPr>
              <a:lnSpc>
                <a:spcPct val="100000"/>
              </a:lnSpc>
            </a:pPr>
            <a:r>
              <a:rPr lang="en-US" b="1" i="1" dirty="0">
                <a:solidFill>
                  <a:schemeClr val="tx1"/>
                </a:solidFill>
              </a:rPr>
              <a:t>Christ will deliver up the kingdom to the Father after subduing all enemies, including death itself (1 Co. 15:24-28).</a:t>
            </a:r>
          </a:p>
          <a:p>
            <a:pPr>
              <a:lnSpc>
                <a:spcPct val="100000"/>
              </a:lnSpc>
            </a:pPr>
            <a:r>
              <a:rPr lang="en-US" b="1" i="1" dirty="0">
                <a:solidFill>
                  <a:schemeClr val="tx1"/>
                </a:solidFill>
              </a:rPr>
              <a:t>Every conscious entity in heaven, earth and the underworld will acknowledge that Jesus Christ is Lord to the Father’s glory (Phil. 2:10). </a:t>
            </a:r>
          </a:p>
          <a:p>
            <a:pPr>
              <a:lnSpc>
                <a:spcPct val="100000"/>
              </a:lnSpc>
            </a:pPr>
            <a:r>
              <a:rPr lang="en-US" b="1" i="1" dirty="0">
                <a:solidFill>
                  <a:schemeClr val="tx1"/>
                </a:solidFill>
              </a:rPr>
              <a:t>Believers will be “ever with the Lord” (1 Th. 4:17).</a:t>
            </a:r>
          </a:p>
        </p:txBody>
      </p:sp>
      <p:sp>
        <p:nvSpPr>
          <p:cNvPr id="4" name="Slide Number Placeholder 3">
            <a:extLst>
              <a:ext uri="{FF2B5EF4-FFF2-40B4-BE49-F238E27FC236}">
                <a16:creationId xmlns:a16="http://schemas.microsoft.com/office/drawing/2014/main" id="{9E06F3B2-9D07-4295-BA44-DCD8F4A375BB}"/>
              </a:ext>
            </a:extLst>
          </p:cNvPr>
          <p:cNvSpPr>
            <a:spLocks noGrp="1"/>
          </p:cNvSpPr>
          <p:nvPr>
            <p:ph type="sldNum" sz="quarter" idx="12"/>
          </p:nvPr>
        </p:nvSpPr>
        <p:spPr>
          <a:xfrm>
            <a:off x="11697419" y="5658928"/>
            <a:ext cx="494580" cy="313789"/>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C27A5A-7290-4DE1-BA94-4BE8A8E57DCF}" type="slidenum">
              <a:rPr kumimoji="0" lang="en-US" sz="1200" b="0" i="1" u="none" strike="noStrike" kern="1200" cap="none" spc="0" normalizeH="0" baseline="0" noProof="0" smtClean="0">
                <a:ln>
                  <a:noFill/>
                </a:ln>
                <a:solidFill>
                  <a:srgbClr val="F2F0EF"/>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200" b="0" i="1" u="none" strike="noStrike" kern="1200" cap="none" spc="0" normalizeH="0" baseline="0" noProof="0" dirty="0">
              <a:ln>
                <a:noFill/>
              </a:ln>
              <a:solidFill>
                <a:srgbClr val="F2F0E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0940577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97376F1-B995-D7F9-F659-85512BAB04E6}"/>
            </a:ext>
          </a:extLst>
        </p:cNvPr>
        <p:cNvGrpSpPr/>
        <p:nvPr/>
      </p:nvGrpSpPr>
      <p:grpSpPr>
        <a:xfrm>
          <a:off x="0" y="0"/>
          <a:ext cx="0" cy="0"/>
          <a:chOff x="0" y="0"/>
          <a:chExt cx="0" cy="0"/>
        </a:xfrm>
      </p:grpSpPr>
      <p:sp>
        <p:nvSpPr>
          <p:cNvPr id="93187" name="Rectangle 3">
            <a:extLst>
              <a:ext uri="{FF2B5EF4-FFF2-40B4-BE49-F238E27FC236}">
                <a16:creationId xmlns:a16="http://schemas.microsoft.com/office/drawing/2014/main" id="{B656960D-66C5-778E-AE4C-C17C0BFEB635}"/>
              </a:ext>
            </a:extLst>
          </p:cNvPr>
          <p:cNvSpPr>
            <a:spLocks noGrp="1" noChangeArrowheads="1"/>
          </p:cNvSpPr>
          <p:nvPr>
            <p:ph type="body" idx="1"/>
          </p:nvPr>
        </p:nvSpPr>
        <p:spPr>
          <a:xfrm>
            <a:off x="398059" y="4459705"/>
            <a:ext cx="10368553" cy="748789"/>
          </a:xfrm>
        </p:spPr>
        <p:txBody>
          <a:bodyPr/>
          <a:lstStyle/>
          <a:p>
            <a:pPr algn="r" eaLnBrk="1" hangingPunct="1">
              <a:lnSpc>
                <a:spcPct val="90000"/>
              </a:lnSpc>
              <a:buFont typeface="Wingdings" panose="05000000000000000000" pitchFamily="2" charset="2"/>
              <a:buNone/>
              <a:defRPr/>
            </a:pPr>
            <a:r>
              <a:rPr lang="en-US" altLang="en-US" sz="4400" dirty="0">
                <a:solidFill>
                  <a:srgbClr val="FF3300"/>
                </a:solidFill>
                <a:latin typeface="Matura MT Script Capitals" pitchFamily="66" charset="0"/>
              </a:rPr>
              <a:t>Jesus, the Final Yom Kippur</a:t>
            </a:r>
          </a:p>
        </p:txBody>
      </p:sp>
      <p:sp>
        <p:nvSpPr>
          <p:cNvPr id="2" name="Slide Number Placeholder 1">
            <a:extLst>
              <a:ext uri="{FF2B5EF4-FFF2-40B4-BE49-F238E27FC236}">
                <a16:creationId xmlns:a16="http://schemas.microsoft.com/office/drawing/2014/main" id="{D56DC924-6981-DA01-AC10-6C865FDBD0E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321259248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2C7B9-71B4-4668-93D1-B0B4433F45EE}"/>
              </a:ext>
            </a:extLst>
          </p:cNvPr>
          <p:cNvSpPr>
            <a:spLocks noGrp="1"/>
          </p:cNvSpPr>
          <p:nvPr>
            <p:ph type="title"/>
          </p:nvPr>
        </p:nvSpPr>
        <p:spPr>
          <a:xfrm>
            <a:off x="1154954" y="323967"/>
            <a:ext cx="8761413" cy="706964"/>
          </a:xfrm>
        </p:spPr>
        <p:txBody>
          <a:bodyPr/>
          <a:lstStyle/>
          <a:p>
            <a:r>
              <a:rPr lang="en-US" b="1" dirty="0">
                <a:solidFill>
                  <a:srgbClr val="C00000"/>
                </a:solidFill>
                <a:effectLst>
                  <a:outerShdw blurRad="38100" dist="38100" dir="2700000" algn="tl">
                    <a:srgbClr val="000000">
                      <a:alpha val="43137"/>
                    </a:srgbClr>
                  </a:outerShdw>
                </a:effectLst>
              </a:rPr>
              <a:t>The Priestly Work of the Son (He. 1:3)</a:t>
            </a:r>
          </a:p>
        </p:txBody>
      </p:sp>
      <p:sp>
        <p:nvSpPr>
          <p:cNvPr id="3" name="Content Placeholder 2">
            <a:extLst>
              <a:ext uri="{FF2B5EF4-FFF2-40B4-BE49-F238E27FC236}">
                <a16:creationId xmlns:a16="http://schemas.microsoft.com/office/drawing/2014/main" id="{F92EB177-660D-4864-A4B7-E6E2F942A561}"/>
              </a:ext>
            </a:extLst>
          </p:cNvPr>
          <p:cNvSpPr>
            <a:spLocks noGrp="1"/>
          </p:cNvSpPr>
          <p:nvPr>
            <p:ph idx="1"/>
          </p:nvPr>
        </p:nvSpPr>
        <p:spPr>
          <a:xfrm>
            <a:off x="1154954" y="1179095"/>
            <a:ext cx="10515678" cy="5354938"/>
          </a:xfrm>
        </p:spPr>
        <p:txBody>
          <a:bodyPr>
            <a:normAutofit/>
          </a:bodyPr>
          <a:lstStyle/>
          <a:p>
            <a:pPr marL="0" indent="0">
              <a:buNone/>
            </a:pPr>
            <a:r>
              <a:rPr lang="en-US" sz="2400" b="1" dirty="0">
                <a:solidFill>
                  <a:srgbClr val="FFFF66"/>
                </a:solidFill>
                <a:effectLst>
                  <a:outerShdw blurRad="38100" dist="38100" dir="2700000" algn="tl">
                    <a:srgbClr val="000000">
                      <a:alpha val="43137"/>
                    </a:srgbClr>
                  </a:outerShdw>
                </a:effectLst>
              </a:rPr>
              <a:t>The final two of the Opening seven confessions address Jesus’ messianic, priestly work.</a:t>
            </a:r>
          </a:p>
          <a:p>
            <a:r>
              <a:rPr lang="en-US" sz="2000" i="1" dirty="0">
                <a:solidFill>
                  <a:schemeClr val="tx1"/>
                </a:solidFill>
              </a:rPr>
              <a:t>As the final great High Priest, he provided purification for sins—what the author later will describe as being “once, for all”—and this is the primary argument of the whole book.</a:t>
            </a:r>
          </a:p>
          <a:p>
            <a:r>
              <a:rPr lang="en-US" sz="2000" i="1" dirty="0">
                <a:solidFill>
                  <a:schemeClr val="tx1"/>
                </a:solidFill>
              </a:rPr>
              <a:t>When his priestly work was completed, he indicated the finished character of this work by being seated at the Father’s right hand—not facing the Father, but facing the same way as God is facing.</a:t>
            </a:r>
          </a:p>
        </p:txBody>
      </p:sp>
    </p:spTree>
    <p:extLst>
      <p:ext uri="{BB962C8B-B14F-4D97-AF65-F5344CB8AC3E}">
        <p14:creationId xmlns:p14="http://schemas.microsoft.com/office/powerpoint/2010/main" val="91401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3500" y="168441"/>
            <a:ext cx="10398139" cy="706964"/>
          </a:xfrm>
        </p:spPr>
        <p:txBody>
          <a:bodyPr/>
          <a:lstStyle/>
          <a:p>
            <a:pPr>
              <a:defRPr/>
            </a:pPr>
            <a:r>
              <a:rPr lang="en-US" b="1" dirty="0">
                <a:solidFill>
                  <a:srgbClr val="FFFF00"/>
                </a:solidFill>
                <a:effectLst>
                  <a:outerShdw blurRad="38100" dist="38100" dir="2700000" algn="tl">
                    <a:srgbClr val="000000">
                      <a:alpha val="43137"/>
                    </a:srgbClr>
                  </a:outerShdw>
                </a:effectLst>
              </a:rPr>
              <a:t>The Priest of Eternal Salvation </a:t>
            </a:r>
            <a:r>
              <a:rPr lang="en-US" sz="2800" b="1" dirty="0">
                <a:solidFill>
                  <a:srgbClr val="FFFF00"/>
                </a:solidFill>
                <a:effectLst>
                  <a:outerShdw blurRad="38100" dist="38100" dir="2700000" algn="tl">
                    <a:srgbClr val="000000">
                      <a:alpha val="43137"/>
                    </a:srgbClr>
                  </a:outerShdw>
                </a:effectLst>
              </a:rPr>
              <a:t>(He. 4:14-16)</a:t>
            </a:r>
            <a:endParaRPr lang="en-US" b="1"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04825" y="1002693"/>
            <a:ext cx="11372850" cy="5686866"/>
          </a:xfrm>
        </p:spPr>
        <p:txBody>
          <a:bodyPr>
            <a:normAutofit/>
          </a:bodyPr>
          <a:lstStyle/>
          <a:p>
            <a:pPr marL="0" indent="0">
              <a:buNone/>
              <a:defRPr/>
            </a:pPr>
            <a:r>
              <a:rPr lang="en-US" sz="2400" b="1" dirty="0">
                <a:solidFill>
                  <a:srgbClr val="FFC000"/>
                </a:solidFill>
              </a:rPr>
              <a:t>Previously, the author has described Christ as a merciful and faithful high priest who made atonement for the people’s sins (2:17; cf. 3:1).</a:t>
            </a:r>
          </a:p>
          <a:p>
            <a:pPr>
              <a:defRPr/>
            </a:pPr>
            <a:r>
              <a:rPr lang="en-US" sz="2000" i="1" dirty="0">
                <a:solidFill>
                  <a:schemeClr val="bg1"/>
                </a:solidFill>
              </a:rPr>
              <a:t>Now, he will concentrate upon one particular event in the ancient sacrificial system, Yom Kippur, the day of national atonement, the only day when the high priest was allowed into the Most Holy Place in the immediate presence of Yahweh enthroned over the ark (Lv. 16).</a:t>
            </a:r>
          </a:p>
          <a:p>
            <a:pPr>
              <a:defRPr/>
            </a:pPr>
            <a:r>
              <a:rPr lang="en-US" sz="2000" i="1" dirty="0">
                <a:solidFill>
                  <a:schemeClr val="bg1"/>
                </a:solidFill>
              </a:rPr>
              <a:t>Christ, in his resurrection and ascension, has now entered into the Most Holy Place of heaven before the “throne of grace</a:t>
            </a:r>
            <a:r>
              <a:rPr lang="el-GR" sz="2000" i="1" dirty="0">
                <a:solidFill>
                  <a:schemeClr val="bg1"/>
                </a:solidFill>
              </a:rPr>
              <a:t>,</a:t>
            </a:r>
            <a:r>
              <a:rPr lang="en-US" sz="2000" i="1" dirty="0">
                <a:solidFill>
                  <a:schemeClr val="bg1"/>
                </a:solidFill>
              </a:rPr>
              <a:t>” the heavenly counterpart to the mercy seat of the ark.</a:t>
            </a:r>
          </a:p>
        </p:txBody>
      </p:sp>
      <p:sp>
        <p:nvSpPr>
          <p:cNvPr id="4" name="Slide Number Placeholder 3"/>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1D23C1A8-CD83-4DA4-8B6E-5949E398787E}" type="slidenum">
              <a:rPr kumimoji="0" lang="en-US" altLang="en-US"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126</a:t>
            </a:fld>
            <a:endParaRPr kumimoji="0" lang="en-US" altLang="en-US"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23786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E31DC-9C37-45D1-8278-E9D43CDBAE14}"/>
              </a:ext>
            </a:extLst>
          </p:cNvPr>
          <p:cNvSpPr>
            <a:spLocks noGrp="1"/>
          </p:cNvSpPr>
          <p:nvPr>
            <p:ph type="title"/>
          </p:nvPr>
        </p:nvSpPr>
        <p:spPr>
          <a:xfrm>
            <a:off x="0" y="24065"/>
            <a:ext cx="12192000" cy="1518986"/>
          </a:xfrm>
        </p:spPr>
        <p:txBody>
          <a:bodyPr/>
          <a:lstStyle/>
          <a:p>
            <a:pPr algn="ctr"/>
            <a:r>
              <a:rPr lang="en-US" b="1" dirty="0">
                <a:solidFill>
                  <a:srgbClr val="C00000"/>
                </a:solidFill>
                <a:effectLst>
                  <a:outerShdw blurRad="38100" dist="38100" dir="2700000" algn="tl">
                    <a:srgbClr val="000000">
                      <a:alpha val="43137"/>
                    </a:srgbClr>
                  </a:outerShdw>
                </a:effectLst>
                <a:latin typeface="Agency FB" panose="020B0503020202020204" pitchFamily="34" charset="0"/>
              </a:rPr>
              <a:t>THE HIGH PRIESTLY ENTRANCE OF CHRIST INTO HEAVEN</a:t>
            </a:r>
            <a:br>
              <a:rPr lang="en-US" b="1" dirty="0"/>
            </a:br>
            <a:r>
              <a:rPr lang="en-US" sz="2400" b="1" dirty="0">
                <a:solidFill>
                  <a:srgbClr val="FF0000"/>
                </a:solidFill>
                <a:effectLst>
                  <a:outerShdw blurRad="38100" dist="38100" dir="2700000" algn="tl">
                    <a:srgbClr val="000000">
                      <a:alpha val="43137"/>
                    </a:srgbClr>
                  </a:outerShdw>
                </a:effectLst>
              </a:rPr>
              <a:t>The author of Hebrews sees a profound parallel between Yom Kippur and the death, resurrection, and ascension of Jesus.</a:t>
            </a:r>
          </a:p>
        </p:txBody>
      </p:sp>
      <p:sp>
        <p:nvSpPr>
          <p:cNvPr id="3" name="Content Placeholder 2">
            <a:extLst>
              <a:ext uri="{FF2B5EF4-FFF2-40B4-BE49-F238E27FC236}">
                <a16:creationId xmlns:a16="http://schemas.microsoft.com/office/drawing/2014/main" id="{38F0B30E-84D8-40B0-8DE8-1C42128F1C8F}"/>
              </a:ext>
            </a:extLst>
          </p:cNvPr>
          <p:cNvSpPr>
            <a:spLocks noGrp="1"/>
          </p:cNvSpPr>
          <p:nvPr>
            <p:ph sz="half" idx="1"/>
          </p:nvPr>
        </p:nvSpPr>
        <p:spPr>
          <a:xfrm>
            <a:off x="312821" y="1543051"/>
            <a:ext cx="5667291" cy="5050253"/>
          </a:xfrm>
          <a:solidFill>
            <a:schemeClr val="accent5">
              <a:lumMod val="75000"/>
            </a:schemeClr>
          </a:solidFill>
        </p:spPr>
        <p:txBody>
          <a:bodyPr>
            <a:normAutofit/>
          </a:bodyPr>
          <a:lstStyle/>
          <a:p>
            <a:pPr marL="0" indent="0">
              <a:buNone/>
            </a:pPr>
            <a:r>
              <a:rPr lang="en-US" sz="2400" b="1" dirty="0">
                <a:solidFill>
                  <a:srgbClr val="FFFF66"/>
                </a:solidFill>
                <a:effectLst>
                  <a:outerShdw blurRad="38100" dist="38100" dir="2700000" algn="tl">
                    <a:srgbClr val="000000">
                      <a:alpha val="43137"/>
                    </a:srgbClr>
                  </a:outerShdw>
                </a:effectLst>
              </a:rPr>
              <a:t>On Yom Kippur, the High Priest made his once-in-a-year entrance into the Most Holy Place to atone for the nation’s sins (Lv. 16).</a:t>
            </a:r>
          </a:p>
          <a:p>
            <a:r>
              <a:rPr lang="en-US" sz="2000" i="1" dirty="0">
                <a:solidFill>
                  <a:schemeClr val="bg1"/>
                </a:solidFill>
              </a:rPr>
              <a:t>On that day, he passed through the inner curtain to intercede for the people.</a:t>
            </a:r>
          </a:p>
          <a:p>
            <a:r>
              <a:rPr lang="en-US" sz="2000" i="1" dirty="0">
                <a:solidFill>
                  <a:schemeClr val="bg1"/>
                </a:solidFill>
              </a:rPr>
              <a:t>As a human person, he represented the people to God.</a:t>
            </a:r>
          </a:p>
        </p:txBody>
      </p:sp>
      <p:sp>
        <p:nvSpPr>
          <p:cNvPr id="4" name="Content Placeholder 3">
            <a:extLst>
              <a:ext uri="{FF2B5EF4-FFF2-40B4-BE49-F238E27FC236}">
                <a16:creationId xmlns:a16="http://schemas.microsoft.com/office/drawing/2014/main" id="{368805ED-886E-40B7-BD1D-AD2740EB40FE}"/>
              </a:ext>
            </a:extLst>
          </p:cNvPr>
          <p:cNvSpPr>
            <a:spLocks noGrp="1"/>
          </p:cNvSpPr>
          <p:nvPr>
            <p:ph sz="half" idx="2"/>
          </p:nvPr>
        </p:nvSpPr>
        <p:spPr>
          <a:xfrm>
            <a:off x="6208712" y="1543050"/>
            <a:ext cx="5667291" cy="5050253"/>
          </a:xfrm>
          <a:solidFill>
            <a:srgbClr val="002060"/>
          </a:solidFill>
        </p:spPr>
        <p:txBody>
          <a:bodyPr>
            <a:normAutofit/>
          </a:bodyPr>
          <a:lstStyle/>
          <a:p>
            <a:pPr marL="0" indent="0">
              <a:buNone/>
            </a:pPr>
            <a:r>
              <a:rPr lang="en-US" sz="2400" b="1" dirty="0">
                <a:solidFill>
                  <a:srgbClr val="FFFF66"/>
                </a:solidFill>
                <a:effectLst>
                  <a:outerShdw blurRad="38100" dist="38100" dir="2700000" algn="tl">
                    <a:srgbClr val="000000">
                      <a:alpha val="43137"/>
                    </a:srgbClr>
                  </a:outerShdw>
                </a:effectLst>
              </a:rPr>
              <a:t>When Jesus had made purification for sins, he sat down on the right hand of God (1:3b; 2:17-18).</a:t>
            </a:r>
          </a:p>
          <a:p>
            <a:r>
              <a:rPr lang="en-US" sz="2000" i="1" dirty="0">
                <a:solidFill>
                  <a:schemeClr val="bg1"/>
                </a:solidFill>
                <a:effectLst>
                  <a:outerShdw blurRad="38100" dist="38100" dir="2700000" algn="tl">
                    <a:srgbClr val="000000">
                      <a:alpha val="43137"/>
                    </a:srgbClr>
                  </a:outerShdw>
                </a:effectLst>
              </a:rPr>
              <a:t>He passed through the heavens into heaven’s Most Holy Place (4:14).</a:t>
            </a:r>
          </a:p>
          <a:p>
            <a:r>
              <a:rPr lang="en-US" sz="2000" i="1" dirty="0">
                <a:solidFill>
                  <a:schemeClr val="bg1"/>
                </a:solidFill>
                <a:effectLst>
                  <a:outerShdw blurRad="38100" dist="38100" dir="2700000" algn="tl">
                    <a:srgbClr val="000000">
                      <a:alpha val="43137"/>
                    </a:srgbClr>
                  </a:outerShdw>
                </a:effectLst>
              </a:rPr>
              <a:t>As a human person, made like his brothers in every way (2:17), he fully represents their weaknesses, even though he himself was without sin (4:15). </a:t>
            </a:r>
          </a:p>
        </p:txBody>
      </p:sp>
    </p:spTree>
    <p:extLst>
      <p:ext uri="{BB962C8B-B14F-4D97-AF65-F5344CB8AC3E}">
        <p14:creationId xmlns:p14="http://schemas.microsoft.com/office/powerpoint/2010/main" val="99705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randombar(horizontal)">
                                      <p:cBhvr>
                                        <p:cTn id="7" dur="500"/>
                                        <p:tgtEl>
                                          <p:spTgt spid="3">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
                                            <p:bg/>
                                          </p:spTgt>
                                        </p:tgtEl>
                                        <p:attrNameLst>
                                          <p:attrName>style.visibility</p:attrName>
                                        </p:attrNameLst>
                                      </p:cBhvr>
                                      <p:to>
                                        <p:strVal val="visible"/>
                                      </p:to>
                                    </p:set>
                                    <p:animEffect transition="in" filter="randombar(horizontal)">
                                      <p:cBhvr>
                                        <p:cTn id="27" dur="500"/>
                                        <p:tgtEl>
                                          <p:spTgt spid="4">
                                            <p:bg/>
                                          </p:spTgt>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randombar(horizontal)">
                                      <p:cBhvr>
                                        <p:cTn id="30" dur="500"/>
                                        <p:tgtEl>
                                          <p:spTgt spid="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 calcmode="lin" valueType="num">
                                      <p:cBhvr additive="base">
                                        <p:cTn id="3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anim calcmode="lin" valueType="num">
                                      <p:cBhvr additive="base">
                                        <p:cTn id="4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uiExpand="1" build="p" animBg="1"/>
    </p:bldLst>
  </p:timing>
</p:sld>
</file>

<file path=ppt/slides/slide128.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976" y="0"/>
            <a:ext cx="11849100" cy="1070018"/>
          </a:xfrm>
        </p:spPr>
        <p:txBody>
          <a:bodyPr/>
          <a:lstStyle/>
          <a:p>
            <a:pPr algn="ctr">
              <a:defRPr/>
            </a:pPr>
            <a:r>
              <a:rPr lang="en-US" b="1" dirty="0">
                <a:solidFill>
                  <a:srgbClr val="FFFF00"/>
                </a:solidFill>
                <a:effectLst>
                  <a:outerShdw blurRad="38100" dist="38100" dir="2700000" algn="tl">
                    <a:srgbClr val="000000">
                      <a:alpha val="43137"/>
                    </a:srgbClr>
                  </a:outerShdw>
                </a:effectLst>
              </a:rPr>
              <a:t>The Two Basic High Priestly Qualifications </a:t>
            </a:r>
            <a:r>
              <a:rPr lang="en-US" sz="2800" b="1" dirty="0">
                <a:solidFill>
                  <a:srgbClr val="FFFF00"/>
                </a:solidFill>
                <a:effectLst>
                  <a:outerShdw blurRad="38100" dist="38100" dir="2700000" algn="tl">
                    <a:srgbClr val="000000">
                      <a:alpha val="43137"/>
                    </a:srgbClr>
                  </a:outerShdw>
                </a:effectLst>
              </a:rPr>
              <a:t>(He. 5:1-10)</a:t>
            </a:r>
            <a:endParaRPr lang="en-US" b="1" dirty="0">
              <a:solidFill>
                <a:srgbClr val="FFFF00"/>
              </a:solidFill>
              <a:effectLst>
                <a:outerShdw blurRad="38100" dist="38100" dir="2700000" algn="tl">
                  <a:srgbClr val="000000">
                    <a:alpha val="43137"/>
                  </a:srgbClr>
                </a:outerShdw>
              </a:effectLst>
            </a:endParaRPr>
          </a:p>
        </p:txBody>
      </p:sp>
      <p:sp>
        <p:nvSpPr>
          <p:cNvPr id="5" name="Content Placeholder 4"/>
          <p:cNvSpPr>
            <a:spLocks noGrp="1"/>
          </p:cNvSpPr>
          <p:nvPr>
            <p:ph sz="half" idx="1"/>
          </p:nvPr>
        </p:nvSpPr>
        <p:spPr>
          <a:xfrm>
            <a:off x="6525127" y="1213434"/>
            <a:ext cx="5182680" cy="3430956"/>
          </a:xfrm>
          <a:solidFill>
            <a:srgbClr val="3E5400"/>
          </a:solidFill>
          <a:ln>
            <a:solidFill>
              <a:schemeClr val="tx1"/>
            </a:solidFill>
          </a:ln>
        </p:spPr>
        <p:txBody>
          <a:bodyPr>
            <a:normAutofit/>
          </a:bodyPr>
          <a:lstStyle/>
          <a:p>
            <a:pPr marL="0" indent="0">
              <a:buNone/>
              <a:defRPr/>
            </a:pPr>
            <a:r>
              <a:rPr lang="en-US" sz="2400" dirty="0">
                <a:solidFill>
                  <a:srgbClr val="FFFF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ORDINATION</a:t>
            </a:r>
          </a:p>
          <a:p>
            <a:pPr>
              <a:defRPr/>
            </a:pPr>
            <a:r>
              <a:rPr lang="en-US" sz="2000" i="1" dirty="0">
                <a:solidFill>
                  <a:schemeClr val="bg1"/>
                </a:solidFill>
                <a:latin typeface="Arial Narrow" panose="020B0606020202030204" pitchFamily="34" charset="0"/>
                <a:cs typeface="Aharoni" panose="02010803020104030203" pitchFamily="2" charset="-79"/>
              </a:rPr>
              <a:t>The honor of ordination was not self-chosen.</a:t>
            </a:r>
          </a:p>
          <a:p>
            <a:pPr>
              <a:defRPr/>
            </a:pPr>
            <a:r>
              <a:rPr lang="en-US" sz="2000" i="1" dirty="0">
                <a:solidFill>
                  <a:schemeClr val="bg1"/>
                </a:solidFill>
                <a:latin typeface="Arial Narrow" panose="020B0606020202030204" pitchFamily="34" charset="0"/>
                <a:cs typeface="Aharoni" panose="02010803020104030203" pitchFamily="2" charset="-79"/>
              </a:rPr>
              <a:t>Aaron, the first high priest, was directly appointed by God (cf. Ex. 28:1-4; Lv. 8).</a:t>
            </a:r>
          </a:p>
        </p:txBody>
      </p:sp>
      <p:sp>
        <p:nvSpPr>
          <p:cNvPr id="6" name="Content Placeholder 5"/>
          <p:cNvSpPr>
            <a:spLocks noGrp="1"/>
          </p:cNvSpPr>
          <p:nvPr>
            <p:ph sz="half" idx="2"/>
          </p:nvPr>
        </p:nvSpPr>
        <p:spPr>
          <a:xfrm>
            <a:off x="484193" y="1154720"/>
            <a:ext cx="5182680" cy="3489670"/>
          </a:xfrm>
          <a:solidFill>
            <a:srgbClr val="484600"/>
          </a:solidFill>
          <a:ln>
            <a:solidFill>
              <a:schemeClr val="tx1"/>
            </a:solidFill>
          </a:ln>
        </p:spPr>
        <p:txBody>
          <a:bodyPr>
            <a:normAutofit/>
          </a:bodyPr>
          <a:lstStyle/>
          <a:p>
            <a:pPr marL="0" indent="0">
              <a:buNone/>
              <a:defRPr/>
            </a:pPr>
            <a:r>
              <a:rPr lang="en-US" sz="2400" dirty="0">
                <a:solidFill>
                  <a:srgbClr val="FFFF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REPRESENTATION</a:t>
            </a:r>
          </a:p>
          <a:p>
            <a:pPr>
              <a:defRPr/>
            </a:pPr>
            <a:r>
              <a:rPr lang="en-US" sz="2000" i="1" dirty="0">
                <a:solidFill>
                  <a:schemeClr val="bg1"/>
                </a:solidFill>
                <a:latin typeface="Arial Narrow" panose="020B0606020202030204" pitchFamily="34" charset="0"/>
                <a:cs typeface="Aharoni" panose="02010803020104030203" pitchFamily="2" charset="-79"/>
              </a:rPr>
              <a:t>A priest is by definition a representative of the people.</a:t>
            </a:r>
          </a:p>
          <a:p>
            <a:pPr>
              <a:defRPr/>
            </a:pPr>
            <a:r>
              <a:rPr lang="en-US" sz="2000" i="1" dirty="0">
                <a:solidFill>
                  <a:schemeClr val="bg1"/>
                </a:solidFill>
                <a:latin typeface="Arial Narrow" panose="020B0606020202030204" pitchFamily="34" charset="0"/>
                <a:cs typeface="Aharoni" panose="02010803020104030203" pitchFamily="2" charset="-79"/>
              </a:rPr>
              <a:t>He is obliged to show gentleness and empathy, since he is himself characterized by weakness, offering sacrifice for himself as well as the people.</a:t>
            </a:r>
          </a:p>
        </p:txBody>
      </p:sp>
      <p:sp>
        <p:nvSpPr>
          <p:cNvPr id="3" name="TextBox 2"/>
          <p:cNvSpPr txBox="1"/>
          <p:nvPr/>
        </p:nvSpPr>
        <p:spPr>
          <a:xfrm>
            <a:off x="0" y="5703280"/>
            <a:ext cx="12192000"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gency FB" panose="020B0604020202020204" pitchFamily="2" charset="0"/>
                <a:ea typeface="+mn-ea"/>
                <a:cs typeface="+mn-cs"/>
              </a:rPr>
              <a:t>BOTH BY DIVINE CALL AND HUMAN EXPERIENCE, JESUS IS QUALIFIED</a:t>
            </a:r>
            <a:r>
              <a:rPr kumimoji="0" lang="en-US" sz="4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gency FB" panose="020B0604020202020204" pitchFamily="2" charset="0"/>
                <a:ea typeface="+mn-ea"/>
                <a:cs typeface="+mn-cs"/>
              </a:rPr>
              <a:t>!</a:t>
            </a:r>
          </a:p>
        </p:txBody>
      </p:sp>
      <p:sp>
        <p:nvSpPr>
          <p:cNvPr id="4" name="TextBox 3">
            <a:extLst>
              <a:ext uri="{FF2B5EF4-FFF2-40B4-BE49-F238E27FC236}">
                <a16:creationId xmlns:a16="http://schemas.microsoft.com/office/drawing/2014/main" id="{03005813-8956-46E5-B601-6FBD62E0C4D8}"/>
              </a:ext>
            </a:extLst>
          </p:cNvPr>
          <p:cNvSpPr txBox="1"/>
          <p:nvPr/>
        </p:nvSpPr>
        <p:spPr>
          <a:xfrm>
            <a:off x="484193" y="4657967"/>
            <a:ext cx="518268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1000"/>
              </a:spcBef>
              <a:spcAft>
                <a:spcPts val="0"/>
              </a:spcAft>
              <a:buClr>
                <a:srgbClr val="B31166"/>
              </a:buClr>
              <a:buSzPct val="80000"/>
              <a:buFontTx/>
              <a:buNone/>
              <a:tabLst/>
              <a:defRPr/>
            </a:pPr>
            <a:r>
              <a:rPr kumimoji="0" lang="en-US" sz="2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Aharoni" panose="02010803020104030203" pitchFamily="2" charset="-79"/>
              </a:rPr>
              <a:t>Jesus, in his earthly life, experienced the reality of human horror and the prospect of death.</a:t>
            </a:r>
          </a:p>
        </p:txBody>
      </p:sp>
      <p:sp>
        <p:nvSpPr>
          <p:cNvPr id="7" name="TextBox 6">
            <a:extLst>
              <a:ext uri="{FF2B5EF4-FFF2-40B4-BE49-F238E27FC236}">
                <a16:creationId xmlns:a16="http://schemas.microsoft.com/office/drawing/2014/main" id="{F929540E-F58E-4512-9ADD-2D5DD84D6348}"/>
              </a:ext>
            </a:extLst>
          </p:cNvPr>
          <p:cNvSpPr txBox="1"/>
          <p:nvPr/>
        </p:nvSpPr>
        <p:spPr>
          <a:xfrm>
            <a:off x="6525127" y="4656072"/>
            <a:ext cx="518268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1000"/>
              </a:spcBef>
              <a:spcAft>
                <a:spcPts val="0"/>
              </a:spcAft>
              <a:buClr>
                <a:srgbClr val="B31166"/>
              </a:buClr>
              <a:buSzPct val="80000"/>
              <a:buFontTx/>
              <a:buNone/>
              <a:tabLst/>
              <a:defRPr/>
            </a:pPr>
            <a:r>
              <a:rPr kumimoji="0" lang="en-US" sz="2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Aharoni" panose="02010803020104030203" pitchFamily="2" charset="-79"/>
              </a:rPr>
              <a:t>Jesus, the Great High Priest, also required divine appointment, and this appointment was confirmed by God himself (Ps. 2:7; 110:4).</a:t>
            </a:r>
          </a:p>
        </p:txBody>
      </p:sp>
    </p:spTree>
    <p:extLst>
      <p:ext uri="{BB962C8B-B14F-4D97-AF65-F5344CB8AC3E}">
        <p14:creationId xmlns:p14="http://schemas.microsoft.com/office/powerpoint/2010/main" val="150505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randombar(horizontal)">
                                      <p:cBhvr>
                                        <p:cTn id="7" dur="500"/>
                                        <p:tgtEl>
                                          <p:spTgt spid="6">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additive="base">
                                        <p:cTn id="1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additive="base">
                                        <p:cTn id="2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 calcmode="lin" valueType="num">
                                      <p:cBhvr>
                                        <p:cTn id="2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5">
                                            <p:bg/>
                                          </p:spTgt>
                                        </p:tgtEl>
                                        <p:attrNameLst>
                                          <p:attrName>style.visibility</p:attrName>
                                        </p:attrNameLst>
                                      </p:cBhvr>
                                      <p:to>
                                        <p:strVal val="visible"/>
                                      </p:to>
                                    </p:set>
                                    <p:animEffect transition="in" filter="randombar(horizontal)">
                                      <p:cBhvr>
                                        <p:cTn id="34" dur="500"/>
                                        <p:tgtEl>
                                          <p:spTgt spid="5">
                                            <p:bg/>
                                          </p:spTgt>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37" dur="500"/>
                                        <p:tgtEl>
                                          <p:spTgt spid="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anim calcmode="lin" valueType="num">
                                      <p:cBhvr additive="base">
                                        <p:cTn id="42"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5">
                                            <p:txEl>
                                              <p:pRg st="2" end="2"/>
                                            </p:txEl>
                                          </p:spTgt>
                                        </p:tgtEl>
                                        <p:attrNameLst>
                                          <p:attrName>style.visibility</p:attrName>
                                        </p:attrNameLst>
                                      </p:cBhvr>
                                      <p:to>
                                        <p:strVal val="visible"/>
                                      </p:to>
                                    </p:set>
                                    <p:anim calcmode="lin" valueType="num">
                                      <p:cBhvr additive="base">
                                        <p:cTn id="48"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500" fill="hold"/>
                                        <p:tgtEl>
                                          <p:spTgt spid="7"/>
                                        </p:tgtEl>
                                        <p:attrNameLst>
                                          <p:attrName>ppt_w</p:attrName>
                                        </p:attrNameLst>
                                      </p:cBhvr>
                                      <p:tavLst>
                                        <p:tav tm="0">
                                          <p:val>
                                            <p:fltVal val="0"/>
                                          </p:val>
                                        </p:tav>
                                        <p:tav tm="100000">
                                          <p:val>
                                            <p:strVal val="#ppt_w"/>
                                          </p:val>
                                        </p:tav>
                                      </p:tavLst>
                                    </p:anim>
                                    <p:anim calcmode="lin" valueType="num">
                                      <p:cBhvr>
                                        <p:cTn id="55" dur="500" fill="hold"/>
                                        <p:tgtEl>
                                          <p:spTgt spid="7"/>
                                        </p:tgtEl>
                                        <p:attrNameLst>
                                          <p:attrName>ppt_h</p:attrName>
                                        </p:attrNameLst>
                                      </p:cBhvr>
                                      <p:tavLst>
                                        <p:tav tm="0">
                                          <p:val>
                                            <p:fltVal val="0"/>
                                          </p:val>
                                        </p:tav>
                                        <p:tav tm="100000">
                                          <p:val>
                                            <p:strVal val="#ppt_h"/>
                                          </p:val>
                                        </p:tav>
                                      </p:tavLst>
                                    </p:anim>
                                    <p:animEffect transition="in" filter="fade">
                                      <p:cBhvr>
                                        <p:cTn id="56" dur="5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p:cTn id="61" dur="500" fill="hold"/>
                                        <p:tgtEl>
                                          <p:spTgt spid="3"/>
                                        </p:tgtEl>
                                        <p:attrNameLst>
                                          <p:attrName>ppt_w</p:attrName>
                                        </p:attrNameLst>
                                      </p:cBhvr>
                                      <p:tavLst>
                                        <p:tav tm="0">
                                          <p:val>
                                            <p:fltVal val="0"/>
                                          </p:val>
                                        </p:tav>
                                        <p:tav tm="100000">
                                          <p:val>
                                            <p:strVal val="#ppt_w"/>
                                          </p:val>
                                        </p:tav>
                                      </p:tavLst>
                                    </p:anim>
                                    <p:anim calcmode="lin" valueType="num">
                                      <p:cBhvr>
                                        <p:cTn id="62" dur="500" fill="hold"/>
                                        <p:tgtEl>
                                          <p:spTgt spid="3"/>
                                        </p:tgtEl>
                                        <p:attrNameLst>
                                          <p:attrName>ppt_h</p:attrName>
                                        </p:attrNameLst>
                                      </p:cBhvr>
                                      <p:tavLst>
                                        <p:tav tm="0">
                                          <p:val>
                                            <p:fltVal val="0"/>
                                          </p:val>
                                        </p:tav>
                                        <p:tav tm="100000">
                                          <p:val>
                                            <p:strVal val="#ppt_h"/>
                                          </p:val>
                                        </p:tav>
                                      </p:tavLst>
                                    </p:anim>
                                    <p:animEffect transition="in" filter="fade">
                                      <p:cBhvr>
                                        <p:cTn id="6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6" grpId="0" uiExpand="1" build="p" animBg="1"/>
      <p:bldP spid="3" grpId="0"/>
      <p:bldP spid="7" grpId="0"/>
    </p:bldLst>
  </p:timing>
</p:sld>
</file>

<file path=ppt/slides/slide129.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3727" y="240323"/>
            <a:ext cx="8761413" cy="706964"/>
          </a:xfrm>
        </p:spPr>
        <p:txBody>
          <a:bodyPr/>
          <a:lstStyle/>
          <a:p>
            <a:pPr>
              <a:defRPr/>
            </a:pPr>
            <a:r>
              <a:rPr lang="en-US" b="1" dirty="0">
                <a:solidFill>
                  <a:srgbClr val="FFFF00"/>
                </a:solidFill>
                <a:effectLst>
                  <a:outerShdw blurRad="38100" dist="38100" dir="2700000" algn="tl">
                    <a:srgbClr val="000000">
                      <a:alpha val="43137"/>
                    </a:srgbClr>
                  </a:outerShdw>
                </a:effectLst>
              </a:rPr>
              <a:t>Melchizedek’s Priesthood </a:t>
            </a:r>
            <a:r>
              <a:rPr lang="en-US" sz="2800" b="1" dirty="0">
                <a:solidFill>
                  <a:srgbClr val="FFFF00"/>
                </a:solidFill>
                <a:effectLst>
                  <a:outerShdw blurRad="38100" dist="38100" dir="2700000" algn="tl">
                    <a:srgbClr val="000000">
                      <a:alpha val="43137"/>
                    </a:srgbClr>
                  </a:outerShdw>
                </a:effectLst>
              </a:rPr>
              <a:t>(He. 7:1-10)</a:t>
            </a:r>
            <a:endParaRPr lang="en-US" b="1"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04825" y="1063416"/>
            <a:ext cx="11201399" cy="5554261"/>
          </a:xfrm>
        </p:spPr>
        <p:txBody>
          <a:bodyPr/>
          <a:lstStyle/>
          <a:p>
            <a:pPr marL="0" indent="0">
              <a:buNone/>
              <a:defRPr/>
            </a:pPr>
            <a:r>
              <a:rPr lang="en-US" sz="2400" b="1" dirty="0">
                <a:solidFill>
                  <a:srgbClr val="FFC000"/>
                </a:solidFill>
              </a:rPr>
              <a:t>The author now addresses the primary objection to Jesus’ high priesthood—he was from the Tribe of Judah, not the Tribe of Levi or the family of Aaron.</a:t>
            </a:r>
          </a:p>
          <a:p>
            <a:pPr>
              <a:defRPr/>
            </a:pPr>
            <a:r>
              <a:rPr lang="en-US" sz="2000" i="1" dirty="0">
                <a:solidFill>
                  <a:schemeClr val="bg1"/>
                </a:solidFill>
              </a:rPr>
              <a:t>Was the claim of Jesus’ high priesthood therefore false? </a:t>
            </a:r>
            <a:r>
              <a:rPr lang="en-US" sz="2000" b="1" i="1" dirty="0">
                <a:solidFill>
                  <a:schemeClr val="bg1"/>
                </a:solidFill>
              </a:rPr>
              <a:t>Absolutely not! </a:t>
            </a:r>
            <a:r>
              <a:rPr lang="en-US" sz="2000" i="1" dirty="0">
                <a:solidFill>
                  <a:schemeClr val="bg1"/>
                </a:solidFill>
              </a:rPr>
              <a:t>Rather, his priestly order was different, following that of Melchizedek, the ancient priest of Jerusalem to whom Abraham paid tithes.</a:t>
            </a:r>
          </a:p>
          <a:p>
            <a:pPr>
              <a:defRPr/>
            </a:pPr>
            <a:r>
              <a:rPr lang="en-US" sz="2000" i="1" dirty="0">
                <a:solidFill>
                  <a:schemeClr val="bg1"/>
                </a:solidFill>
              </a:rPr>
              <a:t>Of primary importance is that Melchizedek’s priesthood </a:t>
            </a:r>
            <a:r>
              <a:rPr lang="en-US" sz="2000" i="1" u="sng" dirty="0">
                <a:solidFill>
                  <a:schemeClr val="bg1"/>
                </a:solidFill>
              </a:rPr>
              <a:t>was not based on pedigree, but rather, God’s direct appointment</a:t>
            </a:r>
            <a:r>
              <a:rPr lang="en-US" sz="2000" i="1" dirty="0">
                <a:solidFill>
                  <a:schemeClr val="bg1"/>
                </a:solidFill>
              </a:rPr>
              <a:t>. Jesus’ high priesthood is the same.</a:t>
            </a:r>
          </a:p>
        </p:txBody>
      </p:sp>
      <p:sp>
        <p:nvSpPr>
          <p:cNvPr id="4" name="Slide Number Placeholder 3"/>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13C0037-9098-4E80-8B16-06884B91915C}" type="slidenum">
              <a:rPr kumimoji="0" lang="en-US" altLang="en-US"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129</a:t>
            </a:fld>
            <a:endParaRPr kumimoji="0" lang="en-US" altLang="en-US"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13450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4FBBA239-DBA0-374E-A58D-C249C053FABC}"/>
              </a:ext>
            </a:extLst>
          </p:cNvPr>
          <p:cNvSpPr>
            <a:spLocks noGrp="1"/>
          </p:cNvSpPr>
          <p:nvPr>
            <p:ph type="sldNum" sz="quarter" idx="12"/>
          </p:nvPr>
        </p:nvSpPr>
        <p:spPr/>
        <p:txBody>
          <a:bodyPr/>
          <a:lstStyle/>
          <a:p>
            <a:pPr fontAlgn="base">
              <a:spcBef>
                <a:spcPct val="0"/>
              </a:spcBef>
              <a:spcAft>
                <a:spcPct val="0"/>
              </a:spcAft>
            </a:pPr>
            <a:fld id="{82052341-03D0-4C7C-92AA-A22A578123C0}" type="slidenum">
              <a:rPr lang="en-US" altLang="en-US">
                <a:solidFill>
                  <a:srgbClr val="FFFFFF"/>
                </a:solidFill>
                <a:latin typeface="Arial"/>
                <a:cs typeface="Arial" panose="020B0604020202020204" pitchFamily="34" charset="0"/>
              </a:rPr>
              <a:pPr fontAlgn="base">
                <a:spcBef>
                  <a:spcPct val="0"/>
                </a:spcBef>
                <a:spcAft>
                  <a:spcPct val="0"/>
                </a:spcAft>
              </a:pPr>
              <a:t>13</a:t>
            </a:fld>
            <a:endParaRPr lang="en-US" altLang="en-US">
              <a:solidFill>
                <a:srgbClr val="FFFFFF"/>
              </a:solidFill>
              <a:latin typeface="Arial"/>
              <a:cs typeface="Arial" panose="020B0604020202020204" pitchFamily="34" charset="0"/>
            </a:endParaRPr>
          </a:p>
        </p:txBody>
      </p:sp>
      <p:sp>
        <p:nvSpPr>
          <p:cNvPr id="136194" name="Rectangle 2">
            <a:extLst>
              <a:ext uri="{FF2B5EF4-FFF2-40B4-BE49-F238E27FC236}">
                <a16:creationId xmlns:a16="http://schemas.microsoft.com/office/drawing/2014/main" id="{F27B2488-C6FB-CA8B-89B3-CDAADEE88699}"/>
              </a:ext>
            </a:extLst>
          </p:cNvPr>
          <p:cNvSpPr>
            <a:spLocks noGrp="1" noChangeArrowheads="1"/>
          </p:cNvSpPr>
          <p:nvPr>
            <p:ph type="title"/>
          </p:nvPr>
        </p:nvSpPr>
        <p:spPr>
          <a:xfrm>
            <a:off x="400050" y="215106"/>
            <a:ext cx="10972800" cy="788987"/>
          </a:xfrm>
        </p:spPr>
        <p:txBody>
          <a:bodyPr/>
          <a:lstStyle/>
          <a:p>
            <a:pPr algn="l"/>
            <a:r>
              <a:rPr lang="en-US" altLang="en-US" sz="3600" dirty="0">
                <a:solidFill>
                  <a:srgbClr val="CCFF99"/>
                </a:solidFill>
                <a:latin typeface="Berlin Sans FB Demi" panose="020E0802020502020306" pitchFamily="34" charset="0"/>
              </a:rPr>
              <a:t>The “I Am” Sayings</a:t>
            </a:r>
          </a:p>
        </p:txBody>
      </p:sp>
      <p:sp>
        <p:nvSpPr>
          <p:cNvPr id="136195" name="Rectangle 3">
            <a:extLst>
              <a:ext uri="{FF2B5EF4-FFF2-40B4-BE49-F238E27FC236}">
                <a16:creationId xmlns:a16="http://schemas.microsoft.com/office/drawing/2014/main" id="{9DAD9E2E-2FD5-26E7-5E8F-238169CFF465}"/>
              </a:ext>
            </a:extLst>
          </p:cNvPr>
          <p:cNvSpPr>
            <a:spLocks noGrp="1" noChangeArrowheads="1"/>
          </p:cNvSpPr>
          <p:nvPr>
            <p:ph type="body" idx="1"/>
          </p:nvPr>
        </p:nvSpPr>
        <p:spPr>
          <a:xfrm>
            <a:off x="400050" y="1004093"/>
            <a:ext cx="11182350" cy="5625307"/>
          </a:xfrm>
        </p:spPr>
        <p:txBody>
          <a:bodyPr/>
          <a:lstStyle/>
          <a:p>
            <a:pPr>
              <a:buFont typeface="Wingdings" panose="05000000000000000000" pitchFamily="2" charset="2"/>
              <a:buNone/>
            </a:pPr>
            <a:r>
              <a:rPr lang="en-US" altLang="en-US" sz="2400" dirty="0">
                <a:solidFill>
                  <a:srgbClr val="FFCC66"/>
                </a:solidFill>
              </a:rPr>
              <a:t>It is unnecessary in highly inflected languages like </a:t>
            </a:r>
            <a:r>
              <a:rPr lang="en-US" altLang="en-US" sz="2400" dirty="0" err="1">
                <a:solidFill>
                  <a:srgbClr val="FFCC66"/>
                </a:solidFill>
              </a:rPr>
              <a:t>Koine</a:t>
            </a:r>
            <a:r>
              <a:rPr lang="en-US" altLang="en-US" sz="2400" dirty="0">
                <a:solidFill>
                  <a:srgbClr val="FFCC66"/>
                </a:solidFill>
              </a:rPr>
              <a:t> Greek to use subject pronouns, since they are implied in the conjugation of the verb. </a:t>
            </a:r>
          </a:p>
          <a:p>
            <a:pPr lvl="1">
              <a:buFontTx/>
              <a:buBlip>
                <a:blip r:embed="rId2"/>
              </a:buBlip>
            </a:pPr>
            <a:r>
              <a:rPr lang="en-US" altLang="en-US" sz="2000" i="1" dirty="0"/>
              <a:t>When such pronouns are included, the construction becomes emphatic. </a:t>
            </a:r>
          </a:p>
          <a:p>
            <a:pPr lvl="1">
              <a:buFontTx/>
              <a:buBlip>
                <a:blip r:embed="rId2"/>
              </a:buBlip>
            </a:pPr>
            <a:r>
              <a:rPr lang="en-US" altLang="en-US" sz="2000" i="1" dirty="0"/>
              <a:t>Hence, the frequent appearance of the emphatic constructions </a:t>
            </a:r>
            <a:r>
              <a:rPr lang="el-GR" altLang="en-US" sz="2000" dirty="0">
                <a:latin typeface="Arial Narrow" panose="020B0606020202030204" pitchFamily="34" charset="0"/>
              </a:rPr>
              <a:t>εγω ειμι</a:t>
            </a:r>
            <a:r>
              <a:rPr lang="en-US" altLang="en-US" sz="2000" i="1" dirty="0">
                <a:latin typeface="Arial Narrow" panose="020B0606020202030204" pitchFamily="34" charset="0"/>
              </a:rPr>
              <a:t> </a:t>
            </a:r>
            <a:r>
              <a:rPr lang="en-US" altLang="en-US" sz="2000" i="1" dirty="0"/>
              <a:t>(I am) in the Fourth Gospel merit special consideration.</a:t>
            </a:r>
          </a:p>
          <a:p>
            <a:pPr lvl="1">
              <a:buFontTx/>
              <a:buBlip>
                <a:blip r:embed="rId2"/>
              </a:buBlip>
            </a:pPr>
            <a:r>
              <a:rPr lang="en-US" altLang="en-US" sz="2000" i="1" dirty="0"/>
              <a:t>In a Jewish community that already had suspended verbal pronunciation of the tetragrammaton (i.e., the name Yahweh), the “I Am” sayings are the functional equivalent of saying, “I am Yahweh!”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36195">
                                            <p:txEl>
                                              <p:pRg st="0" end="0"/>
                                            </p:txEl>
                                          </p:spTgt>
                                        </p:tgtEl>
                                        <p:attrNameLst>
                                          <p:attrName>style.visibility</p:attrName>
                                        </p:attrNameLst>
                                      </p:cBhvr>
                                      <p:to>
                                        <p:strVal val="visible"/>
                                      </p:to>
                                    </p:set>
                                    <p:anim calcmode="lin" valueType="num">
                                      <p:cBhvr>
                                        <p:cTn id="7" dur="500" fill="hold"/>
                                        <p:tgtEl>
                                          <p:spTgt spid="1361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619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136195">
                                            <p:txEl>
                                              <p:pRg st="1" end="1"/>
                                            </p:txEl>
                                          </p:spTgt>
                                        </p:tgtEl>
                                        <p:attrNameLst>
                                          <p:attrName>style.visibility</p:attrName>
                                        </p:attrNameLst>
                                      </p:cBhvr>
                                      <p:to>
                                        <p:strVal val="visible"/>
                                      </p:to>
                                    </p:set>
                                    <p:animEffect transition="in" filter="wipe(left)">
                                      <p:cBhvr>
                                        <p:cTn id="13" dur="500"/>
                                        <p:tgtEl>
                                          <p:spTgt spid="136195">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136195">
                                            <p:txEl>
                                              <p:pRg st="2" end="2"/>
                                            </p:txEl>
                                          </p:spTgt>
                                        </p:tgtEl>
                                        <p:attrNameLst>
                                          <p:attrName>style.visibility</p:attrName>
                                        </p:attrNameLst>
                                      </p:cBhvr>
                                      <p:to>
                                        <p:strVal val="visible"/>
                                      </p:to>
                                    </p:set>
                                    <p:animEffect transition="in" filter="wipe(left)">
                                      <p:cBhvr>
                                        <p:cTn id="18" dur="500"/>
                                        <p:tgtEl>
                                          <p:spTgt spid="136195">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136195">
                                            <p:txEl>
                                              <p:pRg st="3" end="3"/>
                                            </p:txEl>
                                          </p:spTgt>
                                        </p:tgtEl>
                                        <p:attrNameLst>
                                          <p:attrName>style.visibility</p:attrName>
                                        </p:attrNameLst>
                                      </p:cBhvr>
                                      <p:to>
                                        <p:strVal val="visible"/>
                                      </p:to>
                                    </p:set>
                                    <p:animEffect transition="in" filter="wipe(left)">
                                      <p:cBhvr>
                                        <p:cTn id="23" dur="500"/>
                                        <p:tgtEl>
                                          <p:spTgt spid="1361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0661" y="215411"/>
            <a:ext cx="9144000" cy="879964"/>
          </a:xfrm>
        </p:spPr>
        <p:txBody>
          <a:bodyPr/>
          <a:lstStyle/>
          <a:p>
            <a:pPr>
              <a:defRPr/>
            </a:pPr>
            <a:r>
              <a:rPr lang="en-US" b="1" dirty="0">
                <a:solidFill>
                  <a:srgbClr val="FFFF00"/>
                </a:solidFill>
                <a:effectLst>
                  <a:outerShdw blurRad="38100" dist="38100" dir="2700000" algn="tl">
                    <a:srgbClr val="000000">
                      <a:alpha val="43137"/>
                    </a:srgbClr>
                  </a:outerShdw>
                </a:effectLst>
              </a:rPr>
              <a:t>A New Priesthood </a:t>
            </a:r>
            <a:r>
              <a:rPr lang="en-US" sz="2800" b="1" dirty="0">
                <a:solidFill>
                  <a:srgbClr val="FFFF00"/>
                </a:solidFill>
                <a:effectLst>
                  <a:outerShdw blurRad="38100" dist="38100" dir="2700000" algn="tl">
                    <a:srgbClr val="000000">
                      <a:alpha val="43137"/>
                    </a:srgbClr>
                  </a:outerShdw>
                </a:effectLst>
              </a:rPr>
              <a:t>(He. 7:11-25)</a:t>
            </a:r>
            <a:endParaRPr lang="en-US" b="1"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90525" y="1095375"/>
            <a:ext cx="11582400" cy="5762625"/>
          </a:xfrm>
        </p:spPr>
        <p:txBody>
          <a:bodyPr/>
          <a:lstStyle/>
          <a:p>
            <a:pPr marL="0" indent="0">
              <a:buNone/>
              <a:defRPr/>
            </a:pPr>
            <a:r>
              <a:rPr lang="en-US" sz="2400" b="1" dirty="0">
                <a:solidFill>
                  <a:srgbClr val="FFC000"/>
                </a:solidFill>
                <a:effectLst>
                  <a:outerShdw blurRad="38100" dist="38100" dir="2700000" algn="tl">
                    <a:srgbClr val="000000">
                      <a:alpha val="43137"/>
                    </a:srgbClr>
                  </a:outerShdw>
                </a:effectLst>
              </a:rPr>
              <a:t>Hereditary priesthood presumes an ongoing ritual of atonement for successive generations.</a:t>
            </a:r>
          </a:p>
          <a:p>
            <a:pPr>
              <a:defRPr/>
            </a:pPr>
            <a:r>
              <a:rPr lang="en-US" sz="2000" i="1" dirty="0">
                <a:solidFill>
                  <a:schemeClr val="bg1"/>
                </a:solidFill>
              </a:rPr>
              <a:t>The repetition implies that such ritual is not finally effective.</a:t>
            </a:r>
          </a:p>
          <a:p>
            <a:pPr>
              <a:defRPr/>
            </a:pPr>
            <a:r>
              <a:rPr lang="en-US" sz="2000" i="1" dirty="0">
                <a:solidFill>
                  <a:schemeClr val="bg1"/>
                </a:solidFill>
              </a:rPr>
              <a:t>In declaring his Son as a priest in the office of Melchizedek, God effectively indicated that the law of priesthood in Aaron’s family would be superseded.</a:t>
            </a:r>
          </a:p>
          <a:p>
            <a:pPr>
              <a:defRPr/>
            </a:pPr>
            <a:r>
              <a:rPr lang="en-US" sz="2000" i="1" dirty="0">
                <a:solidFill>
                  <a:schemeClr val="bg1"/>
                </a:solidFill>
              </a:rPr>
              <a:t>This change in priestly order from Aaron’s sons to Melchizedek’s order repealed the requirement that all high priests must come from Aaron’s line.</a:t>
            </a:r>
          </a:p>
          <a:p>
            <a:pPr>
              <a:defRPr/>
            </a:pPr>
            <a:r>
              <a:rPr lang="en-US" sz="2000" i="1" dirty="0">
                <a:solidFill>
                  <a:schemeClr val="bg1"/>
                </a:solidFill>
              </a:rPr>
              <a:t>This is how Jesus was qualified to be a high priest, and because this priesthood was declared to be “forever”,  the office had to be filled by someone who would live forever.</a:t>
            </a:r>
          </a:p>
        </p:txBody>
      </p:sp>
    </p:spTree>
    <p:extLst>
      <p:ext uri="{BB962C8B-B14F-4D97-AF65-F5344CB8AC3E}">
        <p14:creationId xmlns:p14="http://schemas.microsoft.com/office/powerpoint/2010/main" val="141261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3051" y="295729"/>
            <a:ext cx="8761413" cy="706964"/>
          </a:xfrm>
        </p:spPr>
        <p:txBody>
          <a:bodyPr/>
          <a:lstStyle/>
          <a:p>
            <a:pPr>
              <a:defRPr/>
            </a:pPr>
            <a:r>
              <a:rPr lang="en-US" b="1" dirty="0">
                <a:solidFill>
                  <a:srgbClr val="FFFF00"/>
                </a:solidFill>
                <a:effectLst>
                  <a:outerShdw blurRad="38100" dist="38100" dir="2700000" algn="tl">
                    <a:srgbClr val="000000">
                      <a:alpha val="43137"/>
                    </a:srgbClr>
                  </a:outerShdw>
                </a:effectLst>
              </a:rPr>
              <a:t>The Better Priesthood </a:t>
            </a:r>
            <a:r>
              <a:rPr lang="en-US" sz="2800" b="1" dirty="0">
                <a:solidFill>
                  <a:srgbClr val="FFFF00"/>
                </a:solidFill>
                <a:effectLst>
                  <a:outerShdw blurRad="38100" dist="38100" dir="2700000" algn="tl">
                    <a:srgbClr val="000000">
                      <a:alpha val="43137"/>
                    </a:srgbClr>
                  </a:outerShdw>
                </a:effectLst>
              </a:rPr>
              <a:t>(He. 7:26-28)</a:t>
            </a:r>
            <a:endParaRPr lang="en-US" b="1"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81000" y="1063416"/>
            <a:ext cx="11449050" cy="5056030"/>
          </a:xfrm>
        </p:spPr>
        <p:txBody>
          <a:bodyPr>
            <a:normAutofit/>
          </a:bodyPr>
          <a:lstStyle/>
          <a:p>
            <a:pPr marL="0" indent="0">
              <a:buNone/>
              <a:defRPr/>
            </a:pPr>
            <a:r>
              <a:rPr lang="en-US" sz="2400" b="1" dirty="0">
                <a:solidFill>
                  <a:srgbClr val="FFC000"/>
                </a:solidFill>
                <a:effectLst>
                  <a:outerShdw blurRad="38100" dist="38100" dir="2700000" algn="tl">
                    <a:srgbClr val="000000">
                      <a:alpha val="43137"/>
                    </a:srgbClr>
                  </a:outerShdw>
                </a:effectLst>
              </a:rPr>
              <a:t>This priesthood of Jesus, God’s Son, truly fits what every human needs!</a:t>
            </a:r>
          </a:p>
          <a:p>
            <a:pPr>
              <a:defRPr/>
            </a:pPr>
            <a:r>
              <a:rPr lang="en-US" sz="2000" i="1" dirty="0">
                <a:solidFill>
                  <a:schemeClr val="bg1"/>
                </a:solidFill>
              </a:rPr>
              <a:t>Unlike the Aaronic priests who die, this high priest has been exalted above the heavens and now sits at the Father’s right hand!</a:t>
            </a:r>
          </a:p>
          <a:p>
            <a:pPr>
              <a:defRPr/>
            </a:pPr>
            <a:r>
              <a:rPr lang="en-US" sz="2000" i="1" dirty="0">
                <a:solidFill>
                  <a:schemeClr val="bg1"/>
                </a:solidFill>
              </a:rPr>
              <a:t>Finally, unlike those priests who must perform their service repeatedly, this high priest offered one sacrifice for everyone forever by becoming </a:t>
            </a:r>
            <a:r>
              <a:rPr lang="en-US" sz="2000" i="1" u="sng" dirty="0">
                <a:solidFill>
                  <a:schemeClr val="bg1"/>
                </a:solidFill>
              </a:rPr>
              <a:t>BOTH priest and sacrifice</a:t>
            </a:r>
            <a:r>
              <a:rPr lang="en-US" sz="2000" i="1" dirty="0">
                <a:solidFill>
                  <a:schemeClr val="bg1"/>
                </a:solidFill>
              </a:rPr>
              <a:t>!</a:t>
            </a:r>
          </a:p>
        </p:txBody>
      </p:sp>
      <p:sp>
        <p:nvSpPr>
          <p:cNvPr id="4" name="Slide Number Placeholder 3"/>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478ABC3-29D3-4A57-904B-94EA34CB1CD2}" type="slidenum">
              <a:rPr kumimoji="0" lang="en-US" altLang="en-US"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131</a:t>
            </a:fld>
            <a:endParaRPr kumimoji="0" lang="en-US" altLang="en-US"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58082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6279" y="295729"/>
            <a:ext cx="8761413" cy="706964"/>
          </a:xfrm>
        </p:spPr>
        <p:txBody>
          <a:bodyPr/>
          <a:lstStyle/>
          <a:p>
            <a:pPr>
              <a:defRPr/>
            </a:pPr>
            <a:r>
              <a:rPr lang="en-US" b="1" dirty="0">
                <a:solidFill>
                  <a:srgbClr val="FFFF00"/>
                </a:solidFill>
                <a:effectLst>
                  <a:outerShdw blurRad="38100" dist="38100" dir="2700000" algn="tl">
                    <a:srgbClr val="000000">
                      <a:alpha val="43137"/>
                    </a:srgbClr>
                  </a:outerShdw>
                </a:effectLst>
              </a:rPr>
              <a:t>Once for All! </a:t>
            </a:r>
            <a:r>
              <a:rPr lang="en-US" sz="2800" b="1" dirty="0">
                <a:solidFill>
                  <a:srgbClr val="FFFF00"/>
                </a:solidFill>
                <a:effectLst>
                  <a:outerShdw blurRad="38100" dist="38100" dir="2700000" algn="tl">
                    <a:srgbClr val="000000">
                      <a:alpha val="43137"/>
                    </a:srgbClr>
                  </a:outerShdw>
                </a:effectLst>
              </a:rPr>
              <a:t>(He. 7:27; 9:12; 10:1-10)</a:t>
            </a:r>
            <a:endParaRPr lang="en-US" b="1"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85774" y="1063417"/>
            <a:ext cx="11382375" cy="5431976"/>
          </a:xfrm>
        </p:spPr>
        <p:txBody>
          <a:bodyPr>
            <a:normAutofit/>
          </a:bodyPr>
          <a:lstStyle/>
          <a:p>
            <a:pPr marL="0" indent="0">
              <a:buNone/>
              <a:defRPr/>
            </a:pPr>
            <a:r>
              <a:rPr lang="en-US" sz="2400" b="1" dirty="0">
                <a:solidFill>
                  <a:srgbClr val="FFC000"/>
                </a:solidFill>
              </a:rPr>
              <a:t>The author’s explanation of Christ’s superior priesthood climaxes in a single word: </a:t>
            </a:r>
            <a:r>
              <a:rPr lang="el-GR" sz="2400" b="1" dirty="0">
                <a:solidFill>
                  <a:srgbClr val="00FFFF"/>
                </a:solidFill>
                <a:latin typeface="Greekth" panose="02020803070505020304" pitchFamily="18" charset="0"/>
              </a:rPr>
              <a:t>εφαπαξ</a:t>
            </a:r>
            <a:r>
              <a:rPr lang="en-US" sz="2400" b="1" dirty="0">
                <a:solidFill>
                  <a:srgbClr val="00FFFF"/>
                </a:solidFill>
                <a:latin typeface="Greekth" panose="02020803070505020304" pitchFamily="18" charset="0"/>
              </a:rPr>
              <a:t> </a:t>
            </a:r>
            <a:r>
              <a:rPr lang="en-US" sz="2400" b="1" dirty="0">
                <a:solidFill>
                  <a:srgbClr val="FFC000"/>
                </a:solidFill>
              </a:rPr>
              <a:t>(= “once for all”).</a:t>
            </a:r>
          </a:p>
          <a:p>
            <a:pPr>
              <a:defRPr/>
            </a:pPr>
            <a:r>
              <a:rPr lang="en-US" sz="2000" i="1" dirty="0">
                <a:solidFill>
                  <a:schemeClr val="bg1"/>
                </a:solidFill>
              </a:rPr>
              <a:t>In the old system, </a:t>
            </a:r>
            <a:r>
              <a:rPr lang="en-US" sz="2000" i="1" u="sng" dirty="0">
                <a:solidFill>
                  <a:schemeClr val="bg1"/>
                </a:solidFill>
              </a:rPr>
              <a:t>the priests of Aaron’s line remained standing</a:t>
            </a:r>
            <a:r>
              <a:rPr lang="en-US" sz="2000" i="1" dirty="0">
                <a:solidFill>
                  <a:schemeClr val="bg1"/>
                </a:solidFill>
              </a:rPr>
              <a:t>, offering their sacrifices time after time and implying by their very repetition that such sacrifices were not finally effective. This repetition showed that their work was never finished.</a:t>
            </a:r>
          </a:p>
          <a:p>
            <a:pPr>
              <a:defRPr/>
            </a:pPr>
            <a:r>
              <a:rPr lang="en-US" sz="2000" i="1" dirty="0">
                <a:solidFill>
                  <a:schemeClr val="bg1"/>
                </a:solidFill>
              </a:rPr>
              <a:t>By contrast, Christ finished his sacrificial work once for all </a:t>
            </a:r>
            <a:r>
              <a:rPr lang="en-US" sz="2000" i="1" u="sng" dirty="0">
                <a:solidFill>
                  <a:schemeClr val="bg1"/>
                </a:solidFill>
              </a:rPr>
              <a:t>and sat down!</a:t>
            </a:r>
            <a:r>
              <a:rPr lang="en-US" sz="2000" i="1" dirty="0">
                <a:solidFill>
                  <a:schemeClr val="bg1"/>
                </a:solidFill>
              </a:rPr>
              <a:t> The fact that he “sat down” meant the sacrificial work was perfectly completed forever!</a:t>
            </a:r>
            <a:endParaRPr lang="en-US" sz="2000" dirty="0">
              <a:solidFill>
                <a:schemeClr val="bg1"/>
              </a:solidFill>
            </a:endParaRPr>
          </a:p>
        </p:txBody>
      </p:sp>
      <p:sp>
        <p:nvSpPr>
          <p:cNvPr id="4" name="Slide Number Placeholder 3"/>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3917C1A9-2EA8-4B91-8E04-385E04215321}" type="slidenum">
              <a:rPr kumimoji="0" lang="en-US" altLang="en-US"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132</a:t>
            </a:fld>
            <a:endParaRPr kumimoji="0" lang="en-US" altLang="en-US"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82085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08716BE-0AF2-B2BB-D298-7743604A9E75}"/>
            </a:ext>
          </a:extLst>
        </p:cNvPr>
        <p:cNvGrpSpPr/>
        <p:nvPr/>
      </p:nvGrpSpPr>
      <p:grpSpPr>
        <a:xfrm>
          <a:off x="0" y="0"/>
          <a:ext cx="0" cy="0"/>
          <a:chOff x="0" y="0"/>
          <a:chExt cx="0" cy="0"/>
        </a:xfrm>
      </p:grpSpPr>
      <p:sp>
        <p:nvSpPr>
          <p:cNvPr id="93187" name="Rectangle 3">
            <a:extLst>
              <a:ext uri="{FF2B5EF4-FFF2-40B4-BE49-F238E27FC236}">
                <a16:creationId xmlns:a16="http://schemas.microsoft.com/office/drawing/2014/main" id="{78A3ABF2-A9AE-02C0-0278-2974A935645B}"/>
              </a:ext>
            </a:extLst>
          </p:cNvPr>
          <p:cNvSpPr>
            <a:spLocks noGrp="1" noChangeArrowheads="1"/>
          </p:cNvSpPr>
          <p:nvPr>
            <p:ph type="body" idx="1"/>
          </p:nvPr>
        </p:nvSpPr>
        <p:spPr>
          <a:xfrm>
            <a:off x="398059" y="3755617"/>
            <a:ext cx="11395881" cy="2291784"/>
          </a:xfrm>
        </p:spPr>
        <p:txBody>
          <a:bodyPr/>
          <a:lstStyle/>
          <a:p>
            <a:pPr algn="r" eaLnBrk="1" hangingPunct="1">
              <a:lnSpc>
                <a:spcPct val="90000"/>
              </a:lnSpc>
              <a:buFont typeface="Wingdings" panose="05000000000000000000" pitchFamily="2" charset="2"/>
              <a:buNone/>
              <a:defRPr/>
            </a:pPr>
            <a:r>
              <a:rPr lang="en-US" altLang="en-US" sz="8000">
                <a:solidFill>
                  <a:srgbClr val="FF3300"/>
                </a:solidFill>
                <a:latin typeface="Matura MT Script Capitals" pitchFamily="66" charset="0"/>
              </a:rPr>
              <a:t>Controversial Issues</a:t>
            </a:r>
            <a:endParaRPr lang="en-US" altLang="en-US" sz="8000" dirty="0">
              <a:solidFill>
                <a:srgbClr val="FF3300"/>
              </a:solidFill>
              <a:latin typeface="Matura MT Script Capitals" pitchFamily="66" charset="0"/>
            </a:endParaRPr>
          </a:p>
        </p:txBody>
      </p:sp>
      <p:sp>
        <p:nvSpPr>
          <p:cNvPr id="2" name="Slide Number Placeholder 1">
            <a:extLst>
              <a:ext uri="{FF2B5EF4-FFF2-40B4-BE49-F238E27FC236}">
                <a16:creationId xmlns:a16="http://schemas.microsoft.com/office/drawing/2014/main" id="{8BE5DCD7-EB1A-BCA5-04CF-CA52E0ADBFB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367777139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97376F1-B995-D7F9-F659-85512BAB04E6}"/>
            </a:ext>
          </a:extLst>
        </p:cNvPr>
        <p:cNvGrpSpPr/>
        <p:nvPr/>
      </p:nvGrpSpPr>
      <p:grpSpPr>
        <a:xfrm>
          <a:off x="0" y="0"/>
          <a:ext cx="0" cy="0"/>
          <a:chOff x="0" y="0"/>
          <a:chExt cx="0" cy="0"/>
        </a:xfrm>
      </p:grpSpPr>
      <p:sp>
        <p:nvSpPr>
          <p:cNvPr id="93187" name="Rectangle 3">
            <a:extLst>
              <a:ext uri="{FF2B5EF4-FFF2-40B4-BE49-F238E27FC236}">
                <a16:creationId xmlns:a16="http://schemas.microsoft.com/office/drawing/2014/main" id="{B656960D-66C5-778E-AE4C-C17C0BFEB635}"/>
              </a:ext>
            </a:extLst>
          </p:cNvPr>
          <p:cNvSpPr>
            <a:spLocks noGrp="1" noChangeArrowheads="1"/>
          </p:cNvSpPr>
          <p:nvPr>
            <p:ph type="body" idx="1"/>
          </p:nvPr>
        </p:nvSpPr>
        <p:spPr>
          <a:xfrm>
            <a:off x="398059" y="4459705"/>
            <a:ext cx="10368553" cy="748789"/>
          </a:xfrm>
        </p:spPr>
        <p:txBody>
          <a:bodyPr/>
          <a:lstStyle/>
          <a:p>
            <a:pPr algn="r" eaLnBrk="1" hangingPunct="1">
              <a:lnSpc>
                <a:spcPct val="90000"/>
              </a:lnSpc>
              <a:buFont typeface="Wingdings" panose="05000000000000000000" pitchFamily="2" charset="2"/>
              <a:buNone/>
              <a:defRPr/>
            </a:pPr>
            <a:r>
              <a:rPr lang="en-US" altLang="en-US" sz="4400" dirty="0">
                <a:solidFill>
                  <a:srgbClr val="FF3300"/>
                </a:solidFill>
                <a:latin typeface="Matura MT Script Capitals" pitchFamily="66" charset="0"/>
              </a:rPr>
              <a:t>The Synoptic Problem</a:t>
            </a:r>
          </a:p>
        </p:txBody>
      </p:sp>
      <p:sp>
        <p:nvSpPr>
          <p:cNvPr id="2" name="Slide Number Placeholder 1">
            <a:extLst>
              <a:ext uri="{FF2B5EF4-FFF2-40B4-BE49-F238E27FC236}">
                <a16:creationId xmlns:a16="http://schemas.microsoft.com/office/drawing/2014/main" id="{D56DC924-6981-DA01-AC10-6C865FDBD0E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304649777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C441844D-4333-E355-8805-210021A7CA6F}"/>
              </a:ext>
            </a:extLst>
          </p:cNvPr>
          <p:cNvSpPr>
            <a:spLocks noGrp="1" noChangeArrowheads="1"/>
          </p:cNvSpPr>
          <p:nvPr>
            <p:ph type="title"/>
          </p:nvPr>
        </p:nvSpPr>
        <p:spPr>
          <a:xfrm>
            <a:off x="1941513" y="214314"/>
            <a:ext cx="7812087" cy="1462087"/>
          </a:xfrm>
        </p:spPr>
        <p:txBody>
          <a:bodyPr/>
          <a:lstStyle/>
          <a:p>
            <a:pPr eaLnBrk="1" hangingPunct="1"/>
            <a:r>
              <a:rPr lang="en-US" altLang="en-US" dirty="0">
                <a:latin typeface="Impact" panose="020B0806030902050204" pitchFamily="34" charset="0"/>
              </a:rPr>
              <a:t>The Need for Written Records</a:t>
            </a:r>
          </a:p>
        </p:txBody>
      </p:sp>
      <p:sp>
        <p:nvSpPr>
          <p:cNvPr id="131075" name="Rectangle 3">
            <a:extLst>
              <a:ext uri="{FF2B5EF4-FFF2-40B4-BE49-F238E27FC236}">
                <a16:creationId xmlns:a16="http://schemas.microsoft.com/office/drawing/2014/main" id="{F9507414-FD2E-476D-51B2-83D976B18266}"/>
              </a:ext>
            </a:extLst>
          </p:cNvPr>
          <p:cNvSpPr>
            <a:spLocks noGrp="1" noChangeArrowheads="1"/>
          </p:cNvSpPr>
          <p:nvPr>
            <p:ph type="body" idx="1"/>
          </p:nvPr>
        </p:nvSpPr>
        <p:spPr>
          <a:xfrm>
            <a:off x="433137" y="2149642"/>
            <a:ext cx="11496395" cy="4595646"/>
          </a:xfrm>
        </p:spPr>
        <p:txBody>
          <a:bodyPr/>
          <a:lstStyle/>
          <a:p>
            <a:pPr eaLnBrk="1" hangingPunct="1">
              <a:lnSpc>
                <a:spcPct val="90000"/>
              </a:lnSpc>
              <a:buFont typeface="Wingdings" panose="05000000000000000000" pitchFamily="2" charset="2"/>
              <a:buNone/>
              <a:defRPr/>
            </a:pPr>
            <a:r>
              <a:rPr lang="en-US" altLang="en-US" b="1" dirty="0">
                <a:solidFill>
                  <a:schemeClr val="hlink"/>
                </a:solidFill>
                <a:effectLst>
                  <a:outerShdw blurRad="38100" dist="38100" dir="2700000" algn="tl">
                    <a:srgbClr val="000000"/>
                  </a:outerShdw>
                </a:effectLst>
              </a:rPr>
              <a:t>As early Christians began to die who had known and seen Jesus personally, the need for permanent records became highly important.</a:t>
            </a:r>
          </a:p>
          <a:p>
            <a:pPr eaLnBrk="1" hangingPunct="1">
              <a:lnSpc>
                <a:spcPct val="90000"/>
              </a:lnSpc>
              <a:defRPr/>
            </a:pPr>
            <a:r>
              <a:rPr lang="en-US" altLang="en-US" sz="2800" i="1" dirty="0"/>
              <a:t>It became increasingly apparent that Jesus might not return during the lifetimes of the apostles.</a:t>
            </a:r>
          </a:p>
          <a:p>
            <a:pPr eaLnBrk="1" hangingPunct="1">
              <a:lnSpc>
                <a:spcPct val="90000"/>
              </a:lnSpc>
              <a:defRPr/>
            </a:pPr>
            <a:r>
              <a:rPr lang="en-US" altLang="en-US" sz="2800" i="1" dirty="0"/>
              <a:t>Further, it was important that the authentic story of Jesus be preserved undistorted by those who had known him best.</a:t>
            </a:r>
          </a:p>
        </p:txBody>
      </p:sp>
      <p:sp>
        <p:nvSpPr>
          <p:cNvPr id="29700" name="Slide Number Placeholder 1">
            <a:extLst>
              <a:ext uri="{FF2B5EF4-FFF2-40B4-BE49-F238E27FC236}">
                <a16:creationId xmlns:a16="http://schemas.microsoft.com/office/drawing/2014/main" id="{AB3C2E11-3897-F270-B9CF-159A180D63AB}"/>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fld id="{9D548FA5-E829-4C59-AA1A-27637550F1E3}" type="slidenum">
              <a:rPr lang="en-US" altLang="en-US" sz="1400">
                <a:solidFill>
                  <a:srgbClr val="000000"/>
                </a:solidFill>
              </a:rPr>
              <a:pPr fontAlgn="base">
                <a:spcBef>
                  <a:spcPct val="0"/>
                </a:spcBef>
                <a:spcAft>
                  <a:spcPct val="0"/>
                </a:spcAft>
                <a:buClrTx/>
                <a:buSzTx/>
                <a:buNone/>
              </a:pPr>
              <a:t>135</a:t>
            </a:fld>
            <a:endParaRPr lang="en-US" altLang="en-US" sz="14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31075">
                                            <p:txEl>
                                              <p:pRg st="0" end="0"/>
                                            </p:txEl>
                                          </p:spTgt>
                                        </p:tgtEl>
                                        <p:attrNameLst>
                                          <p:attrName>style.visibility</p:attrName>
                                        </p:attrNameLst>
                                      </p:cBhvr>
                                      <p:to>
                                        <p:strVal val="visible"/>
                                      </p:to>
                                    </p:set>
                                    <p:anim calcmode="lin" valueType="num">
                                      <p:cBhvr>
                                        <p:cTn id="7" dur="500" fill="hold"/>
                                        <p:tgtEl>
                                          <p:spTgt spid="13107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107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31075">
                                            <p:txEl>
                                              <p:pRg st="1" end="1"/>
                                            </p:txEl>
                                          </p:spTgt>
                                        </p:tgtEl>
                                        <p:attrNameLst>
                                          <p:attrName>style.visibility</p:attrName>
                                        </p:attrNameLst>
                                      </p:cBhvr>
                                      <p:to>
                                        <p:strVal val="visible"/>
                                      </p:to>
                                    </p:set>
                                    <p:anim calcmode="lin" valueType="num">
                                      <p:cBhvr additive="base">
                                        <p:cTn id="13" dur="500" fill="hold"/>
                                        <p:tgtEl>
                                          <p:spTgt spid="131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1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31075">
                                            <p:txEl>
                                              <p:pRg st="2" end="2"/>
                                            </p:txEl>
                                          </p:spTgt>
                                        </p:tgtEl>
                                        <p:attrNameLst>
                                          <p:attrName>style.visibility</p:attrName>
                                        </p:attrNameLst>
                                      </p:cBhvr>
                                      <p:to>
                                        <p:strVal val="visible"/>
                                      </p:to>
                                    </p:set>
                                    <p:anim calcmode="lin" valueType="num">
                                      <p:cBhvr additive="base">
                                        <p:cTn id="19" dur="500" fill="hold"/>
                                        <p:tgtEl>
                                          <p:spTgt spid="1310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107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486A59A-91BA-6A6D-E403-84F627C59C00}"/>
              </a:ext>
            </a:extLst>
          </p:cNvPr>
          <p:cNvSpPr>
            <a:spLocks noGrp="1" noChangeArrowheads="1"/>
          </p:cNvSpPr>
          <p:nvPr>
            <p:ph type="title"/>
          </p:nvPr>
        </p:nvSpPr>
        <p:spPr>
          <a:xfrm>
            <a:off x="1981200" y="76200"/>
            <a:ext cx="8229600" cy="865188"/>
          </a:xfrm>
        </p:spPr>
        <p:txBody>
          <a:bodyPr/>
          <a:lstStyle/>
          <a:p>
            <a:pPr eaLnBrk="1" hangingPunct="1"/>
            <a:r>
              <a:rPr lang="en-US" altLang="en-US" dirty="0">
                <a:solidFill>
                  <a:srgbClr val="800000"/>
                </a:solidFill>
                <a:latin typeface="Impact" panose="020B0806030902050204" pitchFamily="34" charset="0"/>
              </a:rPr>
              <a:t>The Gospel Tradition</a:t>
            </a:r>
          </a:p>
        </p:txBody>
      </p:sp>
      <p:sp>
        <p:nvSpPr>
          <p:cNvPr id="30723" name="Rectangle 3">
            <a:extLst>
              <a:ext uri="{FF2B5EF4-FFF2-40B4-BE49-F238E27FC236}">
                <a16:creationId xmlns:a16="http://schemas.microsoft.com/office/drawing/2014/main" id="{600E9C4B-08E7-83E6-AD42-E3537829BA15}"/>
              </a:ext>
            </a:extLst>
          </p:cNvPr>
          <p:cNvSpPr>
            <a:spLocks noGrp="1" noChangeArrowheads="1"/>
          </p:cNvSpPr>
          <p:nvPr>
            <p:ph type="body" idx="1"/>
          </p:nvPr>
        </p:nvSpPr>
        <p:spPr>
          <a:xfrm>
            <a:off x="1905000" y="955676"/>
            <a:ext cx="8305800" cy="5064125"/>
          </a:xfrm>
        </p:spPr>
        <p:txBody>
          <a:bodyPr/>
          <a:lstStyle/>
          <a:p>
            <a:pPr eaLnBrk="1" hangingPunct="1">
              <a:buFont typeface="Wingdings" panose="05000000000000000000" pitchFamily="2" charset="2"/>
              <a:buNone/>
            </a:pPr>
            <a:r>
              <a:rPr lang="en-US" altLang="en-US">
                <a:solidFill>
                  <a:srgbClr val="A50021"/>
                </a:solidFill>
              </a:rPr>
              <a:t>c. AD 100</a:t>
            </a:r>
          </a:p>
          <a:p>
            <a:pPr eaLnBrk="1" hangingPunct="1">
              <a:buFont typeface="Wingdings" panose="05000000000000000000" pitchFamily="2" charset="2"/>
              <a:buNone/>
            </a:pPr>
            <a:endParaRPr lang="en-US" altLang="en-US" sz="800">
              <a:solidFill>
                <a:srgbClr val="A50021"/>
              </a:solidFill>
            </a:endParaRPr>
          </a:p>
          <a:p>
            <a:pPr eaLnBrk="1" hangingPunct="1">
              <a:buFont typeface="Wingdings" panose="05000000000000000000" pitchFamily="2" charset="2"/>
              <a:buNone/>
            </a:pPr>
            <a:r>
              <a:rPr lang="en-US" altLang="en-US">
                <a:solidFill>
                  <a:srgbClr val="A50021"/>
                </a:solidFill>
              </a:rPr>
              <a:t>c. AD   95</a:t>
            </a:r>
          </a:p>
          <a:p>
            <a:pPr eaLnBrk="1" hangingPunct="1">
              <a:buFont typeface="Wingdings" panose="05000000000000000000" pitchFamily="2" charset="2"/>
              <a:buNone/>
            </a:pPr>
            <a:endParaRPr lang="en-US" altLang="en-US" sz="1000">
              <a:solidFill>
                <a:srgbClr val="A50021"/>
              </a:solidFill>
            </a:endParaRPr>
          </a:p>
          <a:p>
            <a:pPr eaLnBrk="1" hangingPunct="1">
              <a:buFont typeface="Wingdings" panose="05000000000000000000" pitchFamily="2" charset="2"/>
              <a:buNone/>
            </a:pPr>
            <a:r>
              <a:rPr lang="en-US" altLang="en-US">
                <a:solidFill>
                  <a:srgbClr val="A50021"/>
                </a:solidFill>
              </a:rPr>
              <a:t>c. AD   85</a:t>
            </a:r>
          </a:p>
          <a:p>
            <a:pPr eaLnBrk="1" hangingPunct="1">
              <a:buFont typeface="Wingdings" panose="05000000000000000000" pitchFamily="2" charset="2"/>
              <a:buNone/>
            </a:pPr>
            <a:endParaRPr lang="en-US" altLang="en-US" sz="1000">
              <a:solidFill>
                <a:srgbClr val="A50021"/>
              </a:solidFill>
            </a:endParaRPr>
          </a:p>
          <a:p>
            <a:pPr eaLnBrk="1" hangingPunct="1">
              <a:buFont typeface="Wingdings" panose="05000000000000000000" pitchFamily="2" charset="2"/>
              <a:buNone/>
            </a:pPr>
            <a:r>
              <a:rPr lang="en-US" altLang="en-US">
                <a:solidFill>
                  <a:srgbClr val="A50021"/>
                </a:solidFill>
              </a:rPr>
              <a:t>c. AD   65</a:t>
            </a:r>
          </a:p>
          <a:p>
            <a:pPr eaLnBrk="1" hangingPunct="1">
              <a:buFont typeface="Wingdings" panose="05000000000000000000" pitchFamily="2" charset="2"/>
              <a:buNone/>
            </a:pPr>
            <a:endParaRPr lang="en-US" altLang="en-US" sz="1800">
              <a:solidFill>
                <a:srgbClr val="A50021"/>
              </a:solidFill>
            </a:endParaRPr>
          </a:p>
          <a:p>
            <a:pPr eaLnBrk="1" hangingPunct="1">
              <a:buFont typeface="Wingdings" panose="05000000000000000000" pitchFamily="2" charset="2"/>
              <a:buNone/>
            </a:pPr>
            <a:r>
              <a:rPr lang="en-US" altLang="en-US">
                <a:solidFill>
                  <a:srgbClr val="A50021"/>
                </a:solidFill>
              </a:rPr>
              <a:t>c. AD   50</a:t>
            </a:r>
          </a:p>
          <a:p>
            <a:pPr eaLnBrk="1" hangingPunct="1">
              <a:buFont typeface="Wingdings" panose="05000000000000000000" pitchFamily="2" charset="2"/>
              <a:buNone/>
            </a:pPr>
            <a:endParaRPr lang="en-US" altLang="en-US">
              <a:solidFill>
                <a:srgbClr val="A50021"/>
              </a:solidFill>
            </a:endParaRPr>
          </a:p>
          <a:p>
            <a:pPr eaLnBrk="1" hangingPunct="1">
              <a:buFont typeface="Wingdings" panose="05000000000000000000" pitchFamily="2" charset="2"/>
              <a:buNone/>
            </a:pPr>
            <a:r>
              <a:rPr lang="en-US" altLang="en-US">
                <a:solidFill>
                  <a:srgbClr val="A50021"/>
                </a:solidFill>
              </a:rPr>
              <a:t>c. AD   30</a:t>
            </a:r>
          </a:p>
        </p:txBody>
      </p:sp>
      <p:sp>
        <p:nvSpPr>
          <p:cNvPr id="30724" name="Text Box 4">
            <a:extLst>
              <a:ext uri="{FF2B5EF4-FFF2-40B4-BE49-F238E27FC236}">
                <a16:creationId xmlns:a16="http://schemas.microsoft.com/office/drawing/2014/main" id="{7BE3C2C3-E85C-C821-7324-E523666EFA3D}"/>
              </a:ext>
            </a:extLst>
          </p:cNvPr>
          <p:cNvSpPr txBox="1">
            <a:spLocks noChangeArrowheads="1"/>
          </p:cNvSpPr>
          <p:nvPr/>
        </p:nvSpPr>
        <p:spPr bwMode="auto">
          <a:xfrm>
            <a:off x="4114800" y="1081088"/>
            <a:ext cx="1981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buClrTx/>
              <a:buSzTx/>
              <a:buNone/>
            </a:pPr>
            <a:endParaRPr lang="en-US" altLang="en-US" sz="1800">
              <a:solidFill>
                <a:srgbClr val="000000"/>
              </a:solidFill>
              <a:latin typeface="Arial" panose="020B0604020202020204" pitchFamily="34" charset="0"/>
            </a:endParaRPr>
          </a:p>
        </p:txBody>
      </p:sp>
      <p:sp>
        <p:nvSpPr>
          <p:cNvPr id="30725" name="Text Box 5">
            <a:extLst>
              <a:ext uri="{FF2B5EF4-FFF2-40B4-BE49-F238E27FC236}">
                <a16:creationId xmlns:a16="http://schemas.microsoft.com/office/drawing/2014/main" id="{FD12D57A-FA99-B019-56BB-4A56CD8C37EC}"/>
              </a:ext>
            </a:extLst>
          </p:cNvPr>
          <p:cNvSpPr txBox="1">
            <a:spLocks noChangeArrowheads="1"/>
          </p:cNvSpPr>
          <p:nvPr/>
        </p:nvSpPr>
        <p:spPr bwMode="auto">
          <a:xfrm>
            <a:off x="4114800" y="1371601"/>
            <a:ext cx="1600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buClrTx/>
              <a:buSzTx/>
              <a:buNone/>
            </a:pPr>
            <a:r>
              <a:rPr lang="en-US" altLang="en-US" sz="2000" b="1" i="1">
                <a:solidFill>
                  <a:srgbClr val="000000"/>
                </a:solidFill>
                <a:latin typeface="Arial Narrow" panose="020B0606020202030204" pitchFamily="34" charset="0"/>
              </a:rPr>
              <a:t>Deaths of the last apostles</a:t>
            </a:r>
          </a:p>
        </p:txBody>
      </p:sp>
      <p:sp>
        <p:nvSpPr>
          <p:cNvPr id="30726" name="Text Box 6">
            <a:extLst>
              <a:ext uri="{FF2B5EF4-FFF2-40B4-BE49-F238E27FC236}">
                <a16:creationId xmlns:a16="http://schemas.microsoft.com/office/drawing/2014/main" id="{1D2B4C80-5665-CC82-F4E8-3D67A86AEEEF}"/>
              </a:ext>
            </a:extLst>
          </p:cNvPr>
          <p:cNvSpPr txBox="1">
            <a:spLocks noChangeArrowheads="1"/>
          </p:cNvSpPr>
          <p:nvPr/>
        </p:nvSpPr>
        <p:spPr bwMode="auto">
          <a:xfrm>
            <a:off x="4114800" y="4343400"/>
            <a:ext cx="27432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buClrTx/>
              <a:buSzTx/>
              <a:buNone/>
            </a:pPr>
            <a:r>
              <a:rPr lang="en-US" altLang="en-US" sz="2400" b="1">
                <a:solidFill>
                  <a:srgbClr val="FF3300"/>
                </a:solidFill>
                <a:latin typeface="Arial" panose="020B0604020202020204" pitchFamily="34" charset="0"/>
              </a:rPr>
              <a:t>ORAL STAGE</a:t>
            </a:r>
          </a:p>
          <a:p>
            <a:pPr fontAlgn="base">
              <a:spcBef>
                <a:spcPct val="50000"/>
              </a:spcBef>
              <a:spcAft>
                <a:spcPct val="0"/>
              </a:spcAft>
              <a:buClrTx/>
              <a:buSzTx/>
              <a:buNone/>
            </a:pPr>
            <a:r>
              <a:rPr lang="en-US" altLang="en-US" sz="2000" b="1" i="1">
                <a:solidFill>
                  <a:srgbClr val="000000"/>
                </a:solidFill>
                <a:latin typeface="Arial Narrow" panose="020B0606020202030204" pitchFamily="34" charset="0"/>
              </a:rPr>
              <a:t>The living voices of the apostles and other witnesses</a:t>
            </a:r>
          </a:p>
        </p:txBody>
      </p:sp>
      <p:sp>
        <p:nvSpPr>
          <p:cNvPr id="30727" name="Line 7">
            <a:extLst>
              <a:ext uri="{FF2B5EF4-FFF2-40B4-BE49-F238E27FC236}">
                <a16:creationId xmlns:a16="http://schemas.microsoft.com/office/drawing/2014/main" id="{435FA8D5-C7D6-1EEE-53F8-17D1676F0D92}"/>
              </a:ext>
            </a:extLst>
          </p:cNvPr>
          <p:cNvSpPr>
            <a:spLocks noChangeShapeType="1"/>
          </p:cNvSpPr>
          <p:nvPr/>
        </p:nvSpPr>
        <p:spPr bwMode="auto">
          <a:xfrm>
            <a:off x="4038600" y="1143000"/>
            <a:ext cx="0" cy="4724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ahoma" panose="020B0604030504040204" pitchFamily="34" charset="0"/>
              <a:cs typeface="Arial" panose="020B0604020202020204" pitchFamily="34" charset="0"/>
            </a:endParaRPr>
          </a:p>
        </p:txBody>
      </p:sp>
      <p:sp>
        <p:nvSpPr>
          <p:cNvPr id="30728" name="Line 8">
            <a:extLst>
              <a:ext uri="{FF2B5EF4-FFF2-40B4-BE49-F238E27FC236}">
                <a16:creationId xmlns:a16="http://schemas.microsoft.com/office/drawing/2014/main" id="{BB4C4C3B-371F-8839-049A-7E0C0EF04053}"/>
              </a:ext>
            </a:extLst>
          </p:cNvPr>
          <p:cNvSpPr>
            <a:spLocks noChangeShapeType="1"/>
          </p:cNvSpPr>
          <p:nvPr/>
        </p:nvSpPr>
        <p:spPr bwMode="auto">
          <a:xfrm>
            <a:off x="4038600" y="1143000"/>
            <a:ext cx="1676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ahoma" panose="020B0604030504040204" pitchFamily="34" charset="0"/>
              <a:cs typeface="Arial" panose="020B0604020202020204" pitchFamily="34" charset="0"/>
            </a:endParaRPr>
          </a:p>
        </p:txBody>
      </p:sp>
      <p:sp>
        <p:nvSpPr>
          <p:cNvPr id="30729" name="Line 9">
            <a:extLst>
              <a:ext uri="{FF2B5EF4-FFF2-40B4-BE49-F238E27FC236}">
                <a16:creationId xmlns:a16="http://schemas.microsoft.com/office/drawing/2014/main" id="{CA29E0FE-B320-847B-D799-BB7B3516C344}"/>
              </a:ext>
            </a:extLst>
          </p:cNvPr>
          <p:cNvSpPr>
            <a:spLocks noChangeShapeType="1"/>
          </p:cNvSpPr>
          <p:nvPr/>
        </p:nvSpPr>
        <p:spPr bwMode="auto">
          <a:xfrm>
            <a:off x="5715000" y="1143000"/>
            <a:ext cx="0" cy="3200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ahoma" panose="020B0604030504040204" pitchFamily="34" charset="0"/>
              <a:cs typeface="Arial" panose="020B0604020202020204" pitchFamily="34" charset="0"/>
            </a:endParaRPr>
          </a:p>
        </p:txBody>
      </p:sp>
      <p:sp>
        <p:nvSpPr>
          <p:cNvPr id="30730" name="Line 10">
            <a:extLst>
              <a:ext uri="{FF2B5EF4-FFF2-40B4-BE49-F238E27FC236}">
                <a16:creationId xmlns:a16="http://schemas.microsoft.com/office/drawing/2014/main" id="{AE1460D6-41FA-F6AA-7F2F-0244D3CDF8F9}"/>
              </a:ext>
            </a:extLst>
          </p:cNvPr>
          <p:cNvSpPr>
            <a:spLocks noChangeShapeType="1"/>
          </p:cNvSpPr>
          <p:nvPr/>
        </p:nvSpPr>
        <p:spPr bwMode="auto">
          <a:xfrm>
            <a:off x="5715000" y="4343400"/>
            <a:ext cx="914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ahoma" panose="020B0604030504040204" pitchFamily="34" charset="0"/>
              <a:cs typeface="Arial" panose="020B0604020202020204" pitchFamily="34" charset="0"/>
            </a:endParaRPr>
          </a:p>
        </p:txBody>
      </p:sp>
      <p:sp>
        <p:nvSpPr>
          <p:cNvPr id="30731" name="Line 11">
            <a:extLst>
              <a:ext uri="{FF2B5EF4-FFF2-40B4-BE49-F238E27FC236}">
                <a16:creationId xmlns:a16="http://schemas.microsoft.com/office/drawing/2014/main" id="{A6985142-65D9-AF7A-C46F-4860DC3EC784}"/>
              </a:ext>
            </a:extLst>
          </p:cNvPr>
          <p:cNvSpPr>
            <a:spLocks noChangeShapeType="1"/>
          </p:cNvSpPr>
          <p:nvPr/>
        </p:nvSpPr>
        <p:spPr bwMode="auto">
          <a:xfrm>
            <a:off x="6629400" y="4343400"/>
            <a:ext cx="0" cy="1524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ahoma" panose="020B0604030504040204" pitchFamily="34" charset="0"/>
              <a:cs typeface="Arial" panose="020B0604020202020204" pitchFamily="34" charset="0"/>
            </a:endParaRPr>
          </a:p>
        </p:txBody>
      </p:sp>
      <p:sp>
        <p:nvSpPr>
          <p:cNvPr id="30732" name="Line 12">
            <a:extLst>
              <a:ext uri="{FF2B5EF4-FFF2-40B4-BE49-F238E27FC236}">
                <a16:creationId xmlns:a16="http://schemas.microsoft.com/office/drawing/2014/main" id="{D7C27561-5D5F-CEC8-EC8F-A67D6D86398B}"/>
              </a:ext>
            </a:extLst>
          </p:cNvPr>
          <p:cNvSpPr>
            <a:spLocks noChangeShapeType="1"/>
          </p:cNvSpPr>
          <p:nvPr/>
        </p:nvSpPr>
        <p:spPr bwMode="auto">
          <a:xfrm flipV="1">
            <a:off x="4038600" y="5867400"/>
            <a:ext cx="2590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ahoma" panose="020B0604030504040204" pitchFamily="34" charset="0"/>
              <a:cs typeface="Arial" panose="020B0604020202020204" pitchFamily="34" charset="0"/>
            </a:endParaRPr>
          </a:p>
        </p:txBody>
      </p:sp>
      <p:sp>
        <p:nvSpPr>
          <p:cNvPr id="30733" name="Line 13">
            <a:extLst>
              <a:ext uri="{FF2B5EF4-FFF2-40B4-BE49-F238E27FC236}">
                <a16:creationId xmlns:a16="http://schemas.microsoft.com/office/drawing/2014/main" id="{C12EAB0C-36E7-931A-8DC1-8DA08D43A235}"/>
              </a:ext>
            </a:extLst>
          </p:cNvPr>
          <p:cNvSpPr>
            <a:spLocks noChangeShapeType="1"/>
          </p:cNvSpPr>
          <p:nvPr/>
        </p:nvSpPr>
        <p:spPr bwMode="auto">
          <a:xfrm flipV="1">
            <a:off x="4876800" y="2286000"/>
            <a:ext cx="0" cy="18288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ahoma" panose="020B0604030504040204" pitchFamily="34" charset="0"/>
              <a:cs typeface="Arial" panose="020B0604020202020204" pitchFamily="34" charset="0"/>
            </a:endParaRPr>
          </a:p>
        </p:txBody>
      </p:sp>
      <p:sp>
        <p:nvSpPr>
          <p:cNvPr id="30734" name="Line 15">
            <a:extLst>
              <a:ext uri="{FF2B5EF4-FFF2-40B4-BE49-F238E27FC236}">
                <a16:creationId xmlns:a16="http://schemas.microsoft.com/office/drawing/2014/main" id="{7DEECC56-38E2-364A-2829-F41599E72997}"/>
              </a:ext>
            </a:extLst>
          </p:cNvPr>
          <p:cNvSpPr>
            <a:spLocks noChangeShapeType="1"/>
          </p:cNvSpPr>
          <p:nvPr/>
        </p:nvSpPr>
        <p:spPr bwMode="auto">
          <a:xfrm>
            <a:off x="6705600" y="4267200"/>
            <a:ext cx="0" cy="1143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ahoma" panose="020B0604030504040204" pitchFamily="34" charset="0"/>
              <a:cs typeface="Arial" panose="020B0604020202020204" pitchFamily="34" charset="0"/>
            </a:endParaRPr>
          </a:p>
        </p:txBody>
      </p:sp>
      <p:sp>
        <p:nvSpPr>
          <p:cNvPr id="30735" name="Line 16">
            <a:extLst>
              <a:ext uri="{FF2B5EF4-FFF2-40B4-BE49-F238E27FC236}">
                <a16:creationId xmlns:a16="http://schemas.microsoft.com/office/drawing/2014/main" id="{195A2C2D-1EC2-E485-F098-1CEACE1C4F5C}"/>
              </a:ext>
            </a:extLst>
          </p:cNvPr>
          <p:cNvSpPr>
            <a:spLocks noChangeShapeType="1"/>
          </p:cNvSpPr>
          <p:nvPr/>
        </p:nvSpPr>
        <p:spPr bwMode="auto">
          <a:xfrm>
            <a:off x="6705600" y="5410200"/>
            <a:ext cx="3352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ahoma" panose="020B0604030504040204" pitchFamily="34" charset="0"/>
              <a:cs typeface="Arial" panose="020B0604020202020204" pitchFamily="34" charset="0"/>
            </a:endParaRPr>
          </a:p>
        </p:txBody>
      </p:sp>
      <p:sp>
        <p:nvSpPr>
          <p:cNvPr id="30736" name="Line 17">
            <a:extLst>
              <a:ext uri="{FF2B5EF4-FFF2-40B4-BE49-F238E27FC236}">
                <a16:creationId xmlns:a16="http://schemas.microsoft.com/office/drawing/2014/main" id="{FEDA70FE-299E-953F-3162-0A475C0DFE99}"/>
              </a:ext>
            </a:extLst>
          </p:cNvPr>
          <p:cNvSpPr>
            <a:spLocks noChangeShapeType="1"/>
          </p:cNvSpPr>
          <p:nvPr/>
        </p:nvSpPr>
        <p:spPr bwMode="auto">
          <a:xfrm flipV="1">
            <a:off x="10058400" y="1143000"/>
            <a:ext cx="0" cy="426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ahoma" panose="020B0604030504040204" pitchFamily="34" charset="0"/>
              <a:cs typeface="Arial" panose="020B0604020202020204" pitchFamily="34" charset="0"/>
            </a:endParaRPr>
          </a:p>
        </p:txBody>
      </p:sp>
      <p:sp>
        <p:nvSpPr>
          <p:cNvPr id="30737" name="Line 18">
            <a:extLst>
              <a:ext uri="{FF2B5EF4-FFF2-40B4-BE49-F238E27FC236}">
                <a16:creationId xmlns:a16="http://schemas.microsoft.com/office/drawing/2014/main" id="{0A4D5EAB-91E4-D34C-DB56-3D8215F9A6D1}"/>
              </a:ext>
            </a:extLst>
          </p:cNvPr>
          <p:cNvSpPr>
            <a:spLocks noChangeShapeType="1"/>
          </p:cNvSpPr>
          <p:nvPr/>
        </p:nvSpPr>
        <p:spPr bwMode="auto">
          <a:xfrm>
            <a:off x="5791200" y="4267200"/>
            <a:ext cx="914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ahoma" panose="020B0604030504040204" pitchFamily="34" charset="0"/>
              <a:cs typeface="Arial" panose="020B0604020202020204" pitchFamily="34" charset="0"/>
            </a:endParaRPr>
          </a:p>
        </p:txBody>
      </p:sp>
      <p:sp>
        <p:nvSpPr>
          <p:cNvPr id="30738" name="Line 19">
            <a:extLst>
              <a:ext uri="{FF2B5EF4-FFF2-40B4-BE49-F238E27FC236}">
                <a16:creationId xmlns:a16="http://schemas.microsoft.com/office/drawing/2014/main" id="{8DEFEEB4-36E6-084C-0D92-BDB855F0F927}"/>
              </a:ext>
            </a:extLst>
          </p:cNvPr>
          <p:cNvSpPr>
            <a:spLocks noChangeShapeType="1"/>
          </p:cNvSpPr>
          <p:nvPr/>
        </p:nvSpPr>
        <p:spPr bwMode="auto">
          <a:xfrm flipV="1">
            <a:off x="5791200" y="1143000"/>
            <a:ext cx="0" cy="3124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ahoma" panose="020B0604030504040204" pitchFamily="34" charset="0"/>
              <a:cs typeface="Arial" panose="020B0604020202020204" pitchFamily="34" charset="0"/>
            </a:endParaRPr>
          </a:p>
        </p:txBody>
      </p:sp>
      <p:sp>
        <p:nvSpPr>
          <p:cNvPr id="30739" name="Line 20">
            <a:extLst>
              <a:ext uri="{FF2B5EF4-FFF2-40B4-BE49-F238E27FC236}">
                <a16:creationId xmlns:a16="http://schemas.microsoft.com/office/drawing/2014/main" id="{C3AF2B3E-4C0E-D507-8FDE-1BEA7111E61C}"/>
              </a:ext>
            </a:extLst>
          </p:cNvPr>
          <p:cNvSpPr>
            <a:spLocks noChangeShapeType="1"/>
          </p:cNvSpPr>
          <p:nvPr/>
        </p:nvSpPr>
        <p:spPr bwMode="auto">
          <a:xfrm>
            <a:off x="5791200" y="1143000"/>
            <a:ext cx="4267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ahoma" panose="020B0604030504040204" pitchFamily="34" charset="0"/>
              <a:cs typeface="Arial" panose="020B0604020202020204" pitchFamily="34" charset="0"/>
            </a:endParaRPr>
          </a:p>
        </p:txBody>
      </p:sp>
      <p:sp>
        <p:nvSpPr>
          <p:cNvPr id="30740" name="Rectangle 26">
            <a:extLst>
              <a:ext uri="{FF2B5EF4-FFF2-40B4-BE49-F238E27FC236}">
                <a16:creationId xmlns:a16="http://schemas.microsoft.com/office/drawing/2014/main" id="{E75F12B4-F183-D07A-46AA-A171792611D5}"/>
              </a:ext>
            </a:extLst>
          </p:cNvPr>
          <p:cNvSpPr>
            <a:spLocks noChangeArrowheads="1"/>
          </p:cNvSpPr>
          <p:nvPr/>
        </p:nvSpPr>
        <p:spPr bwMode="auto">
          <a:xfrm>
            <a:off x="5791200" y="1143000"/>
            <a:ext cx="4267200" cy="3124200"/>
          </a:xfrm>
          <a:prstGeom prst="rect">
            <a:avLst/>
          </a:prstGeom>
          <a:solidFill>
            <a:srgbClr val="CCECFF"/>
          </a:solidFill>
          <a:ln w="9525">
            <a:solidFill>
              <a:srgbClr val="CCE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endParaRPr lang="en-US" altLang="en-US" sz="1800">
              <a:solidFill>
                <a:srgbClr val="000000"/>
              </a:solidFill>
            </a:endParaRPr>
          </a:p>
        </p:txBody>
      </p:sp>
      <p:sp>
        <p:nvSpPr>
          <p:cNvPr id="30741" name="Text Box 27">
            <a:extLst>
              <a:ext uri="{FF2B5EF4-FFF2-40B4-BE49-F238E27FC236}">
                <a16:creationId xmlns:a16="http://schemas.microsoft.com/office/drawing/2014/main" id="{DEC431AC-CC0E-9DE6-EECD-F1C23D69F65E}"/>
              </a:ext>
            </a:extLst>
          </p:cNvPr>
          <p:cNvSpPr txBox="1">
            <a:spLocks noChangeArrowheads="1"/>
          </p:cNvSpPr>
          <p:nvPr/>
        </p:nvSpPr>
        <p:spPr bwMode="auto">
          <a:xfrm>
            <a:off x="7239000" y="11430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buClrTx/>
              <a:buSzTx/>
              <a:buNone/>
            </a:pPr>
            <a:r>
              <a:rPr lang="en-US" altLang="en-US" sz="2400" b="1">
                <a:solidFill>
                  <a:srgbClr val="FF3300"/>
                </a:solidFill>
                <a:latin typeface="Arial" panose="020B0604020202020204" pitchFamily="34" charset="0"/>
              </a:rPr>
              <a:t>WRITTEN STAGE</a:t>
            </a:r>
          </a:p>
        </p:txBody>
      </p:sp>
      <p:sp>
        <p:nvSpPr>
          <p:cNvPr id="30742" name="Text Box 28">
            <a:extLst>
              <a:ext uri="{FF2B5EF4-FFF2-40B4-BE49-F238E27FC236}">
                <a16:creationId xmlns:a16="http://schemas.microsoft.com/office/drawing/2014/main" id="{81591D3A-AF73-77A3-B7C9-8C7FCEBFE7E7}"/>
              </a:ext>
            </a:extLst>
          </p:cNvPr>
          <p:cNvSpPr txBox="1">
            <a:spLocks noChangeArrowheads="1"/>
          </p:cNvSpPr>
          <p:nvPr/>
        </p:nvSpPr>
        <p:spPr bwMode="auto">
          <a:xfrm>
            <a:off x="5943600" y="1828800"/>
            <a:ext cx="4038600" cy="233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lnSpc>
                <a:spcPct val="75000"/>
              </a:lnSpc>
              <a:spcBef>
                <a:spcPct val="50000"/>
              </a:spcBef>
              <a:spcAft>
                <a:spcPct val="0"/>
              </a:spcAft>
              <a:buClrTx/>
              <a:buSzTx/>
              <a:buNone/>
            </a:pPr>
            <a:r>
              <a:rPr lang="en-US" altLang="en-US" sz="2400">
                <a:solidFill>
                  <a:srgbClr val="663300"/>
                </a:solidFill>
                <a:latin typeface="Arial Rounded MT Bold" panose="020F0704030504030204" pitchFamily="34" charset="0"/>
              </a:rPr>
              <a:t>Gospel of John</a:t>
            </a:r>
          </a:p>
          <a:p>
            <a:pPr fontAlgn="base">
              <a:lnSpc>
                <a:spcPct val="75000"/>
              </a:lnSpc>
              <a:spcBef>
                <a:spcPct val="50000"/>
              </a:spcBef>
              <a:spcAft>
                <a:spcPct val="0"/>
              </a:spcAft>
              <a:buClrTx/>
              <a:buSzTx/>
              <a:buNone/>
            </a:pPr>
            <a:endParaRPr lang="en-US" altLang="en-US" sz="800">
              <a:solidFill>
                <a:srgbClr val="663300"/>
              </a:solidFill>
              <a:latin typeface="Arial Rounded MT Bold" panose="020F0704030504030204" pitchFamily="34" charset="0"/>
            </a:endParaRPr>
          </a:p>
          <a:p>
            <a:pPr fontAlgn="base">
              <a:lnSpc>
                <a:spcPct val="75000"/>
              </a:lnSpc>
              <a:spcBef>
                <a:spcPct val="50000"/>
              </a:spcBef>
              <a:spcAft>
                <a:spcPct val="0"/>
              </a:spcAft>
              <a:buClrTx/>
              <a:buSzTx/>
              <a:buNone/>
            </a:pPr>
            <a:r>
              <a:rPr lang="en-US" altLang="en-US" sz="2400">
                <a:solidFill>
                  <a:srgbClr val="663300"/>
                </a:solidFill>
                <a:latin typeface="Arial Rounded MT Bold" panose="020F0704030504030204" pitchFamily="34" charset="0"/>
              </a:rPr>
              <a:t>Gospels of Matthew &amp; Luke</a:t>
            </a:r>
          </a:p>
          <a:p>
            <a:pPr fontAlgn="base">
              <a:lnSpc>
                <a:spcPct val="75000"/>
              </a:lnSpc>
              <a:spcBef>
                <a:spcPct val="50000"/>
              </a:spcBef>
              <a:spcAft>
                <a:spcPct val="0"/>
              </a:spcAft>
              <a:buClrTx/>
              <a:buSzTx/>
              <a:buNone/>
            </a:pPr>
            <a:endParaRPr lang="en-US" altLang="en-US" sz="800">
              <a:solidFill>
                <a:srgbClr val="663300"/>
              </a:solidFill>
              <a:latin typeface="Arial Rounded MT Bold" panose="020F0704030504030204" pitchFamily="34" charset="0"/>
            </a:endParaRPr>
          </a:p>
          <a:p>
            <a:pPr fontAlgn="base">
              <a:lnSpc>
                <a:spcPct val="75000"/>
              </a:lnSpc>
              <a:spcBef>
                <a:spcPct val="50000"/>
              </a:spcBef>
              <a:spcAft>
                <a:spcPct val="0"/>
              </a:spcAft>
              <a:buClrTx/>
              <a:buSzTx/>
              <a:buNone/>
            </a:pPr>
            <a:r>
              <a:rPr lang="en-US" altLang="en-US" sz="2400">
                <a:solidFill>
                  <a:srgbClr val="663300"/>
                </a:solidFill>
                <a:latin typeface="Arial Rounded MT Bold" panose="020F0704030504030204" pitchFamily="34" charset="0"/>
              </a:rPr>
              <a:t>Gospel of Mark</a:t>
            </a:r>
          </a:p>
          <a:p>
            <a:pPr fontAlgn="base">
              <a:lnSpc>
                <a:spcPct val="75000"/>
              </a:lnSpc>
              <a:spcBef>
                <a:spcPct val="50000"/>
              </a:spcBef>
              <a:spcAft>
                <a:spcPct val="0"/>
              </a:spcAft>
              <a:buClrTx/>
              <a:buSzTx/>
              <a:buNone/>
            </a:pPr>
            <a:r>
              <a:rPr lang="en-US" altLang="en-US" sz="2400">
                <a:solidFill>
                  <a:srgbClr val="006600"/>
                </a:solidFill>
                <a:latin typeface="Arial Rounded MT Bold" panose="020F0704030504030204" pitchFamily="34" charset="0"/>
              </a:rPr>
              <a:t>Paul’s letters</a:t>
            </a:r>
          </a:p>
        </p:txBody>
      </p:sp>
      <p:sp>
        <p:nvSpPr>
          <p:cNvPr id="30743" name="Rectangle 29">
            <a:extLst>
              <a:ext uri="{FF2B5EF4-FFF2-40B4-BE49-F238E27FC236}">
                <a16:creationId xmlns:a16="http://schemas.microsoft.com/office/drawing/2014/main" id="{BB50F97F-6867-02C4-AA98-9094762A5532}"/>
              </a:ext>
            </a:extLst>
          </p:cNvPr>
          <p:cNvSpPr>
            <a:spLocks noChangeArrowheads="1"/>
          </p:cNvSpPr>
          <p:nvPr/>
        </p:nvSpPr>
        <p:spPr bwMode="auto">
          <a:xfrm>
            <a:off x="6705600" y="4267200"/>
            <a:ext cx="3352800" cy="1143000"/>
          </a:xfrm>
          <a:prstGeom prst="rect">
            <a:avLst/>
          </a:prstGeom>
          <a:solidFill>
            <a:srgbClr val="CCECFF"/>
          </a:solidFill>
          <a:ln w="9525">
            <a:solidFill>
              <a:srgbClr val="CCE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endParaRPr lang="en-US" altLang="en-US" sz="1800">
              <a:solidFill>
                <a:srgbClr val="000000"/>
              </a:solidFill>
            </a:endParaRPr>
          </a:p>
        </p:txBody>
      </p:sp>
      <p:sp>
        <p:nvSpPr>
          <p:cNvPr id="30744" name="Text Box 30">
            <a:extLst>
              <a:ext uri="{FF2B5EF4-FFF2-40B4-BE49-F238E27FC236}">
                <a16:creationId xmlns:a16="http://schemas.microsoft.com/office/drawing/2014/main" id="{F17917A3-5C41-234F-4899-71E33857E7DC}"/>
              </a:ext>
            </a:extLst>
          </p:cNvPr>
          <p:cNvSpPr txBox="1">
            <a:spLocks noChangeArrowheads="1"/>
          </p:cNvSpPr>
          <p:nvPr/>
        </p:nvSpPr>
        <p:spPr bwMode="auto">
          <a:xfrm>
            <a:off x="7086600" y="4114801"/>
            <a:ext cx="3276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buClrTx/>
              <a:buSzTx/>
              <a:buNone/>
            </a:pPr>
            <a:r>
              <a:rPr lang="en-US" altLang="en-US" sz="2000" b="1" i="1">
                <a:solidFill>
                  <a:srgbClr val="009900"/>
                </a:solidFill>
                <a:latin typeface="Arial" panose="020B0604020202020204" pitchFamily="34" charset="0"/>
              </a:rPr>
              <a:t>Possible existence of small collections of Jesus’ sayings (cf. Lk. 1:1-4)</a:t>
            </a:r>
          </a:p>
        </p:txBody>
      </p:sp>
      <p:sp>
        <p:nvSpPr>
          <p:cNvPr id="30745" name="Line 31">
            <a:extLst>
              <a:ext uri="{FF2B5EF4-FFF2-40B4-BE49-F238E27FC236}">
                <a16:creationId xmlns:a16="http://schemas.microsoft.com/office/drawing/2014/main" id="{2F9A1646-223D-C41F-0803-C475697CC867}"/>
              </a:ext>
            </a:extLst>
          </p:cNvPr>
          <p:cNvSpPr>
            <a:spLocks noChangeShapeType="1"/>
          </p:cNvSpPr>
          <p:nvPr/>
        </p:nvSpPr>
        <p:spPr bwMode="auto">
          <a:xfrm>
            <a:off x="5791200" y="1143000"/>
            <a:ext cx="4267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ahoma" panose="020B0604030504040204" pitchFamily="34" charset="0"/>
              <a:cs typeface="Arial" panose="020B0604020202020204" pitchFamily="34" charset="0"/>
            </a:endParaRPr>
          </a:p>
        </p:txBody>
      </p:sp>
      <p:sp>
        <p:nvSpPr>
          <p:cNvPr id="30746" name="Line 32">
            <a:extLst>
              <a:ext uri="{FF2B5EF4-FFF2-40B4-BE49-F238E27FC236}">
                <a16:creationId xmlns:a16="http://schemas.microsoft.com/office/drawing/2014/main" id="{81B133DE-C0B8-A383-B519-89A135351236}"/>
              </a:ext>
            </a:extLst>
          </p:cNvPr>
          <p:cNvSpPr>
            <a:spLocks noChangeShapeType="1"/>
          </p:cNvSpPr>
          <p:nvPr/>
        </p:nvSpPr>
        <p:spPr bwMode="auto">
          <a:xfrm>
            <a:off x="5791200" y="1143000"/>
            <a:ext cx="0" cy="3124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ahoma" panose="020B0604030504040204" pitchFamily="34" charset="0"/>
              <a:cs typeface="Arial" panose="020B0604020202020204" pitchFamily="34" charset="0"/>
            </a:endParaRPr>
          </a:p>
        </p:txBody>
      </p:sp>
      <p:sp>
        <p:nvSpPr>
          <p:cNvPr id="30747" name="Line 33">
            <a:extLst>
              <a:ext uri="{FF2B5EF4-FFF2-40B4-BE49-F238E27FC236}">
                <a16:creationId xmlns:a16="http://schemas.microsoft.com/office/drawing/2014/main" id="{32ACD3C7-C93C-900F-F1A2-4079F3344F5D}"/>
              </a:ext>
            </a:extLst>
          </p:cNvPr>
          <p:cNvSpPr>
            <a:spLocks noChangeShapeType="1"/>
          </p:cNvSpPr>
          <p:nvPr/>
        </p:nvSpPr>
        <p:spPr bwMode="auto">
          <a:xfrm>
            <a:off x="5791200" y="4267200"/>
            <a:ext cx="914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ahoma" panose="020B0604030504040204" pitchFamily="34" charset="0"/>
              <a:cs typeface="Arial" panose="020B0604020202020204" pitchFamily="34" charset="0"/>
            </a:endParaRPr>
          </a:p>
        </p:txBody>
      </p:sp>
      <p:sp>
        <p:nvSpPr>
          <p:cNvPr id="30748" name="Line 34">
            <a:extLst>
              <a:ext uri="{FF2B5EF4-FFF2-40B4-BE49-F238E27FC236}">
                <a16:creationId xmlns:a16="http://schemas.microsoft.com/office/drawing/2014/main" id="{40A10E54-9124-9EC0-F6B7-C5C4E4A7284D}"/>
              </a:ext>
            </a:extLst>
          </p:cNvPr>
          <p:cNvSpPr>
            <a:spLocks noChangeShapeType="1"/>
          </p:cNvSpPr>
          <p:nvPr/>
        </p:nvSpPr>
        <p:spPr bwMode="auto">
          <a:xfrm>
            <a:off x="6705600" y="4267200"/>
            <a:ext cx="0" cy="1143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ahoma" panose="020B0604030504040204" pitchFamily="34" charset="0"/>
              <a:cs typeface="Arial" panose="020B0604020202020204" pitchFamily="34" charset="0"/>
            </a:endParaRPr>
          </a:p>
        </p:txBody>
      </p:sp>
      <p:sp>
        <p:nvSpPr>
          <p:cNvPr id="30749" name="Line 35">
            <a:extLst>
              <a:ext uri="{FF2B5EF4-FFF2-40B4-BE49-F238E27FC236}">
                <a16:creationId xmlns:a16="http://schemas.microsoft.com/office/drawing/2014/main" id="{0A629C25-36DA-3ED5-EF48-9A0219A9FB32}"/>
              </a:ext>
            </a:extLst>
          </p:cNvPr>
          <p:cNvSpPr>
            <a:spLocks noChangeShapeType="1"/>
          </p:cNvSpPr>
          <p:nvPr/>
        </p:nvSpPr>
        <p:spPr bwMode="auto">
          <a:xfrm>
            <a:off x="6705600" y="5410200"/>
            <a:ext cx="3352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ahoma" panose="020B0604030504040204" pitchFamily="34" charset="0"/>
              <a:cs typeface="Arial" panose="020B0604020202020204" pitchFamily="34" charset="0"/>
            </a:endParaRPr>
          </a:p>
        </p:txBody>
      </p:sp>
      <p:sp>
        <p:nvSpPr>
          <p:cNvPr id="30750" name="Line 36">
            <a:extLst>
              <a:ext uri="{FF2B5EF4-FFF2-40B4-BE49-F238E27FC236}">
                <a16:creationId xmlns:a16="http://schemas.microsoft.com/office/drawing/2014/main" id="{D8249F19-82C6-DE34-C605-A2139F32E771}"/>
              </a:ext>
            </a:extLst>
          </p:cNvPr>
          <p:cNvSpPr>
            <a:spLocks noChangeShapeType="1"/>
          </p:cNvSpPr>
          <p:nvPr/>
        </p:nvSpPr>
        <p:spPr bwMode="auto">
          <a:xfrm>
            <a:off x="10058400" y="1143000"/>
            <a:ext cx="0" cy="426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ahoma" panose="020B0604030504040204" pitchFamily="34" charset="0"/>
              <a:cs typeface="Arial" panose="020B0604020202020204" pitchFamily="34" charset="0"/>
            </a:endParaRPr>
          </a:p>
        </p:txBody>
      </p:sp>
      <p:sp>
        <p:nvSpPr>
          <p:cNvPr id="30751" name="Slide Number Placeholder 1">
            <a:extLst>
              <a:ext uri="{FF2B5EF4-FFF2-40B4-BE49-F238E27FC236}">
                <a16:creationId xmlns:a16="http://schemas.microsoft.com/office/drawing/2014/main" id="{91C7C17E-980A-52C9-710D-27325317D045}"/>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fld id="{F6BE451C-33A3-475D-A29A-AB4DE21E01D4}" type="slidenum">
              <a:rPr lang="en-US" altLang="en-US" sz="1400">
                <a:solidFill>
                  <a:srgbClr val="000000"/>
                </a:solidFill>
              </a:rPr>
              <a:pPr fontAlgn="base">
                <a:spcBef>
                  <a:spcPct val="0"/>
                </a:spcBef>
                <a:spcAft>
                  <a:spcPct val="0"/>
                </a:spcAft>
                <a:buClrTx/>
                <a:buSzTx/>
                <a:buNone/>
              </a:pPr>
              <a:t>136</a:t>
            </a:fld>
            <a:endParaRPr lang="en-US" altLang="en-US" sz="1400">
              <a:solidFill>
                <a:srgbClr val="000000"/>
              </a:solidFill>
            </a:endParaRPr>
          </a:p>
        </p:txBody>
      </p:sp>
    </p:spTree>
  </p:cSld>
  <p:clrMapOvr>
    <a:masterClrMapping/>
  </p:clrMapOvr>
  <p:transition>
    <p:blinds/>
  </p:transition>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rgbClr val="FFFFCC"/>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817E64D0-8A7A-2206-BC21-3BCE3061104E}"/>
              </a:ext>
            </a:extLst>
          </p:cNvPr>
          <p:cNvSpPr>
            <a:spLocks noGrp="1" noChangeArrowheads="1"/>
          </p:cNvSpPr>
          <p:nvPr>
            <p:ph type="title"/>
          </p:nvPr>
        </p:nvSpPr>
        <p:spPr>
          <a:xfrm>
            <a:off x="2209801" y="457200"/>
            <a:ext cx="7800975" cy="838200"/>
          </a:xfrm>
          <a:solidFill>
            <a:srgbClr val="480048"/>
          </a:solidFill>
          <a:ln>
            <a:solidFill>
              <a:srgbClr val="FFFF99"/>
            </a:solidFill>
            <a:miter lim="800000"/>
            <a:headEnd/>
            <a:tailEnd/>
          </a:ln>
        </p:spPr>
        <p:txBody>
          <a:bodyPr/>
          <a:lstStyle/>
          <a:p>
            <a:pPr algn="ctr" eaLnBrk="1" hangingPunct="1"/>
            <a:r>
              <a:rPr lang="en-US" altLang="en-US">
                <a:solidFill>
                  <a:srgbClr val="FFFF99"/>
                </a:solidFill>
                <a:latin typeface="Eras Bold ITC" panose="020B0907030504020204" pitchFamily="34" charset="0"/>
              </a:rPr>
              <a:t>The Synoptic Gospels</a:t>
            </a:r>
          </a:p>
        </p:txBody>
      </p:sp>
      <p:sp>
        <p:nvSpPr>
          <p:cNvPr id="145411" name="Rectangle 3">
            <a:extLst>
              <a:ext uri="{FF2B5EF4-FFF2-40B4-BE49-F238E27FC236}">
                <a16:creationId xmlns:a16="http://schemas.microsoft.com/office/drawing/2014/main" id="{0AE3A818-A1C8-E0DB-8BFA-09BD09A9FA80}"/>
              </a:ext>
            </a:extLst>
          </p:cNvPr>
          <p:cNvSpPr>
            <a:spLocks noGrp="1" noChangeArrowheads="1"/>
          </p:cNvSpPr>
          <p:nvPr>
            <p:ph type="body" sz="half" idx="1"/>
          </p:nvPr>
        </p:nvSpPr>
        <p:spPr>
          <a:xfrm>
            <a:off x="2590800" y="2514601"/>
            <a:ext cx="2598738" cy="2201863"/>
          </a:xfrm>
          <a:solidFill>
            <a:srgbClr val="FFFF99"/>
          </a:solidFill>
          <a:ln w="3175">
            <a:solidFill>
              <a:schemeClr val="tx1"/>
            </a:solidFill>
            <a:miter lim="800000"/>
            <a:headEnd/>
            <a:tailEnd/>
          </a:ln>
        </p:spPr>
        <p:txBody>
          <a:bodyPr/>
          <a:lstStyle/>
          <a:p>
            <a:pPr eaLnBrk="1" hangingPunct="1">
              <a:buFont typeface="Wingdings" panose="05000000000000000000" pitchFamily="2" charset="2"/>
              <a:buNone/>
            </a:pPr>
            <a:r>
              <a:rPr lang="en-US" altLang="en-US" sz="2800"/>
              <a:t>1-28</a:t>
            </a:r>
          </a:p>
          <a:p>
            <a:pPr eaLnBrk="1" hangingPunct="1">
              <a:buFont typeface="Wingdings" panose="05000000000000000000" pitchFamily="2" charset="2"/>
              <a:buNone/>
            </a:pPr>
            <a:r>
              <a:rPr lang="en-US" altLang="en-US" sz="2800" b="1">
                <a:solidFill>
                  <a:srgbClr val="996600"/>
                </a:solidFill>
              </a:rPr>
              <a:t>Common to all three Synoptics</a:t>
            </a:r>
          </a:p>
        </p:txBody>
      </p:sp>
      <p:sp>
        <p:nvSpPr>
          <p:cNvPr id="145412" name="Rectangle 4">
            <a:extLst>
              <a:ext uri="{FF2B5EF4-FFF2-40B4-BE49-F238E27FC236}">
                <a16:creationId xmlns:a16="http://schemas.microsoft.com/office/drawing/2014/main" id="{38D2AEBC-CFEE-A8A3-65E5-E04B84C69287}"/>
              </a:ext>
            </a:extLst>
          </p:cNvPr>
          <p:cNvSpPr>
            <a:spLocks noGrp="1" noChangeArrowheads="1"/>
          </p:cNvSpPr>
          <p:nvPr>
            <p:ph type="body" sz="half" idx="2"/>
          </p:nvPr>
        </p:nvSpPr>
        <p:spPr>
          <a:xfrm>
            <a:off x="5334000" y="2514601"/>
            <a:ext cx="2514600" cy="2201863"/>
          </a:xfrm>
          <a:solidFill>
            <a:srgbClr val="FFFF99"/>
          </a:solidFill>
          <a:ln w="3175">
            <a:solidFill>
              <a:schemeClr val="tx1"/>
            </a:solidFill>
            <a:miter lim="800000"/>
            <a:headEnd/>
            <a:tailEnd/>
          </a:ln>
        </p:spPr>
        <p:txBody>
          <a:bodyPr/>
          <a:lstStyle/>
          <a:p>
            <a:pPr eaLnBrk="1" hangingPunct="1">
              <a:buFont typeface="Wingdings" panose="05000000000000000000" pitchFamily="2" charset="2"/>
              <a:buNone/>
            </a:pPr>
            <a:r>
              <a:rPr lang="en-US" altLang="en-US" sz="2800"/>
              <a:t>1-24</a:t>
            </a:r>
          </a:p>
          <a:p>
            <a:pPr eaLnBrk="1" hangingPunct="1">
              <a:buFont typeface="Wingdings" panose="05000000000000000000" pitchFamily="2" charset="2"/>
              <a:buNone/>
            </a:pPr>
            <a:r>
              <a:rPr lang="en-US" altLang="en-US" sz="2800" b="1">
                <a:solidFill>
                  <a:srgbClr val="996600"/>
                </a:solidFill>
              </a:rPr>
              <a:t>Common to all three Synoptics</a:t>
            </a:r>
          </a:p>
        </p:txBody>
      </p:sp>
      <p:sp>
        <p:nvSpPr>
          <p:cNvPr id="145413" name="Rectangle 5">
            <a:extLst>
              <a:ext uri="{FF2B5EF4-FFF2-40B4-BE49-F238E27FC236}">
                <a16:creationId xmlns:a16="http://schemas.microsoft.com/office/drawing/2014/main" id="{4310AE2B-5932-09BF-9E36-A34F46F5E52F}"/>
              </a:ext>
            </a:extLst>
          </p:cNvPr>
          <p:cNvSpPr>
            <a:spLocks noChangeArrowheads="1"/>
          </p:cNvSpPr>
          <p:nvPr/>
        </p:nvSpPr>
        <p:spPr bwMode="auto">
          <a:xfrm>
            <a:off x="8001000" y="2514600"/>
            <a:ext cx="2438400" cy="2438400"/>
          </a:xfrm>
          <a:prstGeom prst="rect">
            <a:avLst/>
          </a:prstGeom>
          <a:solidFill>
            <a:srgbClr val="FFFF99"/>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Aft>
                <a:spcPct val="0"/>
              </a:spcAft>
              <a:buClr>
                <a:srgbClr val="3333CC"/>
              </a:buClr>
              <a:buNone/>
            </a:pPr>
            <a:r>
              <a:rPr lang="en-US" altLang="en-US" sz="2800">
                <a:solidFill>
                  <a:srgbClr val="000000"/>
                </a:solidFill>
              </a:rPr>
              <a:t>1-16</a:t>
            </a:r>
          </a:p>
          <a:p>
            <a:pPr fontAlgn="base">
              <a:spcAft>
                <a:spcPct val="0"/>
              </a:spcAft>
              <a:buClr>
                <a:srgbClr val="3333CC"/>
              </a:buClr>
              <a:buNone/>
            </a:pPr>
            <a:r>
              <a:rPr lang="en-US" altLang="en-US" sz="2800" b="1">
                <a:solidFill>
                  <a:srgbClr val="996600"/>
                </a:solidFill>
              </a:rPr>
              <a:t>Common to all three Synoptics</a:t>
            </a:r>
          </a:p>
        </p:txBody>
      </p:sp>
      <p:sp>
        <p:nvSpPr>
          <p:cNvPr id="44038" name="Text Box 6">
            <a:extLst>
              <a:ext uri="{FF2B5EF4-FFF2-40B4-BE49-F238E27FC236}">
                <a16:creationId xmlns:a16="http://schemas.microsoft.com/office/drawing/2014/main" id="{2CDF340F-9E7E-599A-EC48-18E221C338FD}"/>
              </a:ext>
            </a:extLst>
          </p:cNvPr>
          <p:cNvSpPr txBox="1">
            <a:spLocks noChangeArrowheads="1"/>
          </p:cNvSpPr>
          <p:nvPr/>
        </p:nvSpPr>
        <p:spPr bwMode="auto">
          <a:xfrm>
            <a:off x="2438400" y="19050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buClrTx/>
              <a:buSzTx/>
              <a:buNone/>
            </a:pPr>
            <a:r>
              <a:rPr lang="en-US" altLang="en-US" sz="2400">
                <a:solidFill>
                  <a:srgbClr val="000000"/>
                </a:solidFill>
                <a:latin typeface="Eras Bold ITC" panose="020B0907030504020204" pitchFamily="34" charset="0"/>
              </a:rPr>
              <a:t> Matthew		Luke			Mark</a:t>
            </a:r>
          </a:p>
        </p:txBody>
      </p:sp>
      <p:sp>
        <p:nvSpPr>
          <p:cNvPr id="145415" name="Text Box 7">
            <a:extLst>
              <a:ext uri="{FF2B5EF4-FFF2-40B4-BE49-F238E27FC236}">
                <a16:creationId xmlns:a16="http://schemas.microsoft.com/office/drawing/2014/main" id="{44A335E7-A45F-59FF-7521-877F221C5416}"/>
              </a:ext>
            </a:extLst>
          </p:cNvPr>
          <p:cNvSpPr txBox="1">
            <a:spLocks noChangeArrowheads="1"/>
          </p:cNvSpPr>
          <p:nvPr/>
        </p:nvSpPr>
        <p:spPr bwMode="auto">
          <a:xfrm>
            <a:off x="2590800" y="4724401"/>
            <a:ext cx="2590800" cy="644525"/>
          </a:xfrm>
          <a:prstGeom prst="rect">
            <a:avLst/>
          </a:prstGeom>
          <a:solidFill>
            <a:srgbClr val="00FFFF"/>
          </a:solidFill>
          <a:ln w="3175">
            <a:solidFill>
              <a:schemeClr val="tx1"/>
            </a:solidFill>
            <a:miter lim="800000"/>
            <a:headEnd/>
            <a:tailEnd/>
          </a:ln>
          <a:effectLst/>
        </p:spPr>
        <p:txBody>
          <a:bodyPr>
            <a:spAutoFit/>
          </a:bodyPr>
          <a:lstStyle/>
          <a:p>
            <a:pPr fontAlgn="base">
              <a:spcBef>
                <a:spcPct val="50000"/>
              </a:spcBef>
              <a:spcAft>
                <a:spcPct val="0"/>
              </a:spcAft>
              <a:defRPr/>
            </a:pPr>
            <a:r>
              <a:rPr lang="en-US" altLang="en-US" b="1">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Common to Matthew and Luke</a:t>
            </a:r>
          </a:p>
        </p:txBody>
      </p:sp>
      <p:sp>
        <p:nvSpPr>
          <p:cNvPr id="145416" name="Text Box 8">
            <a:extLst>
              <a:ext uri="{FF2B5EF4-FFF2-40B4-BE49-F238E27FC236}">
                <a16:creationId xmlns:a16="http://schemas.microsoft.com/office/drawing/2014/main" id="{DDB2703B-D7A5-EB05-0AA0-1C795E49D09C}"/>
              </a:ext>
            </a:extLst>
          </p:cNvPr>
          <p:cNvSpPr txBox="1">
            <a:spLocks noChangeArrowheads="1"/>
          </p:cNvSpPr>
          <p:nvPr/>
        </p:nvSpPr>
        <p:spPr bwMode="auto">
          <a:xfrm>
            <a:off x="5334000" y="4724401"/>
            <a:ext cx="2514600" cy="644525"/>
          </a:xfrm>
          <a:prstGeom prst="rect">
            <a:avLst/>
          </a:prstGeom>
          <a:solidFill>
            <a:srgbClr val="00FFFF"/>
          </a:solidFill>
          <a:ln w="3175">
            <a:solidFill>
              <a:schemeClr val="tx1"/>
            </a:solidFill>
            <a:miter lim="800000"/>
            <a:headEnd/>
            <a:tailEnd/>
          </a:ln>
          <a:effectLst/>
        </p:spPr>
        <p:txBody>
          <a:bodyPr>
            <a:spAutoFit/>
          </a:bodyPr>
          <a:lstStyle/>
          <a:p>
            <a:pPr fontAlgn="base">
              <a:spcBef>
                <a:spcPct val="50000"/>
              </a:spcBef>
              <a:spcAft>
                <a:spcPct val="0"/>
              </a:spcAft>
              <a:defRPr/>
            </a:pPr>
            <a:r>
              <a:rPr lang="en-US" altLang="en-US" b="1">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Common to Matthew and Luke</a:t>
            </a:r>
          </a:p>
        </p:txBody>
      </p:sp>
      <p:sp>
        <p:nvSpPr>
          <p:cNvPr id="145417" name="Text Box 9">
            <a:extLst>
              <a:ext uri="{FF2B5EF4-FFF2-40B4-BE49-F238E27FC236}">
                <a16:creationId xmlns:a16="http://schemas.microsoft.com/office/drawing/2014/main" id="{08A509B1-C50E-3423-B3AF-40A426E36951}"/>
              </a:ext>
            </a:extLst>
          </p:cNvPr>
          <p:cNvSpPr txBox="1">
            <a:spLocks noChangeArrowheads="1"/>
          </p:cNvSpPr>
          <p:nvPr/>
        </p:nvSpPr>
        <p:spPr bwMode="auto">
          <a:xfrm>
            <a:off x="2590800" y="5334000"/>
            <a:ext cx="2590800" cy="554038"/>
          </a:xfrm>
          <a:prstGeom prst="rect">
            <a:avLst/>
          </a:prstGeom>
          <a:solidFill>
            <a:srgbClr val="C0C0C0"/>
          </a:solidFill>
          <a:ln w="3175">
            <a:solidFill>
              <a:schemeClr val="tx1"/>
            </a:solidFill>
            <a:miter lim="800000"/>
            <a:headEnd/>
            <a:tailEnd/>
          </a:ln>
          <a:effectLst/>
        </p:spPr>
        <p:txBody>
          <a:bodyPr>
            <a:spAutoFit/>
          </a:bodyPr>
          <a:lstStyle/>
          <a:p>
            <a:pPr fontAlgn="base">
              <a:spcBef>
                <a:spcPct val="50000"/>
              </a:spcBef>
              <a:spcAft>
                <a:spcPct val="0"/>
              </a:spcAft>
              <a:defRPr/>
            </a:pPr>
            <a:r>
              <a:rPr lang="en-US" altLang="en-US" b="1">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Unique to Matthew</a:t>
            </a:r>
          </a:p>
          <a:p>
            <a:pPr fontAlgn="base">
              <a:spcBef>
                <a:spcPct val="50000"/>
              </a:spcBef>
              <a:spcAft>
                <a:spcPct val="0"/>
              </a:spcAft>
              <a:defRPr/>
            </a:pPr>
            <a:endParaRPr lang="en-US" altLang="en-US" sz="800" b="1">
              <a:solidFill>
                <a:srgbClr val="000000"/>
              </a:solidFill>
              <a:latin typeface="Arial" panose="020B0604020202020204" pitchFamily="34" charset="0"/>
              <a:cs typeface="Arial" panose="020B0604020202020204" pitchFamily="34" charset="0"/>
            </a:endParaRPr>
          </a:p>
        </p:txBody>
      </p:sp>
      <p:sp>
        <p:nvSpPr>
          <p:cNvPr id="145418" name="Text Box 10">
            <a:extLst>
              <a:ext uri="{FF2B5EF4-FFF2-40B4-BE49-F238E27FC236}">
                <a16:creationId xmlns:a16="http://schemas.microsoft.com/office/drawing/2014/main" id="{AC56B025-38D7-0ED2-B896-A1475E03D3CE}"/>
              </a:ext>
            </a:extLst>
          </p:cNvPr>
          <p:cNvSpPr txBox="1">
            <a:spLocks noChangeArrowheads="1"/>
          </p:cNvSpPr>
          <p:nvPr/>
        </p:nvSpPr>
        <p:spPr bwMode="auto">
          <a:xfrm>
            <a:off x="5334000" y="5334000"/>
            <a:ext cx="2514600" cy="1239838"/>
          </a:xfrm>
          <a:prstGeom prst="rect">
            <a:avLst/>
          </a:prstGeom>
          <a:solidFill>
            <a:schemeClr val="accent1"/>
          </a:solidFill>
          <a:ln w="3175">
            <a:solidFill>
              <a:schemeClr val="tx1"/>
            </a:solidFill>
            <a:miter lim="800000"/>
            <a:headEnd/>
            <a:tailEnd/>
          </a:ln>
          <a:effectLst/>
        </p:spPr>
        <p:txBody>
          <a:bodyPr>
            <a:spAutoFit/>
          </a:bodyPr>
          <a:lstStyle/>
          <a:p>
            <a:pPr fontAlgn="base">
              <a:spcBef>
                <a:spcPct val="50000"/>
              </a:spcBef>
              <a:spcAft>
                <a:spcPct val="0"/>
              </a:spcAft>
              <a:defRPr/>
            </a:pPr>
            <a:r>
              <a:rPr lang="en-US" alt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Unique to Luke</a:t>
            </a:r>
          </a:p>
          <a:p>
            <a:pPr fontAlgn="base">
              <a:spcBef>
                <a:spcPct val="50000"/>
              </a:spcBef>
              <a:spcAft>
                <a:spcPct val="0"/>
              </a:spcAft>
              <a:defRPr/>
            </a:pPr>
            <a:endParaRPr lang="en-US" altLang="en-US" sz="1000" b="1" dirty="0">
              <a:solidFill>
                <a:srgbClr val="000000"/>
              </a:solidFill>
              <a:latin typeface="Arial" panose="020B0604020202020204" pitchFamily="34" charset="0"/>
              <a:cs typeface="Arial" panose="020B0604020202020204" pitchFamily="34" charset="0"/>
            </a:endParaRPr>
          </a:p>
          <a:p>
            <a:pPr fontAlgn="base">
              <a:spcBef>
                <a:spcPct val="50000"/>
              </a:spcBef>
              <a:spcAft>
                <a:spcPct val="0"/>
              </a:spcAft>
              <a:defRPr/>
            </a:pPr>
            <a:endParaRPr lang="en-US" altLang="en-US" sz="1000" dirty="0">
              <a:solidFill>
                <a:srgbClr val="000000"/>
              </a:solidFill>
              <a:latin typeface="Arial" panose="020B0604020202020204" pitchFamily="34" charset="0"/>
              <a:cs typeface="Arial" panose="020B0604020202020204" pitchFamily="34" charset="0"/>
            </a:endParaRPr>
          </a:p>
          <a:p>
            <a:pPr fontAlgn="base">
              <a:spcBef>
                <a:spcPct val="50000"/>
              </a:spcBef>
              <a:spcAft>
                <a:spcPct val="0"/>
              </a:spcAft>
              <a:defRPr/>
            </a:pPr>
            <a:endParaRPr lang="en-US" altLang="en-US" dirty="0">
              <a:solidFill>
                <a:srgbClr val="000000"/>
              </a:solidFill>
              <a:latin typeface="Arial" panose="020B0604020202020204" pitchFamily="34" charset="0"/>
              <a:cs typeface="Arial" panose="020B0604020202020204" pitchFamily="34" charset="0"/>
            </a:endParaRPr>
          </a:p>
        </p:txBody>
      </p:sp>
      <p:sp>
        <p:nvSpPr>
          <p:cNvPr id="145419" name="Text Box 11">
            <a:extLst>
              <a:ext uri="{FF2B5EF4-FFF2-40B4-BE49-F238E27FC236}">
                <a16:creationId xmlns:a16="http://schemas.microsoft.com/office/drawing/2014/main" id="{BAA7B7AB-B301-C988-51C5-6F591DBDE49F}"/>
              </a:ext>
            </a:extLst>
          </p:cNvPr>
          <p:cNvSpPr txBox="1">
            <a:spLocks noChangeArrowheads="1"/>
          </p:cNvSpPr>
          <p:nvPr/>
        </p:nvSpPr>
        <p:spPr bwMode="auto">
          <a:xfrm>
            <a:off x="8001000" y="4724400"/>
            <a:ext cx="2438400" cy="376238"/>
          </a:xfrm>
          <a:prstGeom prst="rect">
            <a:avLst/>
          </a:prstGeom>
          <a:solidFill>
            <a:srgbClr val="F4EE00"/>
          </a:solidFill>
          <a:ln w="9525">
            <a:solidFill>
              <a:schemeClr val="tx1"/>
            </a:solidFill>
            <a:miter lim="800000"/>
            <a:headEnd/>
            <a:tailEnd/>
          </a:ln>
          <a:effectLst/>
        </p:spPr>
        <p:txBody>
          <a:bodyPr>
            <a:spAutoFit/>
          </a:bodyPr>
          <a:lstStyle/>
          <a:p>
            <a:pPr fontAlgn="base">
              <a:spcBef>
                <a:spcPct val="50000"/>
              </a:spcBef>
              <a:spcAft>
                <a:spcPct val="0"/>
              </a:spcAft>
              <a:defRPr/>
            </a:pPr>
            <a:r>
              <a:rPr lang="en-US" altLang="en-US" b="1">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Unique to Mark</a:t>
            </a:r>
          </a:p>
        </p:txBody>
      </p:sp>
      <p:sp>
        <p:nvSpPr>
          <p:cNvPr id="44044" name="Slide Number Placeholder 1">
            <a:extLst>
              <a:ext uri="{FF2B5EF4-FFF2-40B4-BE49-F238E27FC236}">
                <a16:creationId xmlns:a16="http://schemas.microsoft.com/office/drawing/2014/main" id="{90687415-8889-6B93-FA2A-3CAA52607233}"/>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fld id="{C494D3BB-A687-4F8E-9560-B96FE121CF0B}" type="slidenum">
              <a:rPr lang="en-US" altLang="en-US" sz="1400">
                <a:solidFill>
                  <a:srgbClr val="000000"/>
                </a:solidFill>
              </a:rPr>
              <a:pPr fontAlgn="base">
                <a:spcBef>
                  <a:spcPct val="0"/>
                </a:spcBef>
                <a:spcAft>
                  <a:spcPct val="0"/>
                </a:spcAft>
                <a:buClrTx/>
                <a:buSzTx/>
                <a:buNone/>
              </a:pPr>
              <a:t>137</a:t>
            </a:fld>
            <a:endParaRPr lang="en-US" altLang="en-US" sz="1400">
              <a:solidFill>
                <a:srgbClr val="000000"/>
              </a:solidFill>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45411">
                                            <p:txEl>
                                              <p:pRg st="1" end="1"/>
                                            </p:txEl>
                                          </p:spTgt>
                                        </p:tgtEl>
                                        <p:attrNameLst>
                                          <p:attrName>style.visibility</p:attrName>
                                        </p:attrNameLst>
                                      </p:cBhvr>
                                      <p:to>
                                        <p:strVal val="visible"/>
                                      </p:to>
                                    </p:set>
                                    <p:anim calcmode="lin" valueType="num">
                                      <p:cBhvr>
                                        <p:cTn id="7" dur="500" fill="hold"/>
                                        <p:tgtEl>
                                          <p:spTgt spid="145411">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45411">
                                            <p:txEl>
                                              <p:pRg st="1" end="1"/>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45412">
                                            <p:txEl>
                                              <p:pRg st="1" end="1"/>
                                            </p:txEl>
                                          </p:spTgt>
                                        </p:tgtEl>
                                        <p:attrNameLst>
                                          <p:attrName>style.visibility</p:attrName>
                                        </p:attrNameLst>
                                      </p:cBhvr>
                                      <p:to>
                                        <p:strVal val="visible"/>
                                      </p:to>
                                    </p:set>
                                    <p:anim calcmode="lin" valueType="num">
                                      <p:cBhvr>
                                        <p:cTn id="11" dur="500" fill="hold"/>
                                        <p:tgtEl>
                                          <p:spTgt spid="145412">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145412">
                                            <p:txEl>
                                              <p:pRg st="1" end="1"/>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45413">
                                            <p:txEl>
                                              <p:pRg st="1" end="1"/>
                                            </p:txEl>
                                          </p:spTgt>
                                        </p:tgtEl>
                                        <p:attrNameLst>
                                          <p:attrName>style.visibility</p:attrName>
                                        </p:attrNameLst>
                                      </p:cBhvr>
                                      <p:to>
                                        <p:strVal val="visible"/>
                                      </p:to>
                                    </p:set>
                                    <p:anim calcmode="lin" valueType="num">
                                      <p:cBhvr>
                                        <p:cTn id="15" dur="500" fill="hold"/>
                                        <p:tgtEl>
                                          <p:spTgt spid="145413">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14541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nodeType="clickEffect">
                                  <p:stCondLst>
                                    <p:cond delay="0"/>
                                  </p:stCondLst>
                                  <p:childTnLst>
                                    <p:set>
                                      <p:cBhvr>
                                        <p:cTn id="20" dur="1" fill="hold">
                                          <p:stCondLst>
                                            <p:cond delay="0"/>
                                          </p:stCondLst>
                                        </p:cTn>
                                        <p:tgtEl>
                                          <p:spTgt spid="145415">
                                            <p:txEl>
                                              <p:pRg st="0" end="0"/>
                                            </p:txEl>
                                          </p:spTgt>
                                        </p:tgtEl>
                                        <p:attrNameLst>
                                          <p:attrName>style.visibility</p:attrName>
                                        </p:attrNameLst>
                                      </p:cBhvr>
                                      <p:to>
                                        <p:strVal val="visible"/>
                                      </p:to>
                                    </p:set>
                                    <p:anim calcmode="lin" valueType="num">
                                      <p:cBhvr>
                                        <p:cTn id="21" dur="500" fill="hold"/>
                                        <p:tgtEl>
                                          <p:spTgt spid="145415">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145415">
                                            <p:txEl>
                                              <p:pRg st="0" end="0"/>
                                            </p:txEl>
                                          </p:spTgt>
                                        </p:tgtEl>
                                        <p:attrNameLst>
                                          <p:attrName>ppt_h</p:attrName>
                                        </p:attrNameLst>
                                      </p:cBhvr>
                                      <p:tavLst>
                                        <p:tav tm="0">
                                          <p:val>
                                            <p:flt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145416">
                                            <p:txEl>
                                              <p:pRg st="0" end="0"/>
                                            </p:txEl>
                                          </p:spTgt>
                                        </p:tgtEl>
                                        <p:attrNameLst>
                                          <p:attrName>style.visibility</p:attrName>
                                        </p:attrNameLst>
                                      </p:cBhvr>
                                      <p:to>
                                        <p:strVal val="visible"/>
                                      </p:to>
                                    </p:set>
                                    <p:anim calcmode="lin" valueType="num">
                                      <p:cBhvr>
                                        <p:cTn id="25" dur="500" fill="hold"/>
                                        <p:tgtEl>
                                          <p:spTgt spid="145416">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14541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145419">
                                            <p:txEl>
                                              <p:pRg st="0" end="0"/>
                                            </p:txEl>
                                          </p:spTgt>
                                        </p:tgtEl>
                                        <p:attrNameLst>
                                          <p:attrName>style.visibility</p:attrName>
                                        </p:attrNameLst>
                                      </p:cBhvr>
                                      <p:to>
                                        <p:strVal val="visible"/>
                                      </p:to>
                                    </p:set>
                                    <p:anim calcmode="lin" valueType="num">
                                      <p:cBhvr>
                                        <p:cTn id="31" dur="500" fill="hold"/>
                                        <p:tgtEl>
                                          <p:spTgt spid="145419">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14541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nodeType="clickEffect">
                                  <p:stCondLst>
                                    <p:cond delay="0"/>
                                  </p:stCondLst>
                                  <p:childTnLst>
                                    <p:set>
                                      <p:cBhvr>
                                        <p:cTn id="36" dur="1" fill="hold">
                                          <p:stCondLst>
                                            <p:cond delay="0"/>
                                          </p:stCondLst>
                                        </p:cTn>
                                        <p:tgtEl>
                                          <p:spTgt spid="145417">
                                            <p:txEl>
                                              <p:pRg st="0" end="0"/>
                                            </p:txEl>
                                          </p:spTgt>
                                        </p:tgtEl>
                                        <p:attrNameLst>
                                          <p:attrName>style.visibility</p:attrName>
                                        </p:attrNameLst>
                                      </p:cBhvr>
                                      <p:to>
                                        <p:strVal val="visible"/>
                                      </p:to>
                                    </p:set>
                                    <p:anim calcmode="lin" valueType="num">
                                      <p:cBhvr>
                                        <p:cTn id="37" dur="500" fill="hold"/>
                                        <p:tgtEl>
                                          <p:spTgt spid="145417">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14541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nodeType="clickEffect">
                                  <p:stCondLst>
                                    <p:cond delay="0"/>
                                  </p:stCondLst>
                                  <p:childTnLst>
                                    <p:set>
                                      <p:cBhvr>
                                        <p:cTn id="42" dur="1" fill="hold">
                                          <p:stCondLst>
                                            <p:cond delay="0"/>
                                          </p:stCondLst>
                                        </p:cTn>
                                        <p:tgtEl>
                                          <p:spTgt spid="145418">
                                            <p:txEl>
                                              <p:pRg st="0" end="0"/>
                                            </p:txEl>
                                          </p:spTgt>
                                        </p:tgtEl>
                                        <p:attrNameLst>
                                          <p:attrName>style.visibility</p:attrName>
                                        </p:attrNameLst>
                                      </p:cBhvr>
                                      <p:to>
                                        <p:strVal val="visible"/>
                                      </p:to>
                                    </p:set>
                                    <p:anim calcmode="lin" valueType="num">
                                      <p:cBhvr>
                                        <p:cTn id="43" dur="500" fill="hold"/>
                                        <p:tgtEl>
                                          <p:spTgt spid="145418">
                                            <p:txEl>
                                              <p:pRg st="0" end="0"/>
                                            </p:txEl>
                                          </p:spTgt>
                                        </p:tgtEl>
                                        <p:attrNameLst>
                                          <p:attrName>ppt_w</p:attrName>
                                        </p:attrNameLst>
                                      </p:cBhvr>
                                      <p:tavLst>
                                        <p:tav tm="0">
                                          <p:val>
                                            <p:fltVal val="0"/>
                                          </p:val>
                                        </p:tav>
                                        <p:tav tm="100000">
                                          <p:val>
                                            <p:strVal val="#ppt_w"/>
                                          </p:val>
                                        </p:tav>
                                      </p:tavLst>
                                    </p:anim>
                                    <p:anim calcmode="lin" valueType="num">
                                      <p:cBhvr>
                                        <p:cTn id="44" dur="500" fill="hold"/>
                                        <p:tgtEl>
                                          <p:spTgt spid="145418">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showMasterSp="0">
  <p:cSld>
    <p:bg>
      <p:bgPr>
        <a:solidFill>
          <a:srgbClr val="FFFFCC"/>
        </a:solidFill>
        <a:effectLst/>
      </p:bgPr>
    </p:bg>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8D0A3777-8A2C-582F-3DC6-98196A75818D}"/>
              </a:ext>
            </a:extLst>
          </p:cNvPr>
          <p:cNvSpPr>
            <a:spLocks noGrp="1" noChangeArrowheads="1"/>
          </p:cNvSpPr>
          <p:nvPr>
            <p:ph type="title"/>
          </p:nvPr>
        </p:nvSpPr>
        <p:spPr>
          <a:xfrm>
            <a:off x="497305" y="172454"/>
            <a:ext cx="11149263" cy="762000"/>
          </a:xfrm>
          <a:solidFill>
            <a:srgbClr val="480048"/>
          </a:solidFill>
          <a:ln>
            <a:solidFill>
              <a:srgbClr val="FFFF99"/>
            </a:solidFill>
            <a:miter lim="800000"/>
            <a:headEnd/>
            <a:tailEnd/>
          </a:ln>
        </p:spPr>
        <p:txBody>
          <a:bodyPr/>
          <a:lstStyle/>
          <a:p>
            <a:pPr algn="ctr" eaLnBrk="1" hangingPunct="1"/>
            <a:r>
              <a:rPr lang="en-US" altLang="en-US" sz="4000" dirty="0">
                <a:solidFill>
                  <a:srgbClr val="FFFF99"/>
                </a:solidFill>
                <a:latin typeface="Eras Bold ITC" panose="020B0907030504020204" pitchFamily="34" charset="0"/>
              </a:rPr>
              <a:t>Literary Relationships</a:t>
            </a:r>
          </a:p>
        </p:txBody>
      </p:sp>
      <p:sp>
        <p:nvSpPr>
          <p:cNvPr id="146435" name="Rectangle 3">
            <a:extLst>
              <a:ext uri="{FF2B5EF4-FFF2-40B4-BE49-F238E27FC236}">
                <a16:creationId xmlns:a16="http://schemas.microsoft.com/office/drawing/2014/main" id="{0B6F6410-115E-4DE2-14E2-B585E4C62BE6}"/>
              </a:ext>
            </a:extLst>
          </p:cNvPr>
          <p:cNvSpPr>
            <a:spLocks noGrp="1" noChangeArrowheads="1"/>
          </p:cNvSpPr>
          <p:nvPr>
            <p:ph type="body" idx="1"/>
          </p:nvPr>
        </p:nvSpPr>
        <p:spPr>
          <a:xfrm>
            <a:off x="521368" y="1102519"/>
            <a:ext cx="11149263" cy="2971800"/>
          </a:xfrm>
        </p:spPr>
        <p:txBody>
          <a:bodyPr/>
          <a:lstStyle/>
          <a:p>
            <a:pPr eaLnBrk="1" hangingPunct="1">
              <a:lnSpc>
                <a:spcPct val="80000"/>
              </a:lnSpc>
              <a:buFont typeface="Wingdings" panose="05000000000000000000" pitchFamily="2" charset="2"/>
              <a:buNone/>
            </a:pPr>
            <a:r>
              <a:rPr lang="en-US" altLang="en-US" b="1" dirty="0">
                <a:solidFill>
                  <a:srgbClr val="996600"/>
                </a:solidFill>
              </a:rPr>
              <a:t>All biblical scholars recognize a literary relationship between the three Synoptic gospels.</a:t>
            </a:r>
          </a:p>
          <a:p>
            <a:pPr eaLnBrk="1" hangingPunct="1">
              <a:lnSpc>
                <a:spcPct val="80000"/>
              </a:lnSpc>
            </a:pPr>
            <a:r>
              <a:rPr lang="en-US" altLang="en-US" sz="2400" i="1" dirty="0">
                <a:latin typeface="Arial Narrow" panose="020B0606020202030204" pitchFamily="34" charset="0"/>
              </a:rPr>
              <a:t>They are similar in structure, chronology and content.</a:t>
            </a:r>
          </a:p>
          <a:p>
            <a:pPr eaLnBrk="1" hangingPunct="1">
              <a:lnSpc>
                <a:spcPct val="80000"/>
              </a:lnSpc>
            </a:pPr>
            <a:r>
              <a:rPr lang="en-US" altLang="en-US" sz="2400" i="1" dirty="0">
                <a:latin typeface="Arial Narrow" panose="020B0606020202030204" pitchFamily="34" charset="0"/>
              </a:rPr>
              <a:t>Of the 661 verses in Mark, Matthew has parallels for some 600 of them. Luke has parallels for some 300 of them. Matthew reproduces about 90% of Mark, much of it verbatim or with close verbal agreement.</a:t>
            </a:r>
          </a:p>
          <a:p>
            <a:pPr eaLnBrk="1" hangingPunct="1">
              <a:lnSpc>
                <a:spcPct val="80000"/>
              </a:lnSpc>
            </a:pPr>
            <a:r>
              <a:rPr lang="en-US" altLang="en-US" sz="2400" i="1" dirty="0">
                <a:latin typeface="Arial Narrow" panose="020B0606020202030204" pitchFamily="34" charset="0"/>
              </a:rPr>
              <a:t>Matthew and Luke also have parallels that are not in Mark.</a:t>
            </a:r>
          </a:p>
        </p:txBody>
      </p:sp>
      <p:sp>
        <p:nvSpPr>
          <p:cNvPr id="146436" name="AutoShape 4">
            <a:extLst>
              <a:ext uri="{FF2B5EF4-FFF2-40B4-BE49-F238E27FC236}">
                <a16:creationId xmlns:a16="http://schemas.microsoft.com/office/drawing/2014/main" id="{2CADA8A3-3B37-E958-9902-0D3093D09189}"/>
              </a:ext>
            </a:extLst>
          </p:cNvPr>
          <p:cNvSpPr>
            <a:spLocks noChangeArrowheads="1"/>
          </p:cNvSpPr>
          <p:nvPr/>
        </p:nvSpPr>
        <p:spPr bwMode="auto">
          <a:xfrm>
            <a:off x="497305" y="4876800"/>
            <a:ext cx="11309684" cy="1981200"/>
          </a:xfrm>
          <a:prstGeom prst="roundRect">
            <a:avLst>
              <a:gd name="adj" fmla="val 16667"/>
            </a:avLst>
          </a:prstGeom>
          <a:solidFill>
            <a:srgbClr val="99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fontAlgn="base">
              <a:spcBef>
                <a:spcPct val="0"/>
              </a:spcBef>
              <a:spcAft>
                <a:spcPct val="0"/>
              </a:spcAft>
              <a:buClrTx/>
              <a:buSzTx/>
              <a:buNone/>
            </a:pPr>
            <a:endParaRPr lang="en-US" altLang="en-US" sz="1800">
              <a:solidFill>
                <a:srgbClr val="2A0015"/>
              </a:solidFill>
              <a:latin typeface="Arial" panose="020B0604020202020204" pitchFamily="34" charset="0"/>
            </a:endParaRPr>
          </a:p>
        </p:txBody>
      </p:sp>
      <p:sp>
        <p:nvSpPr>
          <p:cNvPr id="146437" name="Text Box 5">
            <a:extLst>
              <a:ext uri="{FF2B5EF4-FFF2-40B4-BE49-F238E27FC236}">
                <a16:creationId xmlns:a16="http://schemas.microsoft.com/office/drawing/2014/main" id="{AEF952D8-AAE2-FA3F-F15C-451FB151F177}"/>
              </a:ext>
            </a:extLst>
          </p:cNvPr>
          <p:cNvSpPr txBox="1">
            <a:spLocks noChangeArrowheads="1"/>
          </p:cNvSpPr>
          <p:nvPr/>
        </p:nvSpPr>
        <p:spPr bwMode="auto">
          <a:xfrm>
            <a:off x="633662" y="4876800"/>
            <a:ext cx="1092467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pPr>
            <a:r>
              <a:rPr lang="en-US" altLang="en-US" dirty="0">
                <a:solidFill>
                  <a:srgbClr val="2A0015"/>
                </a:solidFill>
                <a:latin typeface="Arial" panose="020B0604020202020204" pitchFamily="34" charset="0"/>
              </a:rPr>
              <a:t>The most widely accepted theory for these relationships is the so-called Four Source Theory</a:t>
            </a:r>
            <a:endParaRPr lang="en-US" altLang="en-US" dirty="0">
              <a:solidFill>
                <a:srgbClr val="000000"/>
              </a:solidFill>
              <a:latin typeface="Arial" panose="020B060402020202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46435">
                                            <p:txEl>
                                              <p:pRg st="0" end="0"/>
                                            </p:txEl>
                                          </p:spTgt>
                                        </p:tgtEl>
                                        <p:attrNameLst>
                                          <p:attrName>style.visibility</p:attrName>
                                        </p:attrNameLst>
                                      </p:cBhvr>
                                      <p:to>
                                        <p:strVal val="visible"/>
                                      </p:to>
                                    </p:set>
                                    <p:anim calcmode="lin" valueType="num">
                                      <p:cBhvr>
                                        <p:cTn id="7" dur="500" fill="hold"/>
                                        <p:tgtEl>
                                          <p:spTgt spid="1464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643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6435">
                                            <p:txEl>
                                              <p:pRg st="1" end="1"/>
                                            </p:txEl>
                                          </p:spTgt>
                                        </p:tgtEl>
                                        <p:attrNameLst>
                                          <p:attrName>style.visibility</p:attrName>
                                        </p:attrNameLst>
                                      </p:cBhvr>
                                      <p:to>
                                        <p:strVal val="visible"/>
                                      </p:to>
                                    </p:set>
                                    <p:anim calcmode="lin" valueType="num">
                                      <p:cBhvr additive="base">
                                        <p:cTn id="13" dur="500" fill="hold"/>
                                        <p:tgtEl>
                                          <p:spTgt spid="1464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64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6435">
                                            <p:txEl>
                                              <p:pRg st="2" end="2"/>
                                            </p:txEl>
                                          </p:spTgt>
                                        </p:tgtEl>
                                        <p:attrNameLst>
                                          <p:attrName>style.visibility</p:attrName>
                                        </p:attrNameLst>
                                      </p:cBhvr>
                                      <p:to>
                                        <p:strVal val="visible"/>
                                      </p:to>
                                    </p:set>
                                    <p:anim calcmode="lin" valueType="num">
                                      <p:cBhvr additive="base">
                                        <p:cTn id="19" dur="500" fill="hold"/>
                                        <p:tgtEl>
                                          <p:spTgt spid="1464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64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46435">
                                            <p:txEl>
                                              <p:pRg st="3" end="3"/>
                                            </p:txEl>
                                          </p:spTgt>
                                        </p:tgtEl>
                                        <p:attrNameLst>
                                          <p:attrName>style.visibility</p:attrName>
                                        </p:attrNameLst>
                                      </p:cBhvr>
                                      <p:to>
                                        <p:strVal val="visible"/>
                                      </p:to>
                                    </p:set>
                                    <p:anim calcmode="lin" valueType="num">
                                      <p:cBhvr additive="base">
                                        <p:cTn id="25" dur="500" fill="hold"/>
                                        <p:tgtEl>
                                          <p:spTgt spid="1464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64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146437">
                                            <p:txEl>
                                              <p:pRg st="0" end="0"/>
                                            </p:txEl>
                                          </p:spTgt>
                                        </p:tgtEl>
                                        <p:attrNameLst>
                                          <p:attrName>style.visibility</p:attrName>
                                        </p:attrNameLst>
                                      </p:cBhvr>
                                      <p:to>
                                        <p:strVal val="visible"/>
                                      </p:to>
                                    </p:set>
                                    <p:anim calcmode="lin" valueType="num">
                                      <p:cBhvr>
                                        <p:cTn id="31" dur="500" fill="hold"/>
                                        <p:tgtEl>
                                          <p:spTgt spid="146437">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146437">
                                            <p:txEl>
                                              <p:pRg st="0" end="0"/>
                                            </p:txEl>
                                          </p:spTgt>
                                        </p:tgtEl>
                                        <p:attrNameLst>
                                          <p:attrName>ppt_h</p:attrName>
                                        </p:attrNameLst>
                                      </p:cBhvr>
                                      <p:tavLst>
                                        <p:tav tm="0">
                                          <p:val>
                                            <p:fltVal val="0"/>
                                          </p:val>
                                        </p:tav>
                                        <p:tav tm="100000">
                                          <p:val>
                                            <p:strVal val="#ppt_h"/>
                                          </p:val>
                                        </p:tav>
                                      </p:tavLst>
                                    </p:anim>
                                  </p:childTnLst>
                                </p:cTn>
                              </p:par>
                              <p:par>
                                <p:cTn id="33" presetID="14" presetClass="entr" presetSubtype="10" fill="hold" nodeType="withEffect">
                                  <p:stCondLst>
                                    <p:cond delay="0"/>
                                  </p:stCondLst>
                                  <p:childTnLst>
                                    <p:set>
                                      <p:cBhvr>
                                        <p:cTn id="34" dur="1" fill="hold">
                                          <p:stCondLst>
                                            <p:cond delay="0"/>
                                          </p:stCondLst>
                                        </p:cTn>
                                        <p:tgtEl>
                                          <p:spTgt spid="146436"/>
                                        </p:tgtEl>
                                        <p:attrNameLst>
                                          <p:attrName>style.visibility</p:attrName>
                                        </p:attrNameLst>
                                      </p:cBhvr>
                                      <p:to>
                                        <p:strVal val="visible"/>
                                      </p:to>
                                    </p:set>
                                    <p:animEffect transition="in" filter="randombar(horizontal)">
                                      <p:cBhvr>
                                        <p:cTn id="35" dur="500"/>
                                        <p:tgtEl>
                                          <p:spTgt spid="146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6" grpId="0" animBg="1"/>
    </p:bldLst>
  </p:timing>
</p:sld>
</file>

<file path=ppt/slides/slide139.xml><?xml version="1.0" encoding="utf-8"?>
<p:sld xmlns:a="http://schemas.openxmlformats.org/drawingml/2006/main" xmlns:r="http://schemas.openxmlformats.org/officeDocument/2006/relationships" xmlns:p="http://schemas.openxmlformats.org/presentationml/2006/main" showMasterSp="0">
  <p:cSld>
    <p:bg>
      <p:bgPr>
        <a:solidFill>
          <a:srgbClr val="FFFFCC"/>
        </a:solidFill>
        <a:effectLst/>
      </p:bgPr>
    </p:bg>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B1BFE4FA-CAA2-8896-FD54-D8FC96003AAB}"/>
              </a:ext>
            </a:extLst>
          </p:cNvPr>
          <p:cNvSpPr>
            <a:spLocks noGrp="1" noChangeArrowheads="1"/>
          </p:cNvSpPr>
          <p:nvPr>
            <p:ph type="title"/>
          </p:nvPr>
        </p:nvSpPr>
        <p:spPr>
          <a:xfrm>
            <a:off x="2674938" y="609600"/>
            <a:ext cx="6926262" cy="762000"/>
          </a:xfrm>
          <a:solidFill>
            <a:srgbClr val="480048"/>
          </a:solidFill>
          <a:ln>
            <a:solidFill>
              <a:srgbClr val="FFFF99"/>
            </a:solidFill>
            <a:miter lim="800000"/>
            <a:headEnd/>
            <a:tailEnd/>
          </a:ln>
        </p:spPr>
        <p:txBody>
          <a:bodyPr/>
          <a:lstStyle/>
          <a:p>
            <a:pPr algn="ctr" eaLnBrk="1" hangingPunct="1"/>
            <a:r>
              <a:rPr lang="en-US" altLang="en-US" sz="4000">
                <a:solidFill>
                  <a:srgbClr val="FFFF99"/>
                </a:solidFill>
                <a:latin typeface="Eras Bold ITC" panose="020B0907030504020204" pitchFamily="34" charset="0"/>
              </a:rPr>
              <a:t>Four Source Theory</a:t>
            </a:r>
          </a:p>
        </p:txBody>
      </p:sp>
      <p:sp>
        <p:nvSpPr>
          <p:cNvPr id="46083" name="Rectangle 3">
            <a:extLst>
              <a:ext uri="{FF2B5EF4-FFF2-40B4-BE49-F238E27FC236}">
                <a16:creationId xmlns:a16="http://schemas.microsoft.com/office/drawing/2014/main" id="{8C63ABCD-BB9E-61C0-BCD3-BE3554E1BD1A}"/>
              </a:ext>
            </a:extLst>
          </p:cNvPr>
          <p:cNvSpPr>
            <a:spLocks noGrp="1" noChangeArrowheads="1"/>
          </p:cNvSpPr>
          <p:nvPr>
            <p:ph type="body" idx="1"/>
          </p:nvPr>
        </p:nvSpPr>
        <p:spPr>
          <a:xfrm>
            <a:off x="1981200" y="1600200"/>
            <a:ext cx="8489950" cy="4953000"/>
          </a:xfrm>
        </p:spPr>
        <p:txBody>
          <a:bodyPr/>
          <a:lstStyle/>
          <a:p>
            <a:pPr eaLnBrk="1" hangingPunct="1">
              <a:lnSpc>
                <a:spcPct val="90000"/>
              </a:lnSpc>
              <a:buFont typeface="Wingdings" panose="05000000000000000000" pitchFamily="2" charset="2"/>
              <a:buNone/>
            </a:pPr>
            <a:r>
              <a:rPr lang="en-US" altLang="en-US">
                <a:solidFill>
                  <a:srgbClr val="FF99FF"/>
                </a:solidFill>
              </a:rPr>
              <a:t>					</a:t>
            </a:r>
            <a:r>
              <a:rPr lang="en-US" altLang="en-US">
                <a:solidFill>
                  <a:srgbClr val="FF3300"/>
                </a:solidFill>
              </a:rPr>
              <a:t>Mark</a:t>
            </a:r>
            <a:r>
              <a:rPr lang="en-US" altLang="en-US" sz="2400">
                <a:solidFill>
                  <a:srgbClr val="FF3300"/>
                </a:solidFill>
              </a:rPr>
              <a:t> (at the death of Peter)</a:t>
            </a:r>
            <a:endParaRPr lang="en-US" altLang="en-US">
              <a:solidFill>
                <a:srgbClr val="FF3300"/>
              </a:solidFill>
            </a:endParaRPr>
          </a:p>
          <a:p>
            <a:pPr algn="ctr" eaLnBrk="1" hangingPunct="1">
              <a:lnSpc>
                <a:spcPct val="90000"/>
              </a:lnSpc>
              <a:buFont typeface="Wingdings" panose="05000000000000000000" pitchFamily="2" charset="2"/>
              <a:buNone/>
            </a:pPr>
            <a:r>
              <a:rPr lang="en-US" altLang="en-US" sz="2400"/>
              <a:t>(c. AD 65?)</a:t>
            </a:r>
          </a:p>
          <a:p>
            <a:pPr algn="ctr" eaLnBrk="1" hangingPunct="1">
              <a:lnSpc>
                <a:spcPct val="90000"/>
              </a:lnSpc>
              <a:buFont typeface="Wingdings" panose="05000000000000000000" pitchFamily="2" charset="2"/>
              <a:buNone/>
            </a:pPr>
            <a:endParaRPr lang="en-US" altLang="en-US"/>
          </a:p>
          <a:p>
            <a:pPr eaLnBrk="1" hangingPunct="1">
              <a:lnSpc>
                <a:spcPct val="90000"/>
              </a:lnSpc>
              <a:buFont typeface="Wingdings" panose="05000000000000000000" pitchFamily="2" charset="2"/>
              <a:buNone/>
            </a:pPr>
            <a:r>
              <a:rPr lang="en-US" altLang="en-US">
                <a:solidFill>
                  <a:srgbClr val="FF3300"/>
                </a:solidFill>
              </a:rPr>
              <a:t>Matthew</a:t>
            </a:r>
            <a:r>
              <a:rPr lang="en-US" altLang="en-US"/>
              <a:t>					</a:t>
            </a:r>
            <a:r>
              <a:rPr lang="en-US" altLang="en-US">
                <a:solidFill>
                  <a:srgbClr val="FF99FF"/>
                </a:solidFill>
              </a:rPr>
              <a:t>	      </a:t>
            </a:r>
            <a:r>
              <a:rPr lang="en-US" altLang="en-US">
                <a:solidFill>
                  <a:srgbClr val="FF3300"/>
                </a:solidFill>
              </a:rPr>
              <a:t>Luke</a:t>
            </a:r>
          </a:p>
          <a:p>
            <a:pPr eaLnBrk="1" hangingPunct="1">
              <a:lnSpc>
                <a:spcPct val="90000"/>
              </a:lnSpc>
              <a:buFont typeface="Wingdings" panose="05000000000000000000" pitchFamily="2" charset="2"/>
              <a:buNone/>
            </a:pPr>
            <a:r>
              <a:rPr lang="en-US" altLang="en-US" sz="2400"/>
              <a:t>(c. AD 85?)					            (c. AD 85?)</a:t>
            </a:r>
          </a:p>
          <a:p>
            <a:pPr eaLnBrk="1" hangingPunct="1">
              <a:lnSpc>
                <a:spcPct val="90000"/>
              </a:lnSpc>
              <a:buFont typeface="Wingdings" panose="05000000000000000000" pitchFamily="2" charset="2"/>
              <a:buNone/>
            </a:pPr>
            <a:endParaRPr lang="en-US" altLang="en-US" sz="2400"/>
          </a:p>
          <a:p>
            <a:pPr eaLnBrk="1" hangingPunct="1">
              <a:lnSpc>
                <a:spcPct val="90000"/>
              </a:lnSpc>
              <a:buFont typeface="Wingdings" panose="05000000000000000000" pitchFamily="2" charset="2"/>
              <a:buNone/>
            </a:pPr>
            <a:r>
              <a:rPr lang="en-US" altLang="en-US" sz="2400"/>
              <a:t>Proto-Matthew				           Proto-Luke</a:t>
            </a:r>
          </a:p>
          <a:p>
            <a:pPr algn="ctr" eaLnBrk="1" hangingPunct="1">
              <a:lnSpc>
                <a:spcPct val="90000"/>
              </a:lnSpc>
              <a:buFont typeface="Wingdings" panose="05000000000000000000" pitchFamily="2" charset="2"/>
              <a:buNone/>
            </a:pPr>
            <a:r>
              <a:rPr lang="en-US" altLang="en-US"/>
              <a:t>Q?</a:t>
            </a:r>
          </a:p>
          <a:p>
            <a:pPr algn="ctr" eaLnBrk="1" hangingPunct="1">
              <a:lnSpc>
                <a:spcPct val="90000"/>
              </a:lnSpc>
              <a:buFont typeface="Wingdings" panose="05000000000000000000" pitchFamily="2" charset="2"/>
              <a:buNone/>
            </a:pPr>
            <a:r>
              <a:rPr lang="en-US" altLang="en-US" sz="2400"/>
              <a:t>(sayings)</a:t>
            </a:r>
          </a:p>
          <a:p>
            <a:pPr algn="ctr" eaLnBrk="1" hangingPunct="1">
              <a:lnSpc>
                <a:spcPct val="90000"/>
              </a:lnSpc>
              <a:buFont typeface="Wingdings" panose="05000000000000000000" pitchFamily="2" charset="2"/>
              <a:buNone/>
            </a:pPr>
            <a:r>
              <a:rPr lang="en-US" altLang="en-US" sz="2400"/>
              <a:t>Quelle = hypothetical source</a:t>
            </a:r>
          </a:p>
        </p:txBody>
      </p:sp>
      <p:sp>
        <p:nvSpPr>
          <p:cNvPr id="46084" name="Line 4">
            <a:extLst>
              <a:ext uri="{FF2B5EF4-FFF2-40B4-BE49-F238E27FC236}">
                <a16:creationId xmlns:a16="http://schemas.microsoft.com/office/drawing/2014/main" id="{90D76474-D51B-F75F-D24F-A001AF98E330}"/>
              </a:ext>
            </a:extLst>
          </p:cNvPr>
          <p:cNvSpPr>
            <a:spLocks noChangeShapeType="1"/>
          </p:cNvSpPr>
          <p:nvPr/>
        </p:nvSpPr>
        <p:spPr bwMode="auto">
          <a:xfrm flipH="1">
            <a:off x="3657600" y="2590800"/>
            <a:ext cx="2438400" cy="685800"/>
          </a:xfrm>
          <a:prstGeom prst="line">
            <a:avLst/>
          </a:prstGeom>
          <a:noFill/>
          <a:ln w="381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ahoma" panose="020B0604030504040204" pitchFamily="34" charset="0"/>
              <a:cs typeface="Arial" panose="020B0604020202020204" pitchFamily="34" charset="0"/>
            </a:endParaRPr>
          </a:p>
        </p:txBody>
      </p:sp>
      <p:sp>
        <p:nvSpPr>
          <p:cNvPr id="46085" name="Line 5">
            <a:extLst>
              <a:ext uri="{FF2B5EF4-FFF2-40B4-BE49-F238E27FC236}">
                <a16:creationId xmlns:a16="http://schemas.microsoft.com/office/drawing/2014/main" id="{8101AC8C-8C45-D7FF-6E22-919886D7A9B4}"/>
              </a:ext>
            </a:extLst>
          </p:cNvPr>
          <p:cNvSpPr>
            <a:spLocks noChangeShapeType="1"/>
          </p:cNvSpPr>
          <p:nvPr/>
        </p:nvSpPr>
        <p:spPr bwMode="auto">
          <a:xfrm>
            <a:off x="6096000" y="2590800"/>
            <a:ext cx="2590800" cy="685800"/>
          </a:xfrm>
          <a:prstGeom prst="line">
            <a:avLst/>
          </a:prstGeom>
          <a:noFill/>
          <a:ln w="381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ahoma" panose="020B0604030504040204" pitchFamily="34" charset="0"/>
              <a:cs typeface="Arial" panose="020B0604020202020204" pitchFamily="34" charset="0"/>
            </a:endParaRPr>
          </a:p>
        </p:txBody>
      </p:sp>
      <p:sp>
        <p:nvSpPr>
          <p:cNvPr id="46086" name="Line 6">
            <a:extLst>
              <a:ext uri="{FF2B5EF4-FFF2-40B4-BE49-F238E27FC236}">
                <a16:creationId xmlns:a16="http://schemas.microsoft.com/office/drawing/2014/main" id="{ED1C6A83-16E7-D0E6-4D4A-9BCCC28487CB}"/>
              </a:ext>
            </a:extLst>
          </p:cNvPr>
          <p:cNvSpPr>
            <a:spLocks noChangeShapeType="1"/>
          </p:cNvSpPr>
          <p:nvPr/>
        </p:nvSpPr>
        <p:spPr bwMode="auto">
          <a:xfrm flipV="1">
            <a:off x="2743200" y="4038600"/>
            <a:ext cx="0" cy="381000"/>
          </a:xfrm>
          <a:prstGeom prst="line">
            <a:avLst/>
          </a:prstGeom>
          <a:noFill/>
          <a:ln w="381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ahoma" panose="020B0604030504040204" pitchFamily="34" charset="0"/>
              <a:cs typeface="Arial" panose="020B0604020202020204" pitchFamily="34" charset="0"/>
            </a:endParaRPr>
          </a:p>
        </p:txBody>
      </p:sp>
      <p:sp>
        <p:nvSpPr>
          <p:cNvPr id="46087" name="Line 7">
            <a:extLst>
              <a:ext uri="{FF2B5EF4-FFF2-40B4-BE49-F238E27FC236}">
                <a16:creationId xmlns:a16="http://schemas.microsoft.com/office/drawing/2014/main" id="{C4EA8A1E-EEDA-6096-86A3-F938E3C6893B}"/>
              </a:ext>
            </a:extLst>
          </p:cNvPr>
          <p:cNvSpPr>
            <a:spLocks noChangeShapeType="1"/>
          </p:cNvSpPr>
          <p:nvPr/>
        </p:nvSpPr>
        <p:spPr bwMode="auto">
          <a:xfrm flipV="1">
            <a:off x="9525000" y="4038600"/>
            <a:ext cx="0" cy="381000"/>
          </a:xfrm>
          <a:prstGeom prst="line">
            <a:avLst/>
          </a:prstGeom>
          <a:noFill/>
          <a:ln w="381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ahoma" panose="020B0604030504040204" pitchFamily="34" charset="0"/>
              <a:cs typeface="Arial" panose="020B0604020202020204" pitchFamily="34" charset="0"/>
            </a:endParaRPr>
          </a:p>
        </p:txBody>
      </p:sp>
      <p:sp>
        <p:nvSpPr>
          <p:cNvPr id="46088" name="Line 8">
            <a:extLst>
              <a:ext uri="{FF2B5EF4-FFF2-40B4-BE49-F238E27FC236}">
                <a16:creationId xmlns:a16="http://schemas.microsoft.com/office/drawing/2014/main" id="{8521219D-8A0F-1169-793A-E6835F5F06A1}"/>
              </a:ext>
            </a:extLst>
          </p:cNvPr>
          <p:cNvSpPr>
            <a:spLocks noChangeShapeType="1"/>
          </p:cNvSpPr>
          <p:nvPr/>
        </p:nvSpPr>
        <p:spPr bwMode="auto">
          <a:xfrm flipV="1">
            <a:off x="6096000" y="3505200"/>
            <a:ext cx="2590800" cy="1219200"/>
          </a:xfrm>
          <a:prstGeom prst="line">
            <a:avLst/>
          </a:prstGeom>
          <a:noFill/>
          <a:ln w="381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ahoma" panose="020B0604030504040204" pitchFamily="34" charset="0"/>
              <a:cs typeface="Arial" panose="020B0604020202020204" pitchFamily="34" charset="0"/>
            </a:endParaRPr>
          </a:p>
        </p:txBody>
      </p:sp>
      <p:sp>
        <p:nvSpPr>
          <p:cNvPr id="46089" name="Line 9">
            <a:extLst>
              <a:ext uri="{FF2B5EF4-FFF2-40B4-BE49-F238E27FC236}">
                <a16:creationId xmlns:a16="http://schemas.microsoft.com/office/drawing/2014/main" id="{AA055143-9962-A467-7683-B65BEDC5DB5D}"/>
              </a:ext>
            </a:extLst>
          </p:cNvPr>
          <p:cNvSpPr>
            <a:spLocks noChangeShapeType="1"/>
          </p:cNvSpPr>
          <p:nvPr/>
        </p:nvSpPr>
        <p:spPr bwMode="auto">
          <a:xfrm flipH="1" flipV="1">
            <a:off x="3657600" y="3505200"/>
            <a:ext cx="2438400" cy="1219200"/>
          </a:xfrm>
          <a:prstGeom prst="line">
            <a:avLst/>
          </a:prstGeom>
          <a:noFill/>
          <a:ln w="381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ahoma" panose="020B0604030504040204" pitchFamily="34" charset="0"/>
              <a:cs typeface="Arial" panose="020B0604020202020204" pitchFamily="34" charset="0"/>
            </a:endParaRPr>
          </a:p>
        </p:txBody>
      </p:sp>
      <p:sp>
        <p:nvSpPr>
          <p:cNvPr id="46090" name="Slide Number Placeholder 1">
            <a:extLst>
              <a:ext uri="{FF2B5EF4-FFF2-40B4-BE49-F238E27FC236}">
                <a16:creationId xmlns:a16="http://schemas.microsoft.com/office/drawing/2014/main" id="{D861C761-59F0-6A14-B9D3-8A5140ED7531}"/>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fld id="{FE0C59A1-6B7B-497C-8927-7B3DCD020A03}" type="slidenum">
              <a:rPr lang="en-US" altLang="en-US" sz="1400">
                <a:solidFill>
                  <a:srgbClr val="000000"/>
                </a:solidFill>
              </a:rPr>
              <a:pPr fontAlgn="base">
                <a:spcBef>
                  <a:spcPct val="0"/>
                </a:spcBef>
                <a:spcAft>
                  <a:spcPct val="0"/>
                </a:spcAft>
                <a:buClrTx/>
                <a:buSzTx/>
                <a:buNone/>
              </a:pPr>
              <a:t>139</a:t>
            </a:fld>
            <a:endParaRPr lang="en-US" altLang="en-US" sz="1400">
              <a:solidFill>
                <a:srgbClr val="000000"/>
              </a:solidFill>
            </a:endParaRPr>
          </a:p>
        </p:txBody>
      </p:sp>
    </p:spTree>
  </p:cSld>
  <p:clrMapOvr>
    <a:masterClrMapping/>
  </p:clrMapOvr>
  <p:transition>
    <p:blinds/>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087AF5BE-B63C-1CB8-2B5D-B973F15E84D9}"/>
              </a:ext>
            </a:extLst>
          </p:cNvPr>
          <p:cNvSpPr>
            <a:spLocks noGrp="1"/>
          </p:cNvSpPr>
          <p:nvPr>
            <p:ph type="sldNum" sz="quarter" idx="12"/>
          </p:nvPr>
        </p:nvSpPr>
        <p:spPr/>
        <p:txBody>
          <a:bodyPr/>
          <a:lstStyle/>
          <a:p>
            <a:pPr fontAlgn="base">
              <a:spcBef>
                <a:spcPct val="0"/>
              </a:spcBef>
              <a:spcAft>
                <a:spcPct val="0"/>
              </a:spcAft>
            </a:pPr>
            <a:fld id="{7915A450-C410-4A6C-9B45-C972AD0D3126}" type="slidenum">
              <a:rPr lang="en-US" altLang="en-US">
                <a:solidFill>
                  <a:srgbClr val="FFFFFF"/>
                </a:solidFill>
                <a:latin typeface="Arial"/>
                <a:cs typeface="Arial" panose="020B0604020202020204" pitchFamily="34" charset="0"/>
              </a:rPr>
              <a:pPr fontAlgn="base">
                <a:spcBef>
                  <a:spcPct val="0"/>
                </a:spcBef>
                <a:spcAft>
                  <a:spcPct val="0"/>
                </a:spcAft>
              </a:pPr>
              <a:t>14</a:t>
            </a:fld>
            <a:endParaRPr lang="en-US" altLang="en-US" dirty="0">
              <a:solidFill>
                <a:srgbClr val="FFFFFF"/>
              </a:solidFill>
              <a:latin typeface="Arial"/>
              <a:cs typeface="Arial" panose="020B0604020202020204" pitchFamily="34" charset="0"/>
            </a:endParaRPr>
          </a:p>
        </p:txBody>
      </p:sp>
      <p:sp>
        <p:nvSpPr>
          <p:cNvPr id="137220" name="Rectangle 4">
            <a:extLst>
              <a:ext uri="{FF2B5EF4-FFF2-40B4-BE49-F238E27FC236}">
                <a16:creationId xmlns:a16="http://schemas.microsoft.com/office/drawing/2014/main" id="{A95E4BBD-670B-93DC-38DA-50B598C64C08}"/>
              </a:ext>
            </a:extLst>
          </p:cNvPr>
          <p:cNvSpPr>
            <a:spLocks noGrp="1" noChangeArrowheads="1"/>
          </p:cNvSpPr>
          <p:nvPr>
            <p:ph type="body" sz="half" idx="1"/>
          </p:nvPr>
        </p:nvSpPr>
        <p:spPr>
          <a:xfrm>
            <a:off x="219075" y="238124"/>
            <a:ext cx="4333876" cy="6391276"/>
          </a:xfrm>
          <a:gradFill rotWithShape="1">
            <a:gsLst>
              <a:gs pos="0">
                <a:srgbClr val="003E00">
                  <a:gamma/>
                  <a:shade val="46275"/>
                  <a:invGamma/>
                </a:srgbClr>
              </a:gs>
              <a:gs pos="100000">
                <a:srgbClr val="003E00"/>
              </a:gs>
            </a:gsLst>
            <a:lin ang="5400000" scaled="1"/>
          </a:gradFill>
          <a:ln w="12700">
            <a:solidFill>
              <a:schemeClr val="tx1"/>
            </a:solidFill>
            <a:miter lim="800000"/>
            <a:headEnd/>
            <a:tailEnd/>
          </a:ln>
        </p:spPr>
        <p:txBody>
          <a:bodyPr/>
          <a:lstStyle/>
          <a:p>
            <a:pPr>
              <a:lnSpc>
                <a:spcPct val="90000"/>
              </a:lnSpc>
              <a:buFont typeface="Wingdings" panose="05000000000000000000" pitchFamily="2" charset="2"/>
              <a:buNone/>
            </a:pPr>
            <a:r>
              <a:rPr lang="en-US" altLang="en-US" sz="2400" dirty="0">
                <a:solidFill>
                  <a:srgbClr val="FFCC66"/>
                </a:solidFill>
              </a:rPr>
              <a:t>Constructions with a predicate or an implied predicate:</a:t>
            </a:r>
          </a:p>
          <a:p>
            <a:pPr lvl="1">
              <a:lnSpc>
                <a:spcPct val="90000"/>
              </a:lnSpc>
            </a:pPr>
            <a:r>
              <a:rPr lang="en-US" altLang="en-US" sz="2000" i="1" dirty="0">
                <a:latin typeface="Arial Narrow" panose="020B0606020202030204" pitchFamily="34" charset="0"/>
              </a:rPr>
              <a:t>“</a:t>
            </a:r>
            <a:r>
              <a:rPr lang="en-US" altLang="en-US" sz="2000" i="1" u="sng" dirty="0">
                <a:latin typeface="Arial Narrow" panose="020B0606020202030204" pitchFamily="34" charset="0"/>
              </a:rPr>
              <a:t>I am</a:t>
            </a:r>
            <a:r>
              <a:rPr lang="en-US" altLang="en-US" sz="2000" i="1" dirty="0">
                <a:latin typeface="Arial Narrow" panose="020B0606020202030204" pitchFamily="34" charset="0"/>
              </a:rPr>
              <a:t> the bread of life” (6:35, 51)</a:t>
            </a:r>
          </a:p>
          <a:p>
            <a:pPr lvl="1">
              <a:lnSpc>
                <a:spcPct val="90000"/>
              </a:lnSpc>
            </a:pPr>
            <a:r>
              <a:rPr lang="en-US" altLang="en-US" sz="2000" i="1" dirty="0">
                <a:latin typeface="Arial Narrow" panose="020B0606020202030204" pitchFamily="34" charset="0"/>
              </a:rPr>
              <a:t>“</a:t>
            </a:r>
            <a:r>
              <a:rPr lang="en-US" altLang="en-US" sz="2000" i="1" u="sng" dirty="0">
                <a:latin typeface="Arial Narrow" panose="020B0606020202030204" pitchFamily="34" charset="0"/>
              </a:rPr>
              <a:t>I am</a:t>
            </a:r>
            <a:r>
              <a:rPr lang="en-US" altLang="en-US" sz="2000" i="1" dirty="0">
                <a:latin typeface="Arial Narrow" panose="020B0606020202030204" pitchFamily="34" charset="0"/>
              </a:rPr>
              <a:t> the light of the world” (8:12; 9:5)</a:t>
            </a:r>
          </a:p>
          <a:p>
            <a:pPr lvl="1">
              <a:lnSpc>
                <a:spcPct val="90000"/>
              </a:lnSpc>
            </a:pPr>
            <a:r>
              <a:rPr lang="en-US" altLang="en-US" sz="2000" i="1" dirty="0">
                <a:latin typeface="Arial Narrow" panose="020B0606020202030204" pitchFamily="34" charset="0"/>
              </a:rPr>
              <a:t>“</a:t>
            </a:r>
            <a:r>
              <a:rPr lang="en-US" altLang="en-US" sz="2000" i="1" u="sng" dirty="0">
                <a:latin typeface="Arial Narrow" panose="020B0606020202030204" pitchFamily="34" charset="0"/>
              </a:rPr>
              <a:t>I am</a:t>
            </a:r>
            <a:r>
              <a:rPr lang="en-US" altLang="en-US" sz="2000" i="1" dirty="0">
                <a:latin typeface="Arial Narrow" panose="020B0606020202030204" pitchFamily="34" charset="0"/>
              </a:rPr>
              <a:t> one who testifies for myself” (8:18)</a:t>
            </a:r>
          </a:p>
          <a:p>
            <a:pPr lvl="1">
              <a:lnSpc>
                <a:spcPct val="90000"/>
              </a:lnSpc>
            </a:pPr>
            <a:r>
              <a:rPr lang="en-US" altLang="en-US" sz="2000" i="1" dirty="0">
                <a:latin typeface="Arial Narrow" panose="020B0606020202030204" pitchFamily="34" charset="0"/>
              </a:rPr>
              <a:t>“</a:t>
            </a:r>
            <a:r>
              <a:rPr lang="en-US" altLang="en-US" sz="2000" i="1" u="sng" dirty="0">
                <a:latin typeface="Arial Narrow" panose="020B0606020202030204" pitchFamily="34" charset="0"/>
              </a:rPr>
              <a:t>I am</a:t>
            </a:r>
            <a:r>
              <a:rPr lang="en-US" altLang="en-US" sz="2000" i="1" dirty="0">
                <a:latin typeface="Arial Narrow" panose="020B0606020202030204" pitchFamily="34" charset="0"/>
              </a:rPr>
              <a:t> from above; </a:t>
            </a:r>
            <a:r>
              <a:rPr lang="en-US" altLang="en-US" sz="2000" i="1" u="sng" dirty="0">
                <a:latin typeface="Arial Narrow" panose="020B0606020202030204" pitchFamily="34" charset="0"/>
              </a:rPr>
              <a:t>I am</a:t>
            </a:r>
            <a:r>
              <a:rPr lang="en-US" altLang="en-US" sz="2000" i="1" dirty="0">
                <a:latin typeface="Arial Narrow" panose="020B0606020202030204" pitchFamily="34" charset="0"/>
              </a:rPr>
              <a:t> not of this world” (8:23)</a:t>
            </a:r>
          </a:p>
          <a:p>
            <a:pPr lvl="1">
              <a:lnSpc>
                <a:spcPct val="90000"/>
              </a:lnSpc>
            </a:pPr>
            <a:r>
              <a:rPr lang="en-US" altLang="en-US" sz="2000" i="1" dirty="0">
                <a:latin typeface="Arial Narrow" panose="020B0606020202030204" pitchFamily="34" charset="0"/>
              </a:rPr>
              <a:t>“</a:t>
            </a:r>
            <a:r>
              <a:rPr lang="en-US" altLang="en-US" sz="2000" i="1" u="sng" dirty="0">
                <a:latin typeface="Arial Narrow" panose="020B0606020202030204" pitchFamily="34" charset="0"/>
              </a:rPr>
              <a:t>I am</a:t>
            </a:r>
            <a:r>
              <a:rPr lang="en-US" altLang="en-US" sz="2000" i="1" dirty="0">
                <a:latin typeface="Arial Narrow" panose="020B0606020202030204" pitchFamily="34" charset="0"/>
              </a:rPr>
              <a:t> the gate” (10:7, 9)</a:t>
            </a:r>
          </a:p>
          <a:p>
            <a:pPr lvl="1">
              <a:lnSpc>
                <a:spcPct val="90000"/>
              </a:lnSpc>
            </a:pPr>
            <a:r>
              <a:rPr lang="en-US" altLang="en-US" sz="2000" i="1" dirty="0">
                <a:latin typeface="Arial Narrow" panose="020B0606020202030204" pitchFamily="34" charset="0"/>
              </a:rPr>
              <a:t>“</a:t>
            </a:r>
            <a:r>
              <a:rPr lang="en-US" altLang="en-US" sz="2000" i="1" u="sng" dirty="0">
                <a:latin typeface="Arial Narrow" panose="020B0606020202030204" pitchFamily="34" charset="0"/>
              </a:rPr>
              <a:t>I am</a:t>
            </a:r>
            <a:r>
              <a:rPr lang="en-US" altLang="en-US" sz="2000" i="1" dirty="0">
                <a:latin typeface="Arial Narrow" panose="020B0606020202030204" pitchFamily="34" charset="0"/>
              </a:rPr>
              <a:t> the good shepherd” (10:11, 14)</a:t>
            </a:r>
          </a:p>
          <a:p>
            <a:pPr lvl="1">
              <a:lnSpc>
                <a:spcPct val="90000"/>
              </a:lnSpc>
            </a:pPr>
            <a:r>
              <a:rPr lang="en-US" altLang="en-US" sz="2000" i="1" dirty="0">
                <a:latin typeface="Arial Narrow" panose="020B0606020202030204" pitchFamily="34" charset="0"/>
              </a:rPr>
              <a:t>“</a:t>
            </a:r>
            <a:r>
              <a:rPr lang="en-US" altLang="en-US" sz="2000" i="1" u="sng" dirty="0">
                <a:latin typeface="Arial Narrow" panose="020B0606020202030204" pitchFamily="34" charset="0"/>
              </a:rPr>
              <a:t>I am</a:t>
            </a:r>
            <a:r>
              <a:rPr lang="en-US" altLang="en-US" sz="2000" i="1" dirty="0">
                <a:latin typeface="Arial Narrow" panose="020B0606020202030204" pitchFamily="34" charset="0"/>
              </a:rPr>
              <a:t> the resurrection and the life” (11:25)</a:t>
            </a:r>
          </a:p>
          <a:p>
            <a:pPr lvl="1">
              <a:lnSpc>
                <a:spcPct val="90000"/>
              </a:lnSpc>
            </a:pPr>
            <a:r>
              <a:rPr lang="en-US" altLang="en-US" sz="2000" i="1" dirty="0">
                <a:latin typeface="Arial Narrow" panose="020B0606020202030204" pitchFamily="34" charset="0"/>
              </a:rPr>
              <a:t>“</a:t>
            </a:r>
            <a:r>
              <a:rPr lang="en-US" altLang="en-US" sz="2000" i="1" u="sng" dirty="0">
                <a:latin typeface="Arial Narrow" panose="020B0606020202030204" pitchFamily="34" charset="0"/>
              </a:rPr>
              <a:t>I am</a:t>
            </a:r>
            <a:r>
              <a:rPr lang="en-US" altLang="en-US" sz="2000" i="1" dirty="0">
                <a:latin typeface="Arial Narrow" panose="020B0606020202030204" pitchFamily="34" charset="0"/>
              </a:rPr>
              <a:t> the way and the truth and the life” (14:6)</a:t>
            </a:r>
          </a:p>
          <a:p>
            <a:pPr lvl="1">
              <a:lnSpc>
                <a:spcPct val="90000"/>
              </a:lnSpc>
            </a:pPr>
            <a:r>
              <a:rPr lang="en-US" altLang="en-US" sz="2000" i="1" dirty="0">
                <a:latin typeface="Arial Narrow" panose="020B0606020202030204" pitchFamily="34" charset="0"/>
              </a:rPr>
              <a:t>“</a:t>
            </a:r>
            <a:r>
              <a:rPr lang="en-US" altLang="en-US" sz="2000" i="1" u="sng" dirty="0">
                <a:latin typeface="Arial Narrow" panose="020B0606020202030204" pitchFamily="34" charset="0"/>
              </a:rPr>
              <a:t>I am</a:t>
            </a:r>
            <a:r>
              <a:rPr lang="en-US" altLang="en-US" sz="2000" i="1" dirty="0">
                <a:latin typeface="Arial Narrow" panose="020B0606020202030204" pitchFamily="34" charset="0"/>
              </a:rPr>
              <a:t> the true vine” (15:1, 5)</a:t>
            </a:r>
          </a:p>
          <a:p>
            <a:pPr lvl="1">
              <a:lnSpc>
                <a:spcPct val="90000"/>
              </a:lnSpc>
            </a:pPr>
            <a:r>
              <a:rPr lang="en-US" altLang="en-US" sz="2000" i="1" dirty="0">
                <a:latin typeface="Arial Narrow" panose="020B0606020202030204" pitchFamily="34" charset="0"/>
              </a:rPr>
              <a:t>“</a:t>
            </a:r>
            <a:r>
              <a:rPr lang="en-US" altLang="en-US" sz="2000" i="1" u="sng" dirty="0">
                <a:latin typeface="Arial Narrow" panose="020B0606020202030204" pitchFamily="34" charset="0"/>
              </a:rPr>
              <a:t>I am</a:t>
            </a:r>
            <a:r>
              <a:rPr lang="en-US" altLang="en-US" sz="2000" i="1" dirty="0">
                <a:latin typeface="Arial Narrow" panose="020B0606020202030204" pitchFamily="34" charset="0"/>
              </a:rPr>
              <a:t> [the one you are looking at] (6:20)</a:t>
            </a:r>
          </a:p>
          <a:p>
            <a:pPr lvl="1">
              <a:lnSpc>
                <a:spcPct val="90000"/>
              </a:lnSpc>
            </a:pPr>
            <a:r>
              <a:rPr lang="en-US" altLang="en-US" sz="2000" i="1" dirty="0">
                <a:latin typeface="Arial Narrow" panose="020B0606020202030204" pitchFamily="34" charset="0"/>
              </a:rPr>
              <a:t>“</a:t>
            </a:r>
            <a:r>
              <a:rPr lang="en-US" altLang="en-US" sz="2000" i="1" u="sng" dirty="0">
                <a:latin typeface="Arial Narrow" panose="020B0606020202030204" pitchFamily="34" charset="0"/>
              </a:rPr>
              <a:t>I am</a:t>
            </a:r>
            <a:r>
              <a:rPr lang="en-US" altLang="en-US" sz="2000" i="1" dirty="0">
                <a:latin typeface="Arial Narrow" panose="020B0606020202030204" pitchFamily="34" charset="0"/>
              </a:rPr>
              <a:t> [the one you are seeking] (18:5)</a:t>
            </a:r>
          </a:p>
          <a:p>
            <a:pPr lvl="1">
              <a:lnSpc>
                <a:spcPct val="90000"/>
              </a:lnSpc>
            </a:pPr>
            <a:endParaRPr lang="en-US" altLang="en-US" sz="2000" i="1" dirty="0">
              <a:latin typeface="Arial Narrow" panose="020B0606020202030204" pitchFamily="34" charset="0"/>
            </a:endParaRPr>
          </a:p>
        </p:txBody>
      </p:sp>
      <p:sp>
        <p:nvSpPr>
          <p:cNvPr id="5" name="Rectangle 3">
            <a:extLst>
              <a:ext uri="{FF2B5EF4-FFF2-40B4-BE49-F238E27FC236}">
                <a16:creationId xmlns:a16="http://schemas.microsoft.com/office/drawing/2014/main" id="{544B68E6-C81B-EA9B-3395-0BEB5CC59238}"/>
              </a:ext>
            </a:extLst>
          </p:cNvPr>
          <p:cNvSpPr txBox="1">
            <a:spLocks noChangeArrowheads="1"/>
          </p:cNvSpPr>
          <p:nvPr/>
        </p:nvSpPr>
        <p:spPr bwMode="auto">
          <a:xfrm>
            <a:off x="4638675" y="238123"/>
            <a:ext cx="3000376" cy="6391276"/>
          </a:xfrm>
          <a:prstGeom prst="rect">
            <a:avLst/>
          </a:prstGeom>
          <a:gradFill rotWithShape="1">
            <a:gsLst>
              <a:gs pos="0">
                <a:srgbClr val="003E00">
                  <a:gamma/>
                  <a:shade val="46275"/>
                  <a:invGamma/>
                </a:srgbClr>
              </a:gs>
              <a:gs pos="100000">
                <a:srgbClr val="003E00"/>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90000"/>
              <a:buFont typeface="Wingdings" panose="05000000000000000000" pitchFamily="2" charset="2"/>
              <a:buBlip>
                <a:blip r:embed="rId2"/>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90000"/>
              <a:buFont typeface="Wingdings" panose="05000000000000000000" pitchFamily="2" charset="2"/>
              <a:buBlip>
                <a:blip r:embed="rId3"/>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90000"/>
              <a:buFont typeface="Wingdings" panose="05000000000000000000" pitchFamily="2" charset="2"/>
              <a:buBlip>
                <a:blip r:embed="rId4"/>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buFont typeface="Wingdings" panose="05000000000000000000" pitchFamily="2" charset="2"/>
              <a:buNone/>
            </a:pPr>
            <a:r>
              <a:rPr lang="en-US" altLang="en-US" sz="2400" dirty="0">
                <a:solidFill>
                  <a:srgbClr val="FFCC66"/>
                </a:solidFill>
              </a:rPr>
              <a:t>Absolute constructions without a predicate:</a:t>
            </a:r>
            <a:endParaRPr lang="en-US" altLang="en-US" sz="2400" i="1" dirty="0">
              <a:solidFill>
                <a:srgbClr val="FFCC66"/>
              </a:solidFill>
              <a:latin typeface="Arial Narrow" panose="020B0606020202030204" pitchFamily="34" charset="0"/>
            </a:endParaRPr>
          </a:p>
          <a:p>
            <a:pPr lvl="1">
              <a:lnSpc>
                <a:spcPct val="90000"/>
              </a:lnSpc>
            </a:pPr>
            <a:r>
              <a:rPr lang="en-US" altLang="en-US" sz="2000" i="1" dirty="0">
                <a:latin typeface="Arial Narrow" panose="020B0606020202030204" pitchFamily="34" charset="0"/>
              </a:rPr>
              <a:t>“</a:t>
            </a:r>
            <a:r>
              <a:rPr lang="en-US" altLang="en-US" sz="2000" i="1" u="sng" dirty="0">
                <a:latin typeface="Arial Narrow" panose="020B0606020202030204" pitchFamily="34" charset="0"/>
              </a:rPr>
              <a:t>I am</a:t>
            </a:r>
            <a:r>
              <a:rPr lang="en-US" altLang="en-US" sz="2000" i="1" dirty="0">
                <a:latin typeface="Arial Narrow" panose="020B0606020202030204" pitchFamily="34" charset="0"/>
              </a:rPr>
              <a:t>. Don’t be afraid” (6:20)</a:t>
            </a:r>
          </a:p>
          <a:p>
            <a:pPr lvl="1">
              <a:lnSpc>
                <a:spcPct val="90000"/>
              </a:lnSpc>
            </a:pPr>
            <a:r>
              <a:rPr lang="en-US" altLang="en-US" sz="2000" i="1" dirty="0">
                <a:latin typeface="Arial Narrow" panose="020B0606020202030204" pitchFamily="34" charset="0"/>
              </a:rPr>
              <a:t>“If you do not believe that </a:t>
            </a:r>
            <a:r>
              <a:rPr lang="en-US" altLang="en-US" sz="2000" i="1" u="sng" dirty="0">
                <a:latin typeface="Arial Narrow" panose="020B0606020202030204" pitchFamily="34" charset="0"/>
              </a:rPr>
              <a:t>I am,</a:t>
            </a:r>
            <a:r>
              <a:rPr lang="en-US" altLang="en-US" sz="2000" i="1" dirty="0">
                <a:latin typeface="Arial Narrow" panose="020B0606020202030204" pitchFamily="34" charset="0"/>
              </a:rPr>
              <a:t> you will die in your sins” (8:24)</a:t>
            </a:r>
          </a:p>
          <a:p>
            <a:pPr lvl="1">
              <a:lnSpc>
                <a:spcPct val="90000"/>
              </a:lnSpc>
            </a:pPr>
            <a:r>
              <a:rPr lang="en-US" altLang="en-US" sz="2000" i="1" dirty="0">
                <a:latin typeface="Arial Narrow" panose="020B0606020202030204" pitchFamily="34" charset="0"/>
              </a:rPr>
              <a:t>“When you lift up the Son of Man, then you will know that </a:t>
            </a:r>
            <a:r>
              <a:rPr lang="en-US" altLang="en-US" sz="2000" i="1" u="sng" dirty="0">
                <a:latin typeface="Arial Narrow" panose="020B0606020202030204" pitchFamily="34" charset="0"/>
              </a:rPr>
              <a:t>I am</a:t>
            </a:r>
            <a:r>
              <a:rPr lang="en-US" altLang="en-US" sz="2000" i="1" dirty="0">
                <a:latin typeface="Arial Narrow" panose="020B0606020202030204" pitchFamily="34" charset="0"/>
              </a:rPr>
              <a:t>…” (8:28)</a:t>
            </a:r>
          </a:p>
          <a:p>
            <a:pPr lvl="1">
              <a:lnSpc>
                <a:spcPct val="90000"/>
              </a:lnSpc>
            </a:pPr>
            <a:r>
              <a:rPr lang="en-US" altLang="en-US" sz="2000" i="1" dirty="0">
                <a:latin typeface="Arial Narrow" panose="020B0606020202030204" pitchFamily="34" charset="0"/>
              </a:rPr>
              <a:t>“Before Abraham was, </a:t>
            </a:r>
            <a:r>
              <a:rPr lang="en-US" altLang="en-US" sz="2000" i="1" u="sng" dirty="0">
                <a:latin typeface="Arial Narrow" panose="020B0606020202030204" pitchFamily="34" charset="0"/>
              </a:rPr>
              <a:t>I am</a:t>
            </a:r>
            <a:r>
              <a:rPr lang="en-US" altLang="en-US" sz="2000" i="1" dirty="0">
                <a:latin typeface="Arial Narrow" panose="020B0606020202030204" pitchFamily="34" charset="0"/>
              </a:rPr>
              <a:t>” (8:58)</a:t>
            </a:r>
          </a:p>
          <a:p>
            <a:pPr lvl="1">
              <a:lnSpc>
                <a:spcPct val="90000"/>
              </a:lnSpc>
            </a:pPr>
            <a:r>
              <a:rPr lang="en-US" altLang="en-US" sz="2000" i="1" dirty="0">
                <a:latin typeface="Arial Narrow" panose="020B0606020202030204" pitchFamily="34" charset="0"/>
              </a:rPr>
              <a:t>“I am telling you before it happens so that you will believe when it happens that </a:t>
            </a:r>
            <a:r>
              <a:rPr lang="en-US" altLang="en-US" sz="2000" i="1" u="sng" dirty="0">
                <a:latin typeface="Arial Narrow" panose="020B0606020202030204" pitchFamily="34" charset="0"/>
              </a:rPr>
              <a:t>I am</a:t>
            </a:r>
            <a:r>
              <a:rPr lang="en-US" altLang="en-US" sz="2000" i="1" dirty="0">
                <a:latin typeface="Arial Narrow" panose="020B0606020202030204" pitchFamily="34" charset="0"/>
              </a:rPr>
              <a:t>” (13:19)</a:t>
            </a:r>
          </a:p>
        </p:txBody>
      </p:sp>
      <p:sp>
        <p:nvSpPr>
          <p:cNvPr id="139269" name="Rectangle 5">
            <a:extLst>
              <a:ext uri="{FF2B5EF4-FFF2-40B4-BE49-F238E27FC236}">
                <a16:creationId xmlns:a16="http://schemas.microsoft.com/office/drawing/2014/main" id="{66E1C78F-AC36-B750-9E15-5746B308FE2D}"/>
              </a:ext>
            </a:extLst>
          </p:cNvPr>
          <p:cNvSpPr txBox="1">
            <a:spLocks noChangeArrowheads="1"/>
          </p:cNvSpPr>
          <p:nvPr/>
        </p:nvSpPr>
        <p:spPr bwMode="auto">
          <a:xfrm>
            <a:off x="7829549" y="762000"/>
            <a:ext cx="4143375"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90000"/>
              <a:buFont typeface="Wingdings" panose="05000000000000000000" pitchFamily="2" charset="2"/>
              <a:buBlip>
                <a:blip r:embed="rId2"/>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90000"/>
              <a:buFont typeface="Wingdings" panose="05000000000000000000" pitchFamily="2" charset="2"/>
              <a:buBlip>
                <a:blip r:embed="rId3"/>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90000"/>
              <a:buFont typeface="Wingdings" panose="05000000000000000000" pitchFamily="2" charset="2"/>
              <a:buBlip>
                <a:blip r:embed="rId4"/>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buFont typeface="Wingdings" panose="05000000000000000000" pitchFamily="2" charset="2"/>
              <a:buNone/>
            </a:pPr>
            <a:r>
              <a:rPr lang="en-US" altLang="en-US" sz="2400" b="1" dirty="0">
                <a:solidFill>
                  <a:srgbClr val="FFCC66"/>
                </a:solidFill>
              </a:rPr>
              <a:t>	These “I Am” sayings seem intentionally linked to the “I AM” self-revelation of Yahweh to Moses at the burning bush:</a:t>
            </a:r>
          </a:p>
          <a:p>
            <a:pPr>
              <a:lnSpc>
                <a:spcPct val="90000"/>
              </a:lnSpc>
              <a:buFont typeface="Wingdings" panose="05000000000000000000" pitchFamily="2" charset="2"/>
              <a:buNone/>
            </a:pPr>
            <a:r>
              <a:rPr lang="en-US" altLang="en-US" sz="1000" b="1" dirty="0"/>
              <a:t> </a:t>
            </a:r>
          </a:p>
          <a:p>
            <a:pPr>
              <a:lnSpc>
                <a:spcPct val="90000"/>
              </a:lnSpc>
              <a:buFont typeface="Wingdings" panose="05000000000000000000" pitchFamily="2" charset="2"/>
              <a:buNone/>
            </a:pPr>
            <a:r>
              <a:rPr lang="en-US" altLang="en-US" sz="2800" dirty="0">
                <a:solidFill>
                  <a:srgbClr val="FF6600"/>
                </a:solidFill>
                <a:latin typeface="HebrewTh" pitchFamily="2" charset="0"/>
              </a:rPr>
              <a:t>	</a:t>
            </a:r>
            <a:r>
              <a:rPr lang="he-IL" altLang="en-US" sz="2800" dirty="0">
                <a:solidFill>
                  <a:srgbClr val="FF6600"/>
                </a:solidFill>
                <a:latin typeface="HebrewTh" pitchFamily="2" charset="0"/>
              </a:rPr>
              <a:t>אהיה אשר אהיה      </a:t>
            </a:r>
            <a:endParaRPr lang="en-US" altLang="en-US" sz="2000" dirty="0">
              <a:latin typeface="Arial Narrow" panose="020B0606020202030204" pitchFamily="34" charset="0"/>
            </a:endParaRPr>
          </a:p>
          <a:p>
            <a:pPr>
              <a:lnSpc>
                <a:spcPct val="90000"/>
              </a:lnSpc>
              <a:buFont typeface="Wingdings" panose="05000000000000000000" pitchFamily="2" charset="2"/>
              <a:buNone/>
            </a:pPr>
            <a:r>
              <a:rPr lang="en-US" altLang="en-US" sz="2000" i="1" dirty="0">
                <a:latin typeface="Arial Narrow" panose="020B0606020202030204" pitchFamily="34" charset="0"/>
              </a:rPr>
              <a:t>		(I AM who I AM)</a:t>
            </a:r>
          </a:p>
          <a:p>
            <a:pPr>
              <a:lnSpc>
                <a:spcPct val="90000"/>
              </a:lnSpc>
              <a:buFont typeface="Wingdings" panose="05000000000000000000" pitchFamily="2" charset="2"/>
              <a:buNone/>
            </a:pPr>
            <a:r>
              <a:rPr lang="en-US" altLang="en-US" sz="2000" dirty="0">
                <a:latin typeface="Arial Narrow" panose="020B0606020202030204" pitchFamily="34" charset="0"/>
              </a:rPr>
              <a:t>		(Ex. 3:14, MT)</a:t>
            </a:r>
          </a:p>
          <a:p>
            <a:pPr>
              <a:lnSpc>
                <a:spcPct val="90000"/>
              </a:lnSpc>
              <a:buFont typeface="Wingdings" panose="05000000000000000000" pitchFamily="2" charset="2"/>
              <a:buNone/>
            </a:pPr>
            <a:endParaRPr lang="en-US" altLang="en-US" sz="1000" dirty="0">
              <a:latin typeface="Arial Narrow" panose="020B0606020202030204" pitchFamily="34" charset="0"/>
            </a:endParaRPr>
          </a:p>
          <a:p>
            <a:pPr>
              <a:lnSpc>
                <a:spcPct val="90000"/>
              </a:lnSpc>
              <a:buFont typeface="Wingdings" panose="05000000000000000000" pitchFamily="2" charset="2"/>
              <a:buNone/>
            </a:pPr>
            <a:r>
              <a:rPr lang="en-US" altLang="en-US" sz="2800" dirty="0">
                <a:latin typeface="Greekth" panose="02020803070505020304" pitchFamily="18" charset="0"/>
              </a:rPr>
              <a:t>	</a:t>
            </a:r>
            <a:r>
              <a:rPr lang="en-US" altLang="en-US" sz="2800" dirty="0">
                <a:solidFill>
                  <a:srgbClr val="FF0000"/>
                </a:solidFill>
                <a:latin typeface="Greekth" panose="02020803070505020304" pitchFamily="18" charset="0"/>
              </a:rPr>
              <a:t>	</a:t>
            </a:r>
            <a:r>
              <a:rPr lang="el-GR" altLang="en-US" sz="2800" dirty="0">
                <a:solidFill>
                  <a:srgbClr val="FF6600"/>
                </a:solidFill>
                <a:latin typeface="Greekth" panose="02020803070505020304" pitchFamily="18" charset="0"/>
              </a:rPr>
              <a:t>εγω ειμι ο Ων</a:t>
            </a:r>
          </a:p>
          <a:p>
            <a:pPr>
              <a:lnSpc>
                <a:spcPct val="90000"/>
              </a:lnSpc>
              <a:buFont typeface="Wingdings" panose="05000000000000000000" pitchFamily="2" charset="2"/>
              <a:buNone/>
            </a:pPr>
            <a:r>
              <a:rPr lang="en-US" altLang="en-US" sz="2400" i="1" dirty="0">
                <a:latin typeface="Arial Narrow" panose="020B0606020202030204" pitchFamily="34" charset="0"/>
              </a:rPr>
              <a:t>		</a:t>
            </a:r>
            <a:r>
              <a:rPr lang="en-US" altLang="en-US" sz="2000" i="1" dirty="0">
                <a:latin typeface="Arial Narrow" panose="020B0606020202030204" pitchFamily="34" charset="0"/>
              </a:rPr>
              <a:t>(I am the Being)</a:t>
            </a:r>
          </a:p>
          <a:p>
            <a:pPr>
              <a:lnSpc>
                <a:spcPct val="90000"/>
              </a:lnSpc>
              <a:buFont typeface="Wingdings" panose="05000000000000000000" pitchFamily="2" charset="2"/>
              <a:buNone/>
            </a:pPr>
            <a:r>
              <a:rPr lang="en-US" altLang="en-US" sz="2000" dirty="0">
                <a:latin typeface="Arial Narrow" panose="020B0606020202030204" pitchFamily="34" charset="0"/>
              </a:rPr>
              <a:t>		(Ex. 3:14, LXX)</a:t>
            </a:r>
            <a:endParaRPr lang="en-US" altLang="en-US" sz="2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37220">
                                            <p:txEl>
                                              <p:pRg st="0" end="0"/>
                                            </p:txEl>
                                          </p:spTgt>
                                        </p:tgtEl>
                                        <p:attrNameLst>
                                          <p:attrName>style.visibility</p:attrName>
                                        </p:attrNameLst>
                                      </p:cBhvr>
                                      <p:to>
                                        <p:strVal val="visible"/>
                                      </p:to>
                                    </p:set>
                                    <p:anim calcmode="lin" valueType="num">
                                      <p:cBhvr>
                                        <p:cTn id="7" dur="500" fill="hold"/>
                                        <p:tgtEl>
                                          <p:spTgt spid="13722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722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137220">
                                            <p:txEl>
                                              <p:pRg st="1" end="1"/>
                                            </p:txEl>
                                          </p:spTgt>
                                        </p:tgtEl>
                                        <p:attrNameLst>
                                          <p:attrName>style.visibility</p:attrName>
                                        </p:attrNameLst>
                                      </p:cBhvr>
                                      <p:to>
                                        <p:strVal val="visible"/>
                                      </p:to>
                                    </p:set>
                                    <p:animEffect transition="in" filter="wipe(left)">
                                      <p:cBhvr>
                                        <p:cTn id="13" dur="500"/>
                                        <p:tgtEl>
                                          <p:spTgt spid="137220">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137220">
                                            <p:txEl>
                                              <p:pRg st="2" end="2"/>
                                            </p:txEl>
                                          </p:spTgt>
                                        </p:tgtEl>
                                        <p:attrNameLst>
                                          <p:attrName>style.visibility</p:attrName>
                                        </p:attrNameLst>
                                      </p:cBhvr>
                                      <p:to>
                                        <p:strVal val="visible"/>
                                      </p:to>
                                    </p:set>
                                    <p:animEffect transition="in" filter="wipe(left)">
                                      <p:cBhvr>
                                        <p:cTn id="18" dur="500"/>
                                        <p:tgtEl>
                                          <p:spTgt spid="137220">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137220">
                                            <p:txEl>
                                              <p:pRg st="3" end="3"/>
                                            </p:txEl>
                                          </p:spTgt>
                                        </p:tgtEl>
                                        <p:attrNameLst>
                                          <p:attrName>style.visibility</p:attrName>
                                        </p:attrNameLst>
                                      </p:cBhvr>
                                      <p:to>
                                        <p:strVal val="visible"/>
                                      </p:to>
                                    </p:set>
                                    <p:animEffect transition="in" filter="wipe(left)">
                                      <p:cBhvr>
                                        <p:cTn id="23" dur="500"/>
                                        <p:tgtEl>
                                          <p:spTgt spid="137220">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137220">
                                            <p:txEl>
                                              <p:pRg st="4" end="4"/>
                                            </p:txEl>
                                          </p:spTgt>
                                        </p:tgtEl>
                                        <p:attrNameLst>
                                          <p:attrName>style.visibility</p:attrName>
                                        </p:attrNameLst>
                                      </p:cBhvr>
                                      <p:to>
                                        <p:strVal val="visible"/>
                                      </p:to>
                                    </p:set>
                                    <p:animEffect transition="in" filter="wipe(left)">
                                      <p:cBhvr>
                                        <p:cTn id="28" dur="500"/>
                                        <p:tgtEl>
                                          <p:spTgt spid="137220">
                                            <p:txEl>
                                              <p:pRg st="4" end="4"/>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nodeType="clickEffect">
                                  <p:stCondLst>
                                    <p:cond delay="0"/>
                                  </p:stCondLst>
                                  <p:childTnLst>
                                    <p:set>
                                      <p:cBhvr>
                                        <p:cTn id="32" dur="1" fill="hold">
                                          <p:stCondLst>
                                            <p:cond delay="0"/>
                                          </p:stCondLst>
                                        </p:cTn>
                                        <p:tgtEl>
                                          <p:spTgt spid="137220">
                                            <p:txEl>
                                              <p:pRg st="5" end="5"/>
                                            </p:txEl>
                                          </p:spTgt>
                                        </p:tgtEl>
                                        <p:attrNameLst>
                                          <p:attrName>style.visibility</p:attrName>
                                        </p:attrNameLst>
                                      </p:cBhvr>
                                      <p:to>
                                        <p:strVal val="visible"/>
                                      </p:to>
                                    </p:set>
                                    <p:animEffect transition="in" filter="wipe(left)">
                                      <p:cBhvr>
                                        <p:cTn id="33" dur="500"/>
                                        <p:tgtEl>
                                          <p:spTgt spid="137220">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37220">
                                            <p:txEl>
                                              <p:pRg st="6" end="6"/>
                                            </p:txEl>
                                          </p:spTgt>
                                        </p:tgtEl>
                                        <p:attrNameLst>
                                          <p:attrName>style.visibility</p:attrName>
                                        </p:attrNameLst>
                                      </p:cBhvr>
                                      <p:to>
                                        <p:strVal val="visible"/>
                                      </p:to>
                                    </p:set>
                                    <p:animEffect transition="in" filter="wipe(left)">
                                      <p:cBhvr>
                                        <p:cTn id="38" dur="500"/>
                                        <p:tgtEl>
                                          <p:spTgt spid="137220">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37220">
                                            <p:txEl>
                                              <p:pRg st="7" end="7"/>
                                            </p:txEl>
                                          </p:spTgt>
                                        </p:tgtEl>
                                        <p:attrNameLst>
                                          <p:attrName>style.visibility</p:attrName>
                                        </p:attrNameLst>
                                      </p:cBhvr>
                                      <p:to>
                                        <p:strVal val="visible"/>
                                      </p:to>
                                    </p:set>
                                    <p:animEffect transition="in" filter="wipe(left)">
                                      <p:cBhvr>
                                        <p:cTn id="43" dur="500"/>
                                        <p:tgtEl>
                                          <p:spTgt spid="137220">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37220">
                                            <p:txEl>
                                              <p:pRg st="8" end="8"/>
                                            </p:txEl>
                                          </p:spTgt>
                                        </p:tgtEl>
                                        <p:attrNameLst>
                                          <p:attrName>style.visibility</p:attrName>
                                        </p:attrNameLst>
                                      </p:cBhvr>
                                      <p:to>
                                        <p:strVal val="visible"/>
                                      </p:to>
                                    </p:set>
                                    <p:animEffect transition="in" filter="wipe(left)">
                                      <p:cBhvr>
                                        <p:cTn id="48" dur="500"/>
                                        <p:tgtEl>
                                          <p:spTgt spid="137220">
                                            <p:txEl>
                                              <p:pRg st="8" end="8"/>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37220">
                                            <p:txEl>
                                              <p:pRg st="9" end="9"/>
                                            </p:txEl>
                                          </p:spTgt>
                                        </p:tgtEl>
                                        <p:attrNameLst>
                                          <p:attrName>style.visibility</p:attrName>
                                        </p:attrNameLst>
                                      </p:cBhvr>
                                      <p:to>
                                        <p:strVal val="visible"/>
                                      </p:to>
                                    </p:set>
                                    <p:animEffect transition="in" filter="wipe(left)">
                                      <p:cBhvr>
                                        <p:cTn id="53" dur="500"/>
                                        <p:tgtEl>
                                          <p:spTgt spid="137220">
                                            <p:txEl>
                                              <p:pRg st="9" end="9"/>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37220">
                                            <p:txEl>
                                              <p:pRg st="10" end="10"/>
                                            </p:txEl>
                                          </p:spTgt>
                                        </p:tgtEl>
                                        <p:attrNameLst>
                                          <p:attrName>style.visibility</p:attrName>
                                        </p:attrNameLst>
                                      </p:cBhvr>
                                      <p:to>
                                        <p:strVal val="visible"/>
                                      </p:to>
                                    </p:set>
                                    <p:animEffect transition="in" filter="wipe(left)">
                                      <p:cBhvr>
                                        <p:cTn id="58" dur="500"/>
                                        <p:tgtEl>
                                          <p:spTgt spid="137220">
                                            <p:txEl>
                                              <p:pRg st="10" end="1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137220">
                                            <p:txEl>
                                              <p:pRg st="11" end="11"/>
                                            </p:txEl>
                                          </p:spTgt>
                                        </p:tgtEl>
                                        <p:attrNameLst>
                                          <p:attrName>style.visibility</p:attrName>
                                        </p:attrNameLst>
                                      </p:cBhvr>
                                      <p:to>
                                        <p:strVal val="visible"/>
                                      </p:to>
                                    </p:set>
                                    <p:animEffect transition="in" filter="wipe(left)">
                                      <p:cBhvr>
                                        <p:cTn id="63" dur="500"/>
                                        <p:tgtEl>
                                          <p:spTgt spid="137220">
                                            <p:txEl>
                                              <p:pRg st="11" end="11"/>
                                            </p:txEl>
                                          </p:spTgt>
                                        </p:tgtEl>
                                      </p:cBhvr>
                                    </p:animEffect>
                                  </p:childTnLst>
                                </p:cTn>
                              </p:par>
                            </p:childTnLst>
                          </p:cTn>
                        </p:par>
                        <p:par>
                          <p:cTn id="64" fill="hold">
                            <p:stCondLst>
                              <p:cond delay="500"/>
                            </p:stCondLst>
                            <p:childTnLst>
                              <p:par>
                                <p:cTn id="65" presetID="23" presetClass="entr" presetSubtype="16" fill="hold" nodeType="afterEffect">
                                  <p:stCondLst>
                                    <p:cond delay="0"/>
                                  </p:stCondLst>
                                  <p:childTnLst>
                                    <p:set>
                                      <p:cBhvr>
                                        <p:cTn id="66" dur="1" fill="hold">
                                          <p:stCondLst>
                                            <p:cond delay="0"/>
                                          </p:stCondLst>
                                        </p:cTn>
                                        <p:tgtEl>
                                          <p:spTgt spid="5">
                                            <p:txEl>
                                              <p:pRg st="0" end="0"/>
                                            </p:txEl>
                                          </p:spTgt>
                                        </p:tgtEl>
                                        <p:attrNameLst>
                                          <p:attrName>style.visibility</p:attrName>
                                        </p:attrNameLst>
                                      </p:cBhvr>
                                      <p:to>
                                        <p:strVal val="visible"/>
                                      </p:to>
                                    </p:set>
                                    <p:anim calcmode="lin" valueType="num">
                                      <p:cBhvr>
                                        <p:cTn id="6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68" dur="500" fill="hold"/>
                                        <p:tgtEl>
                                          <p:spTgt spid="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5">
                                            <p:txEl>
                                              <p:pRg st="1" end="1"/>
                                            </p:txEl>
                                          </p:spTgt>
                                        </p:tgtEl>
                                        <p:attrNameLst>
                                          <p:attrName>style.visibility</p:attrName>
                                        </p:attrNameLst>
                                      </p:cBhvr>
                                      <p:to>
                                        <p:strVal val="visible"/>
                                      </p:to>
                                    </p:set>
                                    <p:animEffect transition="in" filter="wipe(left)">
                                      <p:cBhvr>
                                        <p:cTn id="73" dur="500"/>
                                        <p:tgtEl>
                                          <p:spTgt spid="5">
                                            <p:txEl>
                                              <p:pRg st="1" end="1"/>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5">
                                            <p:txEl>
                                              <p:pRg st="2" end="2"/>
                                            </p:txEl>
                                          </p:spTgt>
                                        </p:tgtEl>
                                        <p:attrNameLst>
                                          <p:attrName>style.visibility</p:attrName>
                                        </p:attrNameLst>
                                      </p:cBhvr>
                                      <p:to>
                                        <p:strVal val="visible"/>
                                      </p:to>
                                    </p:set>
                                    <p:animEffect transition="in" filter="wipe(left)">
                                      <p:cBhvr>
                                        <p:cTn id="78" dur="500"/>
                                        <p:tgtEl>
                                          <p:spTgt spid="5">
                                            <p:txEl>
                                              <p:pRg st="2" end="2"/>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childTnLst>
                                    <p:set>
                                      <p:cBhvr>
                                        <p:cTn id="82" dur="1" fill="hold">
                                          <p:stCondLst>
                                            <p:cond delay="0"/>
                                          </p:stCondLst>
                                        </p:cTn>
                                        <p:tgtEl>
                                          <p:spTgt spid="5">
                                            <p:txEl>
                                              <p:pRg st="3" end="3"/>
                                            </p:txEl>
                                          </p:spTgt>
                                        </p:tgtEl>
                                        <p:attrNameLst>
                                          <p:attrName>style.visibility</p:attrName>
                                        </p:attrNameLst>
                                      </p:cBhvr>
                                      <p:to>
                                        <p:strVal val="visible"/>
                                      </p:to>
                                    </p:set>
                                    <p:animEffect transition="in" filter="wipe(left)">
                                      <p:cBhvr>
                                        <p:cTn id="83" dur="500"/>
                                        <p:tgtEl>
                                          <p:spTgt spid="5">
                                            <p:txEl>
                                              <p:pRg st="3" end="3"/>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5">
                                            <p:txEl>
                                              <p:pRg st="4" end="4"/>
                                            </p:txEl>
                                          </p:spTgt>
                                        </p:tgtEl>
                                        <p:attrNameLst>
                                          <p:attrName>style.visibility</p:attrName>
                                        </p:attrNameLst>
                                      </p:cBhvr>
                                      <p:to>
                                        <p:strVal val="visible"/>
                                      </p:to>
                                    </p:set>
                                    <p:animEffect transition="in" filter="wipe(left)">
                                      <p:cBhvr>
                                        <p:cTn id="88" dur="500"/>
                                        <p:tgtEl>
                                          <p:spTgt spid="5">
                                            <p:txEl>
                                              <p:pRg st="4" end="4"/>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nodeType="clickEffect">
                                  <p:stCondLst>
                                    <p:cond delay="0"/>
                                  </p:stCondLst>
                                  <p:childTnLst>
                                    <p:set>
                                      <p:cBhvr>
                                        <p:cTn id="92" dur="1" fill="hold">
                                          <p:stCondLst>
                                            <p:cond delay="0"/>
                                          </p:stCondLst>
                                        </p:cTn>
                                        <p:tgtEl>
                                          <p:spTgt spid="5">
                                            <p:txEl>
                                              <p:pRg st="5" end="5"/>
                                            </p:txEl>
                                          </p:spTgt>
                                        </p:tgtEl>
                                        <p:attrNameLst>
                                          <p:attrName>style.visibility</p:attrName>
                                        </p:attrNameLst>
                                      </p:cBhvr>
                                      <p:to>
                                        <p:strVal val="visible"/>
                                      </p:to>
                                    </p:set>
                                    <p:animEffect transition="in" filter="wipe(left)">
                                      <p:cBhvr>
                                        <p:cTn id="93" dur="500"/>
                                        <p:tgtEl>
                                          <p:spTgt spid="5">
                                            <p:txEl>
                                              <p:pRg st="5" end="5"/>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17" presetClass="entr" presetSubtype="10" fill="hold" nodeType="clickEffect">
                                  <p:stCondLst>
                                    <p:cond delay="0"/>
                                  </p:stCondLst>
                                  <p:childTnLst>
                                    <p:set>
                                      <p:cBhvr>
                                        <p:cTn id="97" dur="1" fill="hold">
                                          <p:stCondLst>
                                            <p:cond delay="0"/>
                                          </p:stCondLst>
                                        </p:cTn>
                                        <p:tgtEl>
                                          <p:spTgt spid="139269">
                                            <p:txEl>
                                              <p:pRg st="0" end="0"/>
                                            </p:txEl>
                                          </p:spTgt>
                                        </p:tgtEl>
                                        <p:attrNameLst>
                                          <p:attrName>style.visibility</p:attrName>
                                        </p:attrNameLst>
                                      </p:cBhvr>
                                      <p:to>
                                        <p:strVal val="visible"/>
                                      </p:to>
                                    </p:set>
                                    <p:anim calcmode="lin" valueType="num">
                                      <p:cBhvr>
                                        <p:cTn id="98" dur="500" fill="hold"/>
                                        <p:tgtEl>
                                          <p:spTgt spid="139269">
                                            <p:txEl>
                                              <p:pRg st="0" end="0"/>
                                            </p:txEl>
                                          </p:spTgt>
                                        </p:tgtEl>
                                        <p:attrNameLst>
                                          <p:attrName>ppt_w</p:attrName>
                                        </p:attrNameLst>
                                      </p:cBhvr>
                                      <p:tavLst>
                                        <p:tav tm="0">
                                          <p:val>
                                            <p:fltVal val="0"/>
                                          </p:val>
                                        </p:tav>
                                        <p:tav tm="100000">
                                          <p:val>
                                            <p:strVal val="#ppt_w"/>
                                          </p:val>
                                        </p:tav>
                                      </p:tavLst>
                                    </p:anim>
                                    <p:anim calcmode="lin" valueType="num">
                                      <p:cBhvr>
                                        <p:cTn id="99" dur="500" fill="hold"/>
                                        <p:tgtEl>
                                          <p:spTgt spid="13926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0" fill="hold">
                      <p:stCondLst>
                        <p:cond delay="indefinite"/>
                      </p:stCondLst>
                      <p:childTnLst>
                        <p:par>
                          <p:cTn id="101" fill="hold">
                            <p:stCondLst>
                              <p:cond delay="0"/>
                            </p:stCondLst>
                            <p:childTnLst>
                              <p:par>
                                <p:cTn id="102" presetID="53" presetClass="entr" presetSubtype="0" fill="hold" nodeType="clickEffect">
                                  <p:stCondLst>
                                    <p:cond delay="0"/>
                                  </p:stCondLst>
                                  <p:childTnLst>
                                    <p:set>
                                      <p:cBhvr>
                                        <p:cTn id="103" dur="1" fill="hold">
                                          <p:stCondLst>
                                            <p:cond delay="0"/>
                                          </p:stCondLst>
                                        </p:cTn>
                                        <p:tgtEl>
                                          <p:spTgt spid="139269">
                                            <p:txEl>
                                              <p:pRg st="2" end="2"/>
                                            </p:txEl>
                                          </p:spTgt>
                                        </p:tgtEl>
                                        <p:attrNameLst>
                                          <p:attrName>style.visibility</p:attrName>
                                        </p:attrNameLst>
                                      </p:cBhvr>
                                      <p:to>
                                        <p:strVal val="visible"/>
                                      </p:to>
                                    </p:set>
                                    <p:anim calcmode="lin" valueType="num">
                                      <p:cBhvr>
                                        <p:cTn id="104" dur="500" fill="hold"/>
                                        <p:tgtEl>
                                          <p:spTgt spid="139269">
                                            <p:txEl>
                                              <p:pRg st="2" end="2"/>
                                            </p:txEl>
                                          </p:spTgt>
                                        </p:tgtEl>
                                        <p:attrNameLst>
                                          <p:attrName>ppt_w</p:attrName>
                                        </p:attrNameLst>
                                      </p:cBhvr>
                                      <p:tavLst>
                                        <p:tav tm="0">
                                          <p:val>
                                            <p:fltVal val="0"/>
                                          </p:val>
                                        </p:tav>
                                        <p:tav tm="100000">
                                          <p:val>
                                            <p:strVal val="#ppt_w"/>
                                          </p:val>
                                        </p:tav>
                                      </p:tavLst>
                                    </p:anim>
                                    <p:anim calcmode="lin" valueType="num">
                                      <p:cBhvr>
                                        <p:cTn id="105" dur="500" fill="hold"/>
                                        <p:tgtEl>
                                          <p:spTgt spid="139269">
                                            <p:txEl>
                                              <p:pRg st="2" end="2"/>
                                            </p:txEl>
                                          </p:spTgt>
                                        </p:tgtEl>
                                        <p:attrNameLst>
                                          <p:attrName>ppt_h</p:attrName>
                                        </p:attrNameLst>
                                      </p:cBhvr>
                                      <p:tavLst>
                                        <p:tav tm="0">
                                          <p:val>
                                            <p:fltVal val="0"/>
                                          </p:val>
                                        </p:tav>
                                        <p:tav tm="100000">
                                          <p:val>
                                            <p:strVal val="#ppt_h"/>
                                          </p:val>
                                        </p:tav>
                                      </p:tavLst>
                                    </p:anim>
                                    <p:animEffect transition="in" filter="fade">
                                      <p:cBhvr>
                                        <p:cTn id="106" dur="500"/>
                                        <p:tgtEl>
                                          <p:spTgt spid="139269">
                                            <p:txEl>
                                              <p:pRg st="2" end="2"/>
                                            </p:txEl>
                                          </p:spTgt>
                                        </p:tgtEl>
                                      </p:cBhvr>
                                    </p:animEffect>
                                  </p:childTnLst>
                                </p:cTn>
                              </p:par>
                              <p:par>
                                <p:cTn id="107" presetID="53" presetClass="entr" presetSubtype="0" fill="hold" nodeType="withEffect">
                                  <p:stCondLst>
                                    <p:cond delay="0"/>
                                  </p:stCondLst>
                                  <p:childTnLst>
                                    <p:set>
                                      <p:cBhvr>
                                        <p:cTn id="108" dur="1" fill="hold">
                                          <p:stCondLst>
                                            <p:cond delay="0"/>
                                          </p:stCondLst>
                                        </p:cTn>
                                        <p:tgtEl>
                                          <p:spTgt spid="139269">
                                            <p:txEl>
                                              <p:pRg st="3" end="3"/>
                                            </p:txEl>
                                          </p:spTgt>
                                        </p:tgtEl>
                                        <p:attrNameLst>
                                          <p:attrName>style.visibility</p:attrName>
                                        </p:attrNameLst>
                                      </p:cBhvr>
                                      <p:to>
                                        <p:strVal val="visible"/>
                                      </p:to>
                                    </p:set>
                                    <p:anim calcmode="lin" valueType="num">
                                      <p:cBhvr>
                                        <p:cTn id="109" dur="500" fill="hold"/>
                                        <p:tgtEl>
                                          <p:spTgt spid="139269">
                                            <p:txEl>
                                              <p:pRg st="3" end="3"/>
                                            </p:txEl>
                                          </p:spTgt>
                                        </p:tgtEl>
                                        <p:attrNameLst>
                                          <p:attrName>ppt_w</p:attrName>
                                        </p:attrNameLst>
                                      </p:cBhvr>
                                      <p:tavLst>
                                        <p:tav tm="0">
                                          <p:val>
                                            <p:fltVal val="0"/>
                                          </p:val>
                                        </p:tav>
                                        <p:tav tm="100000">
                                          <p:val>
                                            <p:strVal val="#ppt_w"/>
                                          </p:val>
                                        </p:tav>
                                      </p:tavLst>
                                    </p:anim>
                                    <p:anim calcmode="lin" valueType="num">
                                      <p:cBhvr>
                                        <p:cTn id="110" dur="500" fill="hold"/>
                                        <p:tgtEl>
                                          <p:spTgt spid="139269">
                                            <p:txEl>
                                              <p:pRg st="3" end="3"/>
                                            </p:txEl>
                                          </p:spTgt>
                                        </p:tgtEl>
                                        <p:attrNameLst>
                                          <p:attrName>ppt_h</p:attrName>
                                        </p:attrNameLst>
                                      </p:cBhvr>
                                      <p:tavLst>
                                        <p:tav tm="0">
                                          <p:val>
                                            <p:fltVal val="0"/>
                                          </p:val>
                                        </p:tav>
                                        <p:tav tm="100000">
                                          <p:val>
                                            <p:strVal val="#ppt_h"/>
                                          </p:val>
                                        </p:tav>
                                      </p:tavLst>
                                    </p:anim>
                                    <p:animEffect transition="in" filter="fade">
                                      <p:cBhvr>
                                        <p:cTn id="111" dur="500"/>
                                        <p:tgtEl>
                                          <p:spTgt spid="139269">
                                            <p:txEl>
                                              <p:pRg st="3" end="3"/>
                                            </p:txEl>
                                          </p:spTgt>
                                        </p:tgtEl>
                                      </p:cBhvr>
                                    </p:animEffect>
                                  </p:childTnLst>
                                </p:cTn>
                              </p:par>
                              <p:par>
                                <p:cTn id="112" presetID="53" presetClass="entr" presetSubtype="0" fill="hold" nodeType="withEffect">
                                  <p:stCondLst>
                                    <p:cond delay="0"/>
                                  </p:stCondLst>
                                  <p:childTnLst>
                                    <p:set>
                                      <p:cBhvr>
                                        <p:cTn id="113" dur="1" fill="hold">
                                          <p:stCondLst>
                                            <p:cond delay="0"/>
                                          </p:stCondLst>
                                        </p:cTn>
                                        <p:tgtEl>
                                          <p:spTgt spid="139269">
                                            <p:txEl>
                                              <p:pRg st="4" end="4"/>
                                            </p:txEl>
                                          </p:spTgt>
                                        </p:tgtEl>
                                        <p:attrNameLst>
                                          <p:attrName>style.visibility</p:attrName>
                                        </p:attrNameLst>
                                      </p:cBhvr>
                                      <p:to>
                                        <p:strVal val="visible"/>
                                      </p:to>
                                    </p:set>
                                    <p:anim calcmode="lin" valueType="num">
                                      <p:cBhvr>
                                        <p:cTn id="114" dur="500" fill="hold"/>
                                        <p:tgtEl>
                                          <p:spTgt spid="139269">
                                            <p:txEl>
                                              <p:pRg st="4" end="4"/>
                                            </p:txEl>
                                          </p:spTgt>
                                        </p:tgtEl>
                                        <p:attrNameLst>
                                          <p:attrName>ppt_w</p:attrName>
                                        </p:attrNameLst>
                                      </p:cBhvr>
                                      <p:tavLst>
                                        <p:tav tm="0">
                                          <p:val>
                                            <p:fltVal val="0"/>
                                          </p:val>
                                        </p:tav>
                                        <p:tav tm="100000">
                                          <p:val>
                                            <p:strVal val="#ppt_w"/>
                                          </p:val>
                                        </p:tav>
                                      </p:tavLst>
                                    </p:anim>
                                    <p:anim calcmode="lin" valueType="num">
                                      <p:cBhvr>
                                        <p:cTn id="115" dur="500" fill="hold"/>
                                        <p:tgtEl>
                                          <p:spTgt spid="139269">
                                            <p:txEl>
                                              <p:pRg st="4" end="4"/>
                                            </p:txEl>
                                          </p:spTgt>
                                        </p:tgtEl>
                                        <p:attrNameLst>
                                          <p:attrName>ppt_h</p:attrName>
                                        </p:attrNameLst>
                                      </p:cBhvr>
                                      <p:tavLst>
                                        <p:tav tm="0">
                                          <p:val>
                                            <p:fltVal val="0"/>
                                          </p:val>
                                        </p:tav>
                                        <p:tav tm="100000">
                                          <p:val>
                                            <p:strVal val="#ppt_h"/>
                                          </p:val>
                                        </p:tav>
                                      </p:tavLst>
                                    </p:anim>
                                    <p:animEffect transition="in" filter="fade">
                                      <p:cBhvr>
                                        <p:cTn id="116" dur="500"/>
                                        <p:tgtEl>
                                          <p:spTgt spid="139269">
                                            <p:txEl>
                                              <p:pRg st="4" end="4"/>
                                            </p:txEl>
                                          </p:spTgt>
                                        </p:tgtEl>
                                      </p:cBhvr>
                                    </p:animEffect>
                                  </p:childTnLst>
                                </p:cTn>
                              </p:par>
                            </p:childTnLst>
                          </p:cTn>
                        </p:par>
                      </p:childTnLst>
                    </p:cTn>
                  </p:par>
                  <p:par>
                    <p:cTn id="117" fill="hold">
                      <p:stCondLst>
                        <p:cond delay="indefinite"/>
                      </p:stCondLst>
                      <p:childTnLst>
                        <p:par>
                          <p:cTn id="118" fill="hold">
                            <p:stCondLst>
                              <p:cond delay="0"/>
                            </p:stCondLst>
                            <p:childTnLst>
                              <p:par>
                                <p:cTn id="119" presetID="53" presetClass="entr" presetSubtype="0" fill="hold" nodeType="clickEffect">
                                  <p:stCondLst>
                                    <p:cond delay="0"/>
                                  </p:stCondLst>
                                  <p:childTnLst>
                                    <p:set>
                                      <p:cBhvr>
                                        <p:cTn id="120" dur="1" fill="hold">
                                          <p:stCondLst>
                                            <p:cond delay="0"/>
                                          </p:stCondLst>
                                        </p:cTn>
                                        <p:tgtEl>
                                          <p:spTgt spid="139269">
                                            <p:txEl>
                                              <p:pRg st="6" end="6"/>
                                            </p:txEl>
                                          </p:spTgt>
                                        </p:tgtEl>
                                        <p:attrNameLst>
                                          <p:attrName>style.visibility</p:attrName>
                                        </p:attrNameLst>
                                      </p:cBhvr>
                                      <p:to>
                                        <p:strVal val="visible"/>
                                      </p:to>
                                    </p:set>
                                    <p:anim calcmode="lin" valueType="num">
                                      <p:cBhvr>
                                        <p:cTn id="121" dur="500" fill="hold"/>
                                        <p:tgtEl>
                                          <p:spTgt spid="139269">
                                            <p:txEl>
                                              <p:pRg st="6" end="6"/>
                                            </p:txEl>
                                          </p:spTgt>
                                        </p:tgtEl>
                                        <p:attrNameLst>
                                          <p:attrName>ppt_w</p:attrName>
                                        </p:attrNameLst>
                                      </p:cBhvr>
                                      <p:tavLst>
                                        <p:tav tm="0">
                                          <p:val>
                                            <p:fltVal val="0"/>
                                          </p:val>
                                        </p:tav>
                                        <p:tav tm="100000">
                                          <p:val>
                                            <p:strVal val="#ppt_w"/>
                                          </p:val>
                                        </p:tav>
                                      </p:tavLst>
                                    </p:anim>
                                    <p:anim calcmode="lin" valueType="num">
                                      <p:cBhvr>
                                        <p:cTn id="122" dur="500" fill="hold"/>
                                        <p:tgtEl>
                                          <p:spTgt spid="139269">
                                            <p:txEl>
                                              <p:pRg st="6" end="6"/>
                                            </p:txEl>
                                          </p:spTgt>
                                        </p:tgtEl>
                                        <p:attrNameLst>
                                          <p:attrName>ppt_h</p:attrName>
                                        </p:attrNameLst>
                                      </p:cBhvr>
                                      <p:tavLst>
                                        <p:tav tm="0">
                                          <p:val>
                                            <p:fltVal val="0"/>
                                          </p:val>
                                        </p:tav>
                                        <p:tav tm="100000">
                                          <p:val>
                                            <p:strVal val="#ppt_h"/>
                                          </p:val>
                                        </p:tav>
                                      </p:tavLst>
                                    </p:anim>
                                    <p:animEffect transition="in" filter="fade">
                                      <p:cBhvr>
                                        <p:cTn id="123" dur="500"/>
                                        <p:tgtEl>
                                          <p:spTgt spid="139269">
                                            <p:txEl>
                                              <p:pRg st="6" end="6"/>
                                            </p:txEl>
                                          </p:spTgt>
                                        </p:tgtEl>
                                      </p:cBhvr>
                                    </p:animEffect>
                                  </p:childTnLst>
                                </p:cTn>
                              </p:par>
                              <p:par>
                                <p:cTn id="124" presetID="53" presetClass="entr" presetSubtype="0" fill="hold" nodeType="withEffect">
                                  <p:stCondLst>
                                    <p:cond delay="0"/>
                                  </p:stCondLst>
                                  <p:childTnLst>
                                    <p:set>
                                      <p:cBhvr>
                                        <p:cTn id="125" dur="1" fill="hold">
                                          <p:stCondLst>
                                            <p:cond delay="0"/>
                                          </p:stCondLst>
                                        </p:cTn>
                                        <p:tgtEl>
                                          <p:spTgt spid="139269">
                                            <p:txEl>
                                              <p:pRg st="7" end="7"/>
                                            </p:txEl>
                                          </p:spTgt>
                                        </p:tgtEl>
                                        <p:attrNameLst>
                                          <p:attrName>style.visibility</p:attrName>
                                        </p:attrNameLst>
                                      </p:cBhvr>
                                      <p:to>
                                        <p:strVal val="visible"/>
                                      </p:to>
                                    </p:set>
                                    <p:anim calcmode="lin" valueType="num">
                                      <p:cBhvr>
                                        <p:cTn id="126" dur="500" fill="hold"/>
                                        <p:tgtEl>
                                          <p:spTgt spid="139269">
                                            <p:txEl>
                                              <p:pRg st="7" end="7"/>
                                            </p:txEl>
                                          </p:spTgt>
                                        </p:tgtEl>
                                        <p:attrNameLst>
                                          <p:attrName>ppt_w</p:attrName>
                                        </p:attrNameLst>
                                      </p:cBhvr>
                                      <p:tavLst>
                                        <p:tav tm="0">
                                          <p:val>
                                            <p:fltVal val="0"/>
                                          </p:val>
                                        </p:tav>
                                        <p:tav tm="100000">
                                          <p:val>
                                            <p:strVal val="#ppt_w"/>
                                          </p:val>
                                        </p:tav>
                                      </p:tavLst>
                                    </p:anim>
                                    <p:anim calcmode="lin" valueType="num">
                                      <p:cBhvr>
                                        <p:cTn id="127" dur="500" fill="hold"/>
                                        <p:tgtEl>
                                          <p:spTgt spid="139269">
                                            <p:txEl>
                                              <p:pRg st="7" end="7"/>
                                            </p:txEl>
                                          </p:spTgt>
                                        </p:tgtEl>
                                        <p:attrNameLst>
                                          <p:attrName>ppt_h</p:attrName>
                                        </p:attrNameLst>
                                      </p:cBhvr>
                                      <p:tavLst>
                                        <p:tav tm="0">
                                          <p:val>
                                            <p:fltVal val="0"/>
                                          </p:val>
                                        </p:tav>
                                        <p:tav tm="100000">
                                          <p:val>
                                            <p:strVal val="#ppt_h"/>
                                          </p:val>
                                        </p:tav>
                                      </p:tavLst>
                                    </p:anim>
                                    <p:animEffect transition="in" filter="fade">
                                      <p:cBhvr>
                                        <p:cTn id="128" dur="500"/>
                                        <p:tgtEl>
                                          <p:spTgt spid="139269">
                                            <p:txEl>
                                              <p:pRg st="7" end="7"/>
                                            </p:txEl>
                                          </p:spTgt>
                                        </p:tgtEl>
                                      </p:cBhvr>
                                    </p:animEffect>
                                  </p:childTnLst>
                                </p:cTn>
                              </p:par>
                              <p:par>
                                <p:cTn id="129" presetID="53" presetClass="entr" presetSubtype="0" fill="hold" nodeType="withEffect">
                                  <p:stCondLst>
                                    <p:cond delay="0"/>
                                  </p:stCondLst>
                                  <p:childTnLst>
                                    <p:set>
                                      <p:cBhvr>
                                        <p:cTn id="130" dur="1" fill="hold">
                                          <p:stCondLst>
                                            <p:cond delay="0"/>
                                          </p:stCondLst>
                                        </p:cTn>
                                        <p:tgtEl>
                                          <p:spTgt spid="139269">
                                            <p:txEl>
                                              <p:pRg st="8" end="8"/>
                                            </p:txEl>
                                          </p:spTgt>
                                        </p:tgtEl>
                                        <p:attrNameLst>
                                          <p:attrName>style.visibility</p:attrName>
                                        </p:attrNameLst>
                                      </p:cBhvr>
                                      <p:to>
                                        <p:strVal val="visible"/>
                                      </p:to>
                                    </p:set>
                                    <p:anim calcmode="lin" valueType="num">
                                      <p:cBhvr>
                                        <p:cTn id="131" dur="500" fill="hold"/>
                                        <p:tgtEl>
                                          <p:spTgt spid="139269">
                                            <p:txEl>
                                              <p:pRg st="8" end="8"/>
                                            </p:txEl>
                                          </p:spTgt>
                                        </p:tgtEl>
                                        <p:attrNameLst>
                                          <p:attrName>ppt_w</p:attrName>
                                        </p:attrNameLst>
                                      </p:cBhvr>
                                      <p:tavLst>
                                        <p:tav tm="0">
                                          <p:val>
                                            <p:fltVal val="0"/>
                                          </p:val>
                                        </p:tav>
                                        <p:tav tm="100000">
                                          <p:val>
                                            <p:strVal val="#ppt_w"/>
                                          </p:val>
                                        </p:tav>
                                      </p:tavLst>
                                    </p:anim>
                                    <p:anim calcmode="lin" valueType="num">
                                      <p:cBhvr>
                                        <p:cTn id="132" dur="500" fill="hold"/>
                                        <p:tgtEl>
                                          <p:spTgt spid="139269">
                                            <p:txEl>
                                              <p:pRg st="8" end="8"/>
                                            </p:txEl>
                                          </p:spTgt>
                                        </p:tgtEl>
                                        <p:attrNameLst>
                                          <p:attrName>ppt_h</p:attrName>
                                        </p:attrNameLst>
                                      </p:cBhvr>
                                      <p:tavLst>
                                        <p:tav tm="0">
                                          <p:val>
                                            <p:fltVal val="0"/>
                                          </p:val>
                                        </p:tav>
                                        <p:tav tm="100000">
                                          <p:val>
                                            <p:strVal val="#ppt_h"/>
                                          </p:val>
                                        </p:tav>
                                      </p:tavLst>
                                    </p:anim>
                                    <p:animEffect transition="in" filter="fade">
                                      <p:cBhvr>
                                        <p:cTn id="133" dur="500"/>
                                        <p:tgtEl>
                                          <p:spTgt spid="13926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97376F1-B995-D7F9-F659-85512BAB04E6}"/>
            </a:ext>
          </a:extLst>
        </p:cNvPr>
        <p:cNvGrpSpPr/>
        <p:nvPr/>
      </p:nvGrpSpPr>
      <p:grpSpPr>
        <a:xfrm>
          <a:off x="0" y="0"/>
          <a:ext cx="0" cy="0"/>
          <a:chOff x="0" y="0"/>
          <a:chExt cx="0" cy="0"/>
        </a:xfrm>
      </p:grpSpPr>
      <p:sp>
        <p:nvSpPr>
          <p:cNvPr id="93187" name="Rectangle 3">
            <a:extLst>
              <a:ext uri="{FF2B5EF4-FFF2-40B4-BE49-F238E27FC236}">
                <a16:creationId xmlns:a16="http://schemas.microsoft.com/office/drawing/2014/main" id="{B656960D-66C5-778E-AE4C-C17C0BFEB635}"/>
              </a:ext>
            </a:extLst>
          </p:cNvPr>
          <p:cNvSpPr>
            <a:spLocks noGrp="1" noChangeArrowheads="1"/>
          </p:cNvSpPr>
          <p:nvPr>
            <p:ph type="body" idx="1"/>
          </p:nvPr>
        </p:nvSpPr>
        <p:spPr>
          <a:xfrm>
            <a:off x="398059" y="4459705"/>
            <a:ext cx="10368553" cy="748789"/>
          </a:xfrm>
        </p:spPr>
        <p:txBody>
          <a:bodyPr/>
          <a:lstStyle/>
          <a:p>
            <a:pPr algn="r" eaLnBrk="1" hangingPunct="1">
              <a:lnSpc>
                <a:spcPct val="90000"/>
              </a:lnSpc>
              <a:buFont typeface="Wingdings" panose="05000000000000000000" pitchFamily="2" charset="2"/>
              <a:buNone/>
              <a:defRPr/>
            </a:pPr>
            <a:r>
              <a:rPr lang="en-US" altLang="en-US" sz="4400" dirty="0">
                <a:solidFill>
                  <a:srgbClr val="FF3300"/>
                </a:solidFill>
                <a:latin typeface="Matura MT Script Capitals" pitchFamily="66" charset="0"/>
              </a:rPr>
              <a:t>Interpreting the Olivet Discourse</a:t>
            </a:r>
          </a:p>
        </p:txBody>
      </p:sp>
      <p:sp>
        <p:nvSpPr>
          <p:cNvPr id="2" name="Slide Number Placeholder 1">
            <a:extLst>
              <a:ext uri="{FF2B5EF4-FFF2-40B4-BE49-F238E27FC236}">
                <a16:creationId xmlns:a16="http://schemas.microsoft.com/office/drawing/2014/main" id="{D56DC924-6981-DA01-AC10-6C865FDBD0E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340952275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5000"/>
          </a:schemeClr>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F0F7BA9D-DADE-136B-3D2E-6DE29FBB54A7}"/>
              </a:ext>
            </a:extLst>
          </p:cNvPr>
          <p:cNvSpPr>
            <a:spLocks noGrp="1"/>
          </p:cNvSpPr>
          <p:nvPr>
            <p:ph type="sldNum" sz="quarter" idx="12"/>
          </p:nvPr>
        </p:nvSpPr>
        <p:spPr/>
        <p:txBody>
          <a:bodyPr/>
          <a:lstStyle/>
          <a:p>
            <a:pPr fontAlgn="base">
              <a:spcBef>
                <a:spcPct val="0"/>
              </a:spcBef>
              <a:spcAft>
                <a:spcPct val="0"/>
              </a:spcAft>
            </a:pPr>
            <a:fld id="{D2E8B473-405A-41F3-900D-D222D6EB0E64}" type="slidenum">
              <a:rPr lang="en-US" altLang="en-US">
                <a:solidFill>
                  <a:srgbClr val="FFFFFF"/>
                </a:solidFill>
                <a:latin typeface="Arial" panose="020B0604020202020204" pitchFamily="34" charset="0"/>
                <a:cs typeface="Arial" panose="020B0604020202020204" pitchFamily="34" charset="0"/>
              </a:rPr>
              <a:pPr fontAlgn="base">
                <a:spcBef>
                  <a:spcPct val="0"/>
                </a:spcBef>
                <a:spcAft>
                  <a:spcPct val="0"/>
                </a:spcAft>
              </a:pPr>
              <a:t>141</a:t>
            </a:fld>
            <a:endParaRPr lang="en-US" altLang="en-US">
              <a:solidFill>
                <a:srgbClr val="FFFFFF"/>
              </a:solidFill>
              <a:latin typeface="Arial" panose="020B0604020202020204" pitchFamily="34" charset="0"/>
              <a:cs typeface="Arial" panose="020B0604020202020204" pitchFamily="34" charset="0"/>
            </a:endParaRPr>
          </a:p>
        </p:txBody>
      </p:sp>
      <p:sp>
        <p:nvSpPr>
          <p:cNvPr id="266242" name="Rectangle 2">
            <a:extLst>
              <a:ext uri="{FF2B5EF4-FFF2-40B4-BE49-F238E27FC236}">
                <a16:creationId xmlns:a16="http://schemas.microsoft.com/office/drawing/2014/main" id="{F1ED227D-8977-80C0-A995-52EB0165D868}"/>
              </a:ext>
            </a:extLst>
          </p:cNvPr>
          <p:cNvSpPr>
            <a:spLocks noGrp="1" noChangeArrowheads="1"/>
          </p:cNvSpPr>
          <p:nvPr>
            <p:ph type="title"/>
          </p:nvPr>
        </p:nvSpPr>
        <p:spPr>
          <a:xfrm>
            <a:off x="146639" y="166353"/>
            <a:ext cx="3214747" cy="6285962"/>
          </a:xfrm>
        </p:spPr>
        <p:txBody>
          <a:bodyPr/>
          <a:lstStyle/>
          <a:p>
            <a:pPr algn="r"/>
            <a:r>
              <a:rPr lang="en-US" altLang="en-US" sz="2800" dirty="0">
                <a:latin typeface="Eras Demi ITC" panose="020B0805030504020804" pitchFamily="34" charset="0"/>
              </a:rPr>
              <a:t>SOMEWHERE NEAR THIS SPOT, JESUS SAID: </a:t>
            </a:r>
            <a:r>
              <a:rPr lang="en-US" altLang="en-US" sz="2400" i="1" dirty="0">
                <a:latin typeface="Arial Narrow" panose="020B0606020202030204" pitchFamily="34" charset="0"/>
              </a:rPr>
              <a:t>“Do you see all these things? I tell you the truth, not one stone here will be left on another; every one will be thrown down.” </a:t>
            </a:r>
            <a:r>
              <a:rPr lang="en-US" altLang="en-US" sz="2400" dirty="0">
                <a:latin typeface="Arial Narrow" panose="020B0606020202030204" pitchFamily="34" charset="0"/>
              </a:rPr>
              <a:t>(Mt. 24:1-3).</a:t>
            </a:r>
            <a:endParaRPr lang="en-US" altLang="en-US" sz="2800" dirty="0">
              <a:latin typeface="Eras Demi ITC" panose="020B0805030504020804" pitchFamily="34" charset="0"/>
            </a:endParaRPr>
          </a:p>
        </p:txBody>
      </p:sp>
      <p:pic>
        <p:nvPicPr>
          <p:cNvPr id="266243" name="Picture 3">
            <a:extLst>
              <a:ext uri="{FF2B5EF4-FFF2-40B4-BE49-F238E27FC236}">
                <a16:creationId xmlns:a16="http://schemas.microsoft.com/office/drawing/2014/main" id="{7AE1E126-94CD-BA0C-5E25-D673E726423C}"/>
              </a:ext>
            </a:extLst>
          </p:cNvPr>
          <p:cNvPicPr>
            <a:picLocks noGrp="1" noChangeAspect="1" noChangeArrowheads="1"/>
          </p:cNvPicPr>
          <p:nvPr>
            <p:ph idx="1"/>
          </p:nvPr>
        </p:nvPicPr>
        <p:blipFill rotWithShape="1">
          <a:blip r:embed="rId2" cstate="email">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p:blipFill>
        <p:spPr>
          <a:xfrm>
            <a:off x="3477296" y="0"/>
            <a:ext cx="8714704"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5000"/>
          </a:schemeClr>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05D5F678-CFFB-ACB0-281E-CB645F5B8D8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A8411A-8A9C-4D7B-B51D-D77851214EB0}"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endParaRPr>
          </a:p>
        </p:txBody>
      </p:sp>
      <p:sp>
        <p:nvSpPr>
          <p:cNvPr id="269314" name="Rectangle 2">
            <a:extLst>
              <a:ext uri="{FF2B5EF4-FFF2-40B4-BE49-F238E27FC236}">
                <a16:creationId xmlns:a16="http://schemas.microsoft.com/office/drawing/2014/main" id="{049F3EE3-1DDC-65CF-EA86-7E2BEA6B9944}"/>
              </a:ext>
            </a:extLst>
          </p:cNvPr>
          <p:cNvSpPr>
            <a:spLocks noGrp="1" noChangeArrowheads="1"/>
          </p:cNvSpPr>
          <p:nvPr>
            <p:ph type="title"/>
          </p:nvPr>
        </p:nvSpPr>
        <p:spPr>
          <a:xfrm>
            <a:off x="6553200" y="228600"/>
            <a:ext cx="3657600" cy="6324600"/>
          </a:xfrm>
        </p:spPr>
        <p:txBody>
          <a:bodyPr/>
          <a:lstStyle/>
          <a:p>
            <a:pPr algn="l"/>
            <a:r>
              <a:rPr lang="en-US" altLang="en-US" sz="2400">
                <a:solidFill>
                  <a:schemeClr val="tx1"/>
                </a:solidFill>
                <a:latin typeface="Arial Narrow" panose="020B0606020202030204" pitchFamily="34" charset="0"/>
              </a:rPr>
              <a:t>Many of the huge stones tumbled by the Romans from the temple in AD 70 still remain at the southwest corner of the temple mount.</a:t>
            </a:r>
          </a:p>
        </p:txBody>
      </p:sp>
      <p:pic>
        <p:nvPicPr>
          <p:cNvPr id="269315" name="Picture 3">
            <a:extLst>
              <a:ext uri="{FF2B5EF4-FFF2-40B4-BE49-F238E27FC236}">
                <a16:creationId xmlns:a16="http://schemas.microsoft.com/office/drawing/2014/main" id="{5C3A686F-28F8-2E06-B044-EDDEF592A9EB}"/>
              </a:ext>
            </a:extLst>
          </p:cNvPr>
          <p:cNvPicPr>
            <a:picLocks noGrp="1" noChangeAspect="1" noChangeArrowheads="1"/>
          </p:cNvPicPr>
          <p:nvPr>
            <p:ph idx="1"/>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t="-430"/>
          <a:stretch>
            <a:fillRect/>
          </a:stretch>
        </p:blipFill>
        <p:spPr>
          <a:xfrm>
            <a:off x="1524001" y="0"/>
            <a:ext cx="4538663"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4740424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5000"/>
          </a:schemeClr>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5037A288-B43E-0C0E-E738-6B98BE9647D6}"/>
              </a:ext>
            </a:extLst>
          </p:cNvPr>
          <p:cNvSpPr>
            <a:spLocks noGrp="1"/>
          </p:cNvSpPr>
          <p:nvPr>
            <p:ph type="sldNum" sz="quarter" idx="12"/>
          </p:nvPr>
        </p:nvSpPr>
        <p:spPr/>
        <p:txBody>
          <a:bodyPr/>
          <a:lstStyle/>
          <a:p>
            <a:pPr fontAlgn="base">
              <a:spcBef>
                <a:spcPct val="0"/>
              </a:spcBef>
              <a:spcAft>
                <a:spcPct val="0"/>
              </a:spcAft>
            </a:pPr>
            <a:fld id="{85D689F1-1320-4396-8C10-BB6B44BCE5C8}" type="slidenum">
              <a:rPr lang="en-US" altLang="en-US">
                <a:solidFill>
                  <a:srgbClr val="FFFFFF"/>
                </a:solidFill>
                <a:latin typeface="Arial" panose="020B0604020202020204" pitchFamily="34" charset="0"/>
                <a:cs typeface="Arial" panose="020B0604020202020204" pitchFamily="34" charset="0"/>
              </a:rPr>
              <a:pPr fontAlgn="base">
                <a:spcBef>
                  <a:spcPct val="0"/>
                </a:spcBef>
                <a:spcAft>
                  <a:spcPct val="0"/>
                </a:spcAft>
              </a:pPr>
              <a:t>143</a:t>
            </a:fld>
            <a:endParaRPr lang="en-US" altLang="en-US">
              <a:solidFill>
                <a:srgbClr val="FFFFFF"/>
              </a:solidFill>
              <a:latin typeface="Arial" panose="020B0604020202020204" pitchFamily="34" charset="0"/>
              <a:cs typeface="Arial" panose="020B0604020202020204" pitchFamily="34" charset="0"/>
            </a:endParaRPr>
          </a:p>
        </p:txBody>
      </p:sp>
      <p:sp>
        <p:nvSpPr>
          <p:cNvPr id="265218" name="Rectangle 2">
            <a:extLst>
              <a:ext uri="{FF2B5EF4-FFF2-40B4-BE49-F238E27FC236}">
                <a16:creationId xmlns:a16="http://schemas.microsoft.com/office/drawing/2014/main" id="{25AD6CFA-258C-CC48-2911-C725C57E8571}"/>
              </a:ext>
            </a:extLst>
          </p:cNvPr>
          <p:cNvSpPr>
            <a:spLocks noGrp="1" noChangeArrowheads="1"/>
          </p:cNvSpPr>
          <p:nvPr>
            <p:ph type="title"/>
          </p:nvPr>
        </p:nvSpPr>
        <p:spPr>
          <a:xfrm>
            <a:off x="1981200" y="76200"/>
            <a:ext cx="8229600" cy="788988"/>
          </a:xfrm>
        </p:spPr>
        <p:txBody>
          <a:bodyPr/>
          <a:lstStyle/>
          <a:p>
            <a:r>
              <a:rPr lang="en-US" altLang="en-US">
                <a:latin typeface="Eras Demi ITC" panose="020B0805030504020804" pitchFamily="34" charset="0"/>
              </a:rPr>
              <a:t>Discourse About the Temple</a:t>
            </a:r>
          </a:p>
        </p:txBody>
      </p:sp>
      <p:sp>
        <p:nvSpPr>
          <p:cNvPr id="265219" name="Rectangle 3">
            <a:extLst>
              <a:ext uri="{FF2B5EF4-FFF2-40B4-BE49-F238E27FC236}">
                <a16:creationId xmlns:a16="http://schemas.microsoft.com/office/drawing/2014/main" id="{BD6EDE6B-135A-0DA6-5085-29F1241029B3}"/>
              </a:ext>
            </a:extLst>
          </p:cNvPr>
          <p:cNvSpPr>
            <a:spLocks noGrp="1" noChangeArrowheads="1"/>
          </p:cNvSpPr>
          <p:nvPr>
            <p:ph type="body" idx="1"/>
          </p:nvPr>
        </p:nvSpPr>
        <p:spPr>
          <a:xfrm>
            <a:off x="399245" y="838200"/>
            <a:ext cx="11384924" cy="4343400"/>
          </a:xfrm>
        </p:spPr>
        <p:txBody>
          <a:bodyPr/>
          <a:lstStyle/>
          <a:p>
            <a:pPr marL="609600" indent="-609600">
              <a:lnSpc>
                <a:spcPct val="90000"/>
              </a:lnSpc>
              <a:buNone/>
            </a:pPr>
            <a:r>
              <a:rPr lang="en-US" altLang="en-US" sz="2800" b="1" dirty="0">
                <a:solidFill>
                  <a:srgbClr val="99FFCC"/>
                </a:solidFill>
              </a:rPr>
              <a:t>Jesus’ teaching in this last great discourse addressed:</a:t>
            </a:r>
          </a:p>
          <a:p>
            <a:pPr marL="609600" indent="-609600">
              <a:lnSpc>
                <a:spcPct val="90000"/>
              </a:lnSpc>
              <a:buFont typeface="Wingdings" panose="05000000000000000000" pitchFamily="2" charset="2"/>
              <a:buAutoNum type="arabicParenR"/>
            </a:pPr>
            <a:r>
              <a:rPr lang="en-US" altLang="en-US" sz="2400" b="1" i="1" dirty="0">
                <a:solidFill>
                  <a:srgbClr val="FF9900"/>
                </a:solidFill>
              </a:rPr>
              <a:t>The destruction of the temple (Mt. 24:1-2)</a:t>
            </a:r>
          </a:p>
          <a:p>
            <a:pPr marL="609600" indent="-609600">
              <a:lnSpc>
                <a:spcPct val="90000"/>
              </a:lnSpc>
              <a:buFont typeface="Wingdings" panose="05000000000000000000" pitchFamily="2" charset="2"/>
              <a:buAutoNum type="arabicParenR"/>
            </a:pPr>
            <a:r>
              <a:rPr lang="en-US" altLang="en-US" sz="2400" b="1" i="1" dirty="0">
                <a:solidFill>
                  <a:srgbClr val="FF9900"/>
                </a:solidFill>
              </a:rPr>
              <a:t>The “coming” of the Son of Man (Mt. 24:3, 27, 30, 37, 39, 42, 44, 50; cf. 10:23)</a:t>
            </a:r>
          </a:p>
          <a:p>
            <a:pPr marL="990600" lvl="1" indent="-533400">
              <a:lnSpc>
                <a:spcPct val="90000"/>
              </a:lnSpc>
              <a:buBlip>
                <a:blip r:embed="rId2"/>
              </a:buBlip>
            </a:pPr>
            <a:r>
              <a:rPr lang="en-US" altLang="en-US" sz="2400" i="1" dirty="0">
                <a:latin typeface="Arial Narrow" panose="020B0606020202030204" pitchFamily="34" charset="0"/>
              </a:rPr>
              <a:t>Do all the references to the “coming” refer to Jesus’ 2</a:t>
            </a:r>
            <a:r>
              <a:rPr lang="en-US" altLang="en-US" sz="2400" i="1" baseline="30000" dirty="0">
                <a:latin typeface="Arial Narrow" panose="020B0606020202030204" pitchFamily="34" charset="0"/>
              </a:rPr>
              <a:t>nd</a:t>
            </a:r>
            <a:r>
              <a:rPr lang="en-US" altLang="en-US" sz="2400" i="1" dirty="0">
                <a:latin typeface="Arial Narrow" panose="020B0606020202030204" pitchFamily="34" charset="0"/>
              </a:rPr>
              <a:t> advent at the close of history, or might they refer to his “coming” in judgment on the temple itself?</a:t>
            </a:r>
          </a:p>
          <a:p>
            <a:pPr marL="609600" indent="-609600">
              <a:lnSpc>
                <a:spcPct val="90000"/>
              </a:lnSpc>
              <a:buFont typeface="Wingdings" panose="05000000000000000000" pitchFamily="2" charset="2"/>
              <a:buAutoNum type="arabicParenR"/>
            </a:pPr>
            <a:r>
              <a:rPr lang="en-US" altLang="en-US" sz="2400" b="1" i="1" dirty="0">
                <a:solidFill>
                  <a:srgbClr val="FF9900"/>
                </a:solidFill>
              </a:rPr>
              <a:t>The “end” (Mt. 24:3, 6, 13-14)</a:t>
            </a:r>
          </a:p>
          <a:p>
            <a:pPr marL="990600" lvl="1" indent="-533400">
              <a:lnSpc>
                <a:spcPct val="90000"/>
              </a:lnSpc>
              <a:buBlip>
                <a:blip r:embed="rId2"/>
              </a:buBlip>
            </a:pPr>
            <a:r>
              <a:rPr lang="en-US" altLang="en-US" sz="2400" i="1" dirty="0">
                <a:latin typeface="Arial Narrow" panose="020B0606020202030204" pitchFamily="34" charset="0"/>
              </a:rPr>
              <a:t>Does the “end” envision the end of the temple or the end of the age?</a:t>
            </a:r>
          </a:p>
        </p:txBody>
      </p:sp>
      <p:sp>
        <p:nvSpPr>
          <p:cNvPr id="265220" name="Text Box 4">
            <a:extLst>
              <a:ext uri="{FF2B5EF4-FFF2-40B4-BE49-F238E27FC236}">
                <a16:creationId xmlns:a16="http://schemas.microsoft.com/office/drawing/2014/main" id="{900D2A97-106B-8204-E120-8B08800EE424}"/>
              </a:ext>
            </a:extLst>
          </p:cNvPr>
          <p:cNvSpPr txBox="1">
            <a:spLocks noChangeArrowheads="1"/>
          </p:cNvSpPr>
          <p:nvPr/>
        </p:nvSpPr>
        <p:spPr bwMode="auto">
          <a:xfrm>
            <a:off x="399245" y="5343435"/>
            <a:ext cx="11384924" cy="1200329"/>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400" dirty="0">
                <a:solidFill>
                  <a:srgbClr val="00FFFF"/>
                </a:solidFill>
                <a:latin typeface="Cooper Black" panose="0208090404030B020404" pitchFamily="18" charset="0"/>
                <a:cs typeface="Arial" panose="020B0604020202020204" pitchFamily="34" charset="0"/>
              </a:rPr>
              <a:t>While there is little disagreement that Jesus predicted the end of the 2</a:t>
            </a:r>
            <a:r>
              <a:rPr lang="en-US" altLang="en-US" sz="2400" baseline="30000" dirty="0">
                <a:solidFill>
                  <a:srgbClr val="00FFFF"/>
                </a:solidFill>
                <a:latin typeface="Cooper Black" panose="0208090404030B020404" pitchFamily="18" charset="0"/>
                <a:cs typeface="Arial" panose="020B0604020202020204" pitchFamily="34" charset="0"/>
              </a:rPr>
              <a:t>nd</a:t>
            </a:r>
            <a:r>
              <a:rPr lang="en-US" altLang="en-US" sz="2400" dirty="0">
                <a:solidFill>
                  <a:srgbClr val="00FFFF"/>
                </a:solidFill>
                <a:latin typeface="Cooper Black" panose="0208090404030B020404" pitchFamily="18" charset="0"/>
                <a:cs typeface="Arial" panose="020B0604020202020204" pitchFamily="34" charset="0"/>
              </a:rPr>
              <a:t> temple, there is considerable disagreement about the meaning of the “coming of the Son of Man” and the “end”.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65219">
                                            <p:txEl>
                                              <p:pRg st="0" end="0"/>
                                            </p:txEl>
                                          </p:spTgt>
                                        </p:tgtEl>
                                        <p:attrNameLst>
                                          <p:attrName>style.visibility</p:attrName>
                                        </p:attrNameLst>
                                      </p:cBhvr>
                                      <p:to>
                                        <p:strVal val="visible"/>
                                      </p:to>
                                    </p:set>
                                    <p:anim calcmode="lin" valueType="num">
                                      <p:cBhvr>
                                        <p:cTn id="7" dur="500" fill="hold"/>
                                        <p:tgtEl>
                                          <p:spTgt spid="2652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521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65219">
                                            <p:txEl>
                                              <p:pRg st="1" end="1"/>
                                            </p:txEl>
                                          </p:spTgt>
                                        </p:tgtEl>
                                        <p:attrNameLst>
                                          <p:attrName>style.visibility</p:attrName>
                                        </p:attrNameLst>
                                      </p:cBhvr>
                                      <p:to>
                                        <p:strVal val="visible"/>
                                      </p:to>
                                    </p:set>
                                    <p:anim calcmode="lin" valueType="num">
                                      <p:cBhvr additive="base">
                                        <p:cTn id="13" dur="500" fill="hold"/>
                                        <p:tgtEl>
                                          <p:spTgt spid="2652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52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65219">
                                            <p:txEl>
                                              <p:pRg st="2" end="2"/>
                                            </p:txEl>
                                          </p:spTgt>
                                        </p:tgtEl>
                                        <p:attrNameLst>
                                          <p:attrName>style.visibility</p:attrName>
                                        </p:attrNameLst>
                                      </p:cBhvr>
                                      <p:to>
                                        <p:strVal val="visible"/>
                                      </p:to>
                                    </p:set>
                                    <p:anim calcmode="lin" valueType="num">
                                      <p:cBhvr additive="base">
                                        <p:cTn id="19" dur="500" fill="hold"/>
                                        <p:tgtEl>
                                          <p:spTgt spid="2652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52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65219">
                                            <p:txEl>
                                              <p:pRg st="3" end="3"/>
                                            </p:txEl>
                                          </p:spTgt>
                                        </p:tgtEl>
                                        <p:attrNameLst>
                                          <p:attrName>style.visibility</p:attrName>
                                        </p:attrNameLst>
                                      </p:cBhvr>
                                      <p:to>
                                        <p:strVal val="visible"/>
                                      </p:to>
                                    </p:set>
                                    <p:anim calcmode="lin" valueType="num">
                                      <p:cBhvr additive="base">
                                        <p:cTn id="25" dur="500" fill="hold"/>
                                        <p:tgtEl>
                                          <p:spTgt spid="2652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652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65219">
                                            <p:txEl>
                                              <p:pRg st="4" end="4"/>
                                            </p:txEl>
                                          </p:spTgt>
                                        </p:tgtEl>
                                        <p:attrNameLst>
                                          <p:attrName>style.visibility</p:attrName>
                                        </p:attrNameLst>
                                      </p:cBhvr>
                                      <p:to>
                                        <p:strVal val="visible"/>
                                      </p:to>
                                    </p:set>
                                    <p:anim calcmode="lin" valueType="num">
                                      <p:cBhvr additive="base">
                                        <p:cTn id="31" dur="500" fill="hold"/>
                                        <p:tgtEl>
                                          <p:spTgt spid="26521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652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65219">
                                            <p:txEl>
                                              <p:pRg st="5" end="5"/>
                                            </p:txEl>
                                          </p:spTgt>
                                        </p:tgtEl>
                                        <p:attrNameLst>
                                          <p:attrName>style.visibility</p:attrName>
                                        </p:attrNameLst>
                                      </p:cBhvr>
                                      <p:to>
                                        <p:strVal val="visible"/>
                                      </p:to>
                                    </p:set>
                                    <p:anim calcmode="lin" valueType="num">
                                      <p:cBhvr additive="base">
                                        <p:cTn id="37" dur="500" fill="hold"/>
                                        <p:tgtEl>
                                          <p:spTgt spid="26521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6521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nodeType="clickEffect">
                                  <p:stCondLst>
                                    <p:cond delay="0"/>
                                  </p:stCondLst>
                                  <p:childTnLst>
                                    <p:set>
                                      <p:cBhvr>
                                        <p:cTn id="42" dur="1" fill="hold">
                                          <p:stCondLst>
                                            <p:cond delay="0"/>
                                          </p:stCondLst>
                                        </p:cTn>
                                        <p:tgtEl>
                                          <p:spTgt spid="265220"/>
                                        </p:tgtEl>
                                        <p:attrNameLst>
                                          <p:attrName>style.visibility</p:attrName>
                                        </p:attrNameLst>
                                      </p:cBhvr>
                                      <p:to>
                                        <p:strVal val="visible"/>
                                      </p:to>
                                    </p:set>
                                    <p:anim calcmode="lin" valueType="num">
                                      <p:cBhvr>
                                        <p:cTn id="43" dur="500" fill="hold"/>
                                        <p:tgtEl>
                                          <p:spTgt spid="265220"/>
                                        </p:tgtEl>
                                        <p:attrNameLst>
                                          <p:attrName>ppt_w</p:attrName>
                                        </p:attrNameLst>
                                      </p:cBhvr>
                                      <p:tavLst>
                                        <p:tav tm="0">
                                          <p:val>
                                            <p:fltVal val="0"/>
                                          </p:val>
                                        </p:tav>
                                        <p:tav tm="100000">
                                          <p:val>
                                            <p:strVal val="#ppt_w"/>
                                          </p:val>
                                        </p:tav>
                                      </p:tavLst>
                                    </p:anim>
                                    <p:anim calcmode="lin" valueType="num">
                                      <p:cBhvr>
                                        <p:cTn id="44" dur="500" fill="hold"/>
                                        <p:tgtEl>
                                          <p:spTgt spid="2652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20" grpId="0" animBg="1"/>
    </p:bldLst>
  </p:timing>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5000"/>
          </a:schemeClr>
        </a:solidFill>
        <a:effectLst/>
      </p:bgPr>
    </p:bg>
    <p:spTree>
      <p:nvGrpSpPr>
        <p:cNvPr id="1" name=""/>
        <p:cNvGrpSpPr/>
        <p:nvPr/>
      </p:nvGrpSpPr>
      <p:grpSpPr>
        <a:xfrm>
          <a:off x="0" y="0"/>
          <a:ext cx="0" cy="0"/>
          <a:chOff x="0" y="0"/>
          <a:chExt cx="0" cy="0"/>
        </a:xfrm>
      </p:grpSpPr>
      <p:sp>
        <p:nvSpPr>
          <p:cNvPr id="270340" name="Rectangle 4">
            <a:extLst>
              <a:ext uri="{FF2B5EF4-FFF2-40B4-BE49-F238E27FC236}">
                <a16:creationId xmlns:a16="http://schemas.microsoft.com/office/drawing/2014/main" id="{AB701D90-7150-61DD-FE75-7F03CD0822EB}"/>
              </a:ext>
            </a:extLst>
          </p:cNvPr>
          <p:cNvSpPr>
            <a:spLocks noGrp="1" noChangeArrowheads="1"/>
          </p:cNvSpPr>
          <p:nvPr>
            <p:ph type="title"/>
          </p:nvPr>
        </p:nvSpPr>
        <p:spPr>
          <a:xfrm>
            <a:off x="609600" y="69625"/>
            <a:ext cx="10972800" cy="869949"/>
          </a:xfrm>
        </p:spPr>
        <p:txBody>
          <a:bodyPr/>
          <a:lstStyle/>
          <a:p>
            <a:r>
              <a:rPr lang="en-US" altLang="en-US" sz="6600" dirty="0">
                <a:latin typeface="Freestyle Script" panose="030804020302050B0404" pitchFamily="66" charset="0"/>
              </a:rPr>
              <a:t>Three Interpretive Positions</a:t>
            </a:r>
          </a:p>
        </p:txBody>
      </p:sp>
      <p:sp>
        <p:nvSpPr>
          <p:cNvPr id="270341" name="Rectangle 5">
            <a:extLst>
              <a:ext uri="{FF2B5EF4-FFF2-40B4-BE49-F238E27FC236}">
                <a16:creationId xmlns:a16="http://schemas.microsoft.com/office/drawing/2014/main" id="{4F4CAF55-29F2-EB86-E347-F7141FB9CE17}"/>
              </a:ext>
            </a:extLst>
          </p:cNvPr>
          <p:cNvSpPr>
            <a:spLocks noGrp="1" noChangeArrowheads="1"/>
          </p:cNvSpPr>
          <p:nvPr>
            <p:ph type="body" sz="half" idx="1"/>
          </p:nvPr>
        </p:nvSpPr>
        <p:spPr>
          <a:xfrm>
            <a:off x="193183" y="957818"/>
            <a:ext cx="3684431" cy="5649043"/>
          </a:xfrm>
          <a:solidFill>
            <a:schemeClr val="folHlink"/>
          </a:solidFill>
          <a:ln w="3175">
            <a:solidFill>
              <a:schemeClr val="tx1"/>
            </a:solidFill>
            <a:miter lim="800000"/>
            <a:headEnd/>
            <a:tailEnd/>
          </a:ln>
        </p:spPr>
        <p:txBody>
          <a:bodyPr/>
          <a:lstStyle/>
          <a:p>
            <a:pPr>
              <a:buFont typeface="Wingdings" panose="05000000000000000000" pitchFamily="2" charset="2"/>
              <a:buNone/>
            </a:pPr>
            <a:r>
              <a:rPr lang="en-US" altLang="en-US" sz="3600">
                <a:solidFill>
                  <a:srgbClr val="FF9900"/>
                </a:solidFill>
                <a:latin typeface="Agency FB" panose="020B0503020202020204" pitchFamily="34" charset="0"/>
              </a:rPr>
              <a:t>Dispensational</a:t>
            </a:r>
          </a:p>
          <a:p>
            <a:r>
              <a:rPr lang="en-US" altLang="en-US" sz="2400" i="1">
                <a:solidFill>
                  <a:srgbClr val="000000"/>
                </a:solidFill>
                <a:effectLst/>
                <a:latin typeface="Arial Narrow" panose="020B0606020202030204" pitchFamily="34" charset="0"/>
              </a:rPr>
              <a:t>The “coming” is Jesus’ second advent at the end of the age.</a:t>
            </a:r>
          </a:p>
          <a:p>
            <a:r>
              <a:rPr lang="en-US" altLang="en-US" sz="2400" i="1">
                <a:solidFill>
                  <a:srgbClr val="000000"/>
                </a:solidFill>
                <a:effectLst/>
                <a:latin typeface="Arial Narrow" panose="020B0606020202030204" pitchFamily="34" charset="0"/>
              </a:rPr>
              <a:t>The “end” is the end of history, the end of the present era.</a:t>
            </a:r>
          </a:p>
          <a:p>
            <a:r>
              <a:rPr lang="en-US" altLang="en-US" sz="2400" i="1">
                <a:solidFill>
                  <a:srgbClr val="000000"/>
                </a:solidFill>
                <a:effectLst/>
                <a:latin typeface="Arial Narrow" panose="020B0606020202030204" pitchFamily="34" charset="0"/>
              </a:rPr>
              <a:t>The “signs” escalate near the end of history.</a:t>
            </a:r>
          </a:p>
        </p:txBody>
      </p:sp>
      <p:sp>
        <p:nvSpPr>
          <p:cNvPr id="270343" name="Rectangle 7">
            <a:extLst>
              <a:ext uri="{FF2B5EF4-FFF2-40B4-BE49-F238E27FC236}">
                <a16:creationId xmlns:a16="http://schemas.microsoft.com/office/drawing/2014/main" id="{E6B03F74-497C-764F-991D-2B8D5AA40773}"/>
              </a:ext>
            </a:extLst>
          </p:cNvPr>
          <p:cNvSpPr>
            <a:spLocks noChangeArrowheads="1"/>
          </p:cNvSpPr>
          <p:nvPr/>
        </p:nvSpPr>
        <p:spPr bwMode="auto">
          <a:xfrm>
            <a:off x="4315985" y="972375"/>
            <a:ext cx="3635420" cy="5634486"/>
          </a:xfrm>
          <a:prstGeom prst="rect">
            <a:avLst/>
          </a:prstGeom>
          <a:solidFill>
            <a:srgbClr val="FFCC66"/>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fontAlgn="base">
              <a:spcAft>
                <a:spcPct val="0"/>
              </a:spcAft>
              <a:buClr>
                <a:srgbClr val="FF9900"/>
              </a:buClr>
              <a:buNone/>
            </a:pPr>
            <a:r>
              <a:rPr lang="en-US" altLang="en-US" sz="3600">
                <a:solidFill>
                  <a:srgbClr val="FF9900"/>
                </a:solidFill>
                <a:latin typeface="Agency FB" panose="020B0503020202020204" pitchFamily="34" charset="0"/>
              </a:rPr>
              <a:t>Preterist</a:t>
            </a:r>
          </a:p>
          <a:p>
            <a:pPr fontAlgn="base">
              <a:spcAft>
                <a:spcPct val="0"/>
              </a:spcAft>
              <a:buClr>
                <a:srgbClr val="FF9900"/>
              </a:buClr>
            </a:pPr>
            <a:r>
              <a:rPr lang="en-US" altLang="en-US" sz="2400" i="1">
                <a:solidFill>
                  <a:srgbClr val="000000"/>
                </a:solidFill>
                <a:effectLst/>
                <a:latin typeface="Arial Narrow" panose="020B0606020202030204" pitchFamily="34" charset="0"/>
              </a:rPr>
              <a:t>The “coming” is Jesus’ coming in judgment on Jerusalem in AD 70.</a:t>
            </a:r>
          </a:p>
          <a:p>
            <a:pPr fontAlgn="base">
              <a:spcAft>
                <a:spcPct val="0"/>
              </a:spcAft>
              <a:buClr>
                <a:srgbClr val="FF9900"/>
              </a:buClr>
            </a:pPr>
            <a:r>
              <a:rPr lang="en-US" altLang="en-US" sz="2400" i="1">
                <a:solidFill>
                  <a:srgbClr val="000000"/>
                </a:solidFill>
                <a:effectLst/>
                <a:latin typeface="Arial Narrow" panose="020B0606020202030204" pitchFamily="34" charset="0"/>
              </a:rPr>
              <a:t>The “end” is the end of the 2</a:t>
            </a:r>
            <a:r>
              <a:rPr lang="en-US" altLang="en-US" sz="2400" i="1" baseline="30000">
                <a:solidFill>
                  <a:srgbClr val="000000"/>
                </a:solidFill>
                <a:effectLst/>
                <a:latin typeface="Arial Narrow" panose="020B0606020202030204" pitchFamily="34" charset="0"/>
              </a:rPr>
              <a:t>nd</a:t>
            </a:r>
            <a:r>
              <a:rPr lang="en-US" altLang="en-US" sz="2400" i="1">
                <a:solidFill>
                  <a:srgbClr val="000000"/>
                </a:solidFill>
                <a:effectLst/>
                <a:latin typeface="Arial Narrow" panose="020B0606020202030204" pitchFamily="34" charset="0"/>
              </a:rPr>
              <a:t> temple.</a:t>
            </a:r>
          </a:p>
          <a:p>
            <a:pPr fontAlgn="base">
              <a:spcAft>
                <a:spcPct val="0"/>
              </a:spcAft>
              <a:buClr>
                <a:srgbClr val="FF9900"/>
              </a:buClr>
            </a:pPr>
            <a:r>
              <a:rPr lang="en-US" altLang="en-US" sz="2400" i="1">
                <a:solidFill>
                  <a:srgbClr val="000000"/>
                </a:solidFill>
                <a:effectLst/>
                <a:latin typeface="Arial Narrow" panose="020B0606020202030204" pitchFamily="34" charset="0"/>
              </a:rPr>
              <a:t>The “signs” are associated with the 1</a:t>
            </a:r>
            <a:r>
              <a:rPr lang="en-US" altLang="en-US" sz="2400" i="1" baseline="30000">
                <a:solidFill>
                  <a:srgbClr val="000000"/>
                </a:solidFill>
                <a:effectLst/>
                <a:latin typeface="Arial Narrow" panose="020B0606020202030204" pitchFamily="34" charset="0"/>
              </a:rPr>
              <a:t>st</a:t>
            </a:r>
            <a:r>
              <a:rPr lang="en-US" altLang="en-US" sz="2400" i="1">
                <a:solidFill>
                  <a:srgbClr val="000000"/>
                </a:solidFill>
                <a:effectLst/>
                <a:latin typeface="Arial Narrow" panose="020B0606020202030204" pitchFamily="34" charset="0"/>
              </a:rPr>
              <a:t> Jewish revolt.</a:t>
            </a:r>
          </a:p>
        </p:txBody>
      </p:sp>
      <p:sp>
        <p:nvSpPr>
          <p:cNvPr id="270344" name="Rectangle 8">
            <a:extLst>
              <a:ext uri="{FF2B5EF4-FFF2-40B4-BE49-F238E27FC236}">
                <a16:creationId xmlns:a16="http://schemas.microsoft.com/office/drawing/2014/main" id="{5267E1B4-AF69-B553-AD22-CB24A1D06557}"/>
              </a:ext>
            </a:extLst>
          </p:cNvPr>
          <p:cNvSpPr>
            <a:spLocks noChangeArrowheads="1"/>
          </p:cNvSpPr>
          <p:nvPr/>
        </p:nvSpPr>
        <p:spPr bwMode="auto">
          <a:xfrm>
            <a:off x="8363398" y="972374"/>
            <a:ext cx="3635419" cy="5634485"/>
          </a:xfrm>
          <a:prstGeom prst="rect">
            <a:avLst/>
          </a:prstGeom>
          <a:solidFill>
            <a:srgbClr val="FFCC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fontAlgn="base">
              <a:spcAft>
                <a:spcPct val="0"/>
              </a:spcAft>
              <a:buClr>
                <a:srgbClr val="FF9900"/>
              </a:buClr>
              <a:buNone/>
            </a:pPr>
            <a:r>
              <a:rPr lang="en-US" altLang="en-US" sz="3600" dirty="0">
                <a:solidFill>
                  <a:srgbClr val="FF9900"/>
                </a:solidFill>
                <a:latin typeface="Agency FB" panose="020B0503020202020204" pitchFamily="34" charset="0"/>
              </a:rPr>
              <a:t>Mediating</a:t>
            </a:r>
          </a:p>
          <a:p>
            <a:pPr fontAlgn="base">
              <a:spcAft>
                <a:spcPct val="0"/>
              </a:spcAft>
              <a:buClr>
                <a:srgbClr val="FF9900"/>
              </a:buClr>
            </a:pPr>
            <a:r>
              <a:rPr lang="en-US" altLang="en-US" sz="2400" i="1" dirty="0">
                <a:solidFill>
                  <a:srgbClr val="000000"/>
                </a:solidFill>
                <a:effectLst/>
                <a:latin typeface="Arial Narrow" panose="020B0606020202030204" pitchFamily="34" charset="0"/>
              </a:rPr>
              <a:t>Both the destruction of the temple and the 2</a:t>
            </a:r>
            <a:r>
              <a:rPr lang="en-US" altLang="en-US" sz="2400" i="1" baseline="30000" dirty="0">
                <a:solidFill>
                  <a:srgbClr val="000000"/>
                </a:solidFill>
                <a:effectLst/>
                <a:latin typeface="Arial Narrow" panose="020B0606020202030204" pitchFamily="34" charset="0"/>
              </a:rPr>
              <a:t>nd</a:t>
            </a:r>
            <a:r>
              <a:rPr lang="en-US" altLang="en-US" sz="2400" i="1" dirty="0">
                <a:solidFill>
                  <a:srgbClr val="000000"/>
                </a:solidFill>
                <a:effectLst/>
                <a:latin typeface="Arial Narrow" panose="020B0606020202030204" pitchFamily="34" charset="0"/>
              </a:rPr>
              <a:t> advent of Christ are subsumed into the scope of this single prophecy.</a:t>
            </a:r>
          </a:p>
          <a:p>
            <a:pPr fontAlgn="base">
              <a:spcAft>
                <a:spcPct val="0"/>
              </a:spcAft>
              <a:buClr>
                <a:srgbClr val="FF9900"/>
              </a:buClr>
            </a:pPr>
            <a:r>
              <a:rPr lang="en-US" altLang="en-US" sz="2400" i="1" dirty="0">
                <a:solidFill>
                  <a:srgbClr val="000000"/>
                </a:solidFill>
                <a:effectLst/>
                <a:latin typeface="Arial Narrow" panose="020B0606020202030204" pitchFamily="34" charset="0"/>
              </a:rPr>
              <a:t>The near event becomes a double entendre for the far event.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70341">
                                            <p:bg/>
                                          </p:spTgt>
                                        </p:tgtEl>
                                        <p:attrNameLst>
                                          <p:attrName>style.visibility</p:attrName>
                                        </p:attrNameLst>
                                      </p:cBhvr>
                                      <p:to>
                                        <p:strVal val="visible"/>
                                      </p:to>
                                    </p:set>
                                    <p:anim calcmode="lin" valueType="num">
                                      <p:cBhvr>
                                        <p:cTn id="7" dur="500" fill="hold"/>
                                        <p:tgtEl>
                                          <p:spTgt spid="270341">
                                            <p:bg/>
                                          </p:spTgt>
                                        </p:tgtEl>
                                        <p:attrNameLst>
                                          <p:attrName>ppt_w</p:attrName>
                                        </p:attrNameLst>
                                      </p:cBhvr>
                                      <p:tavLst>
                                        <p:tav tm="0">
                                          <p:val>
                                            <p:fltVal val="0"/>
                                          </p:val>
                                        </p:tav>
                                        <p:tav tm="100000">
                                          <p:val>
                                            <p:strVal val="#ppt_w"/>
                                          </p:val>
                                        </p:tav>
                                      </p:tavLst>
                                    </p:anim>
                                    <p:anim calcmode="lin" valueType="num">
                                      <p:cBhvr>
                                        <p:cTn id="8" dur="500" fill="hold"/>
                                        <p:tgtEl>
                                          <p:spTgt spid="270341">
                                            <p:bg/>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70341">
                                            <p:txEl>
                                              <p:pRg st="0" end="0"/>
                                            </p:txEl>
                                          </p:spTgt>
                                        </p:tgtEl>
                                        <p:attrNameLst>
                                          <p:attrName>style.visibility</p:attrName>
                                        </p:attrNameLst>
                                      </p:cBhvr>
                                      <p:to>
                                        <p:strVal val="visible"/>
                                      </p:to>
                                    </p:set>
                                    <p:anim calcmode="lin" valueType="num">
                                      <p:cBhvr>
                                        <p:cTn id="11" dur="500" fill="hold"/>
                                        <p:tgtEl>
                                          <p:spTgt spid="270341">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7034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70341">
                                            <p:txEl>
                                              <p:pRg st="1" end="1"/>
                                            </p:txEl>
                                          </p:spTgt>
                                        </p:tgtEl>
                                        <p:attrNameLst>
                                          <p:attrName>style.visibility</p:attrName>
                                        </p:attrNameLst>
                                      </p:cBhvr>
                                      <p:to>
                                        <p:strVal val="visible"/>
                                      </p:to>
                                    </p:set>
                                    <p:anim calcmode="lin" valueType="num">
                                      <p:cBhvr additive="base">
                                        <p:cTn id="17" dur="500" fill="hold"/>
                                        <p:tgtEl>
                                          <p:spTgt spid="270341">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7034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270341">
                                            <p:txEl>
                                              <p:pRg st="2" end="2"/>
                                            </p:txEl>
                                          </p:spTgt>
                                        </p:tgtEl>
                                        <p:attrNameLst>
                                          <p:attrName>style.visibility</p:attrName>
                                        </p:attrNameLst>
                                      </p:cBhvr>
                                      <p:to>
                                        <p:strVal val="visible"/>
                                      </p:to>
                                    </p:set>
                                    <p:anim calcmode="lin" valueType="num">
                                      <p:cBhvr additive="base">
                                        <p:cTn id="23" dur="500" fill="hold"/>
                                        <p:tgtEl>
                                          <p:spTgt spid="270341">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7034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270341">
                                            <p:txEl>
                                              <p:pRg st="3" end="3"/>
                                            </p:txEl>
                                          </p:spTgt>
                                        </p:tgtEl>
                                        <p:attrNameLst>
                                          <p:attrName>style.visibility</p:attrName>
                                        </p:attrNameLst>
                                      </p:cBhvr>
                                      <p:to>
                                        <p:strVal val="visible"/>
                                      </p:to>
                                    </p:set>
                                    <p:anim calcmode="lin" valueType="num">
                                      <p:cBhvr additive="base">
                                        <p:cTn id="29" dur="500" fill="hold"/>
                                        <p:tgtEl>
                                          <p:spTgt spid="270341">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7034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nodeType="clickEffect">
                                  <p:stCondLst>
                                    <p:cond delay="0"/>
                                  </p:stCondLst>
                                  <p:childTnLst>
                                    <p:set>
                                      <p:cBhvr>
                                        <p:cTn id="34" dur="1" fill="hold">
                                          <p:stCondLst>
                                            <p:cond delay="0"/>
                                          </p:stCondLst>
                                        </p:cTn>
                                        <p:tgtEl>
                                          <p:spTgt spid="270343">
                                            <p:bg/>
                                          </p:spTgt>
                                        </p:tgtEl>
                                        <p:attrNameLst>
                                          <p:attrName>style.visibility</p:attrName>
                                        </p:attrNameLst>
                                      </p:cBhvr>
                                      <p:to>
                                        <p:strVal val="visible"/>
                                      </p:to>
                                    </p:set>
                                    <p:anim calcmode="lin" valueType="num">
                                      <p:cBhvr>
                                        <p:cTn id="35" dur="500" fill="hold"/>
                                        <p:tgtEl>
                                          <p:spTgt spid="270343">
                                            <p:bg/>
                                          </p:spTgt>
                                        </p:tgtEl>
                                        <p:attrNameLst>
                                          <p:attrName>ppt_w</p:attrName>
                                        </p:attrNameLst>
                                      </p:cBhvr>
                                      <p:tavLst>
                                        <p:tav tm="0">
                                          <p:val>
                                            <p:fltVal val="0"/>
                                          </p:val>
                                        </p:tav>
                                        <p:tav tm="100000">
                                          <p:val>
                                            <p:strVal val="#ppt_w"/>
                                          </p:val>
                                        </p:tav>
                                      </p:tavLst>
                                    </p:anim>
                                    <p:anim calcmode="lin" valueType="num">
                                      <p:cBhvr>
                                        <p:cTn id="36" dur="500" fill="hold"/>
                                        <p:tgtEl>
                                          <p:spTgt spid="270343">
                                            <p:bg/>
                                          </p:spTgt>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270343">
                                            <p:txEl>
                                              <p:pRg st="0" end="0"/>
                                            </p:txEl>
                                          </p:spTgt>
                                        </p:tgtEl>
                                        <p:attrNameLst>
                                          <p:attrName>style.visibility</p:attrName>
                                        </p:attrNameLst>
                                      </p:cBhvr>
                                      <p:to>
                                        <p:strVal val="visible"/>
                                      </p:to>
                                    </p:set>
                                    <p:anim calcmode="lin" valueType="num">
                                      <p:cBhvr>
                                        <p:cTn id="39" dur="500" fill="hold"/>
                                        <p:tgtEl>
                                          <p:spTgt spid="270343">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27034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270343">
                                            <p:txEl>
                                              <p:pRg st="1" end="1"/>
                                            </p:txEl>
                                          </p:spTgt>
                                        </p:tgtEl>
                                        <p:attrNameLst>
                                          <p:attrName>style.visibility</p:attrName>
                                        </p:attrNameLst>
                                      </p:cBhvr>
                                      <p:to>
                                        <p:strVal val="visible"/>
                                      </p:to>
                                    </p:set>
                                    <p:anim calcmode="lin" valueType="num">
                                      <p:cBhvr additive="base">
                                        <p:cTn id="45" dur="500" fill="hold"/>
                                        <p:tgtEl>
                                          <p:spTgt spid="270343">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703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270343">
                                            <p:txEl>
                                              <p:pRg st="2" end="2"/>
                                            </p:txEl>
                                          </p:spTgt>
                                        </p:tgtEl>
                                        <p:attrNameLst>
                                          <p:attrName>style.visibility</p:attrName>
                                        </p:attrNameLst>
                                      </p:cBhvr>
                                      <p:to>
                                        <p:strVal val="visible"/>
                                      </p:to>
                                    </p:set>
                                    <p:anim calcmode="lin" valueType="num">
                                      <p:cBhvr additive="base">
                                        <p:cTn id="51" dur="500" fill="hold"/>
                                        <p:tgtEl>
                                          <p:spTgt spid="270343">
                                            <p:txEl>
                                              <p:pRg st="2" end="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703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270343">
                                            <p:txEl>
                                              <p:pRg st="3" end="3"/>
                                            </p:txEl>
                                          </p:spTgt>
                                        </p:tgtEl>
                                        <p:attrNameLst>
                                          <p:attrName>style.visibility</p:attrName>
                                        </p:attrNameLst>
                                      </p:cBhvr>
                                      <p:to>
                                        <p:strVal val="visible"/>
                                      </p:to>
                                    </p:set>
                                    <p:anim calcmode="lin" valueType="num">
                                      <p:cBhvr additive="base">
                                        <p:cTn id="57" dur="500" fill="hold"/>
                                        <p:tgtEl>
                                          <p:spTgt spid="270343">
                                            <p:txEl>
                                              <p:pRg st="3" end="3"/>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703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16" fill="hold" nodeType="clickEffect">
                                  <p:stCondLst>
                                    <p:cond delay="0"/>
                                  </p:stCondLst>
                                  <p:childTnLst>
                                    <p:set>
                                      <p:cBhvr>
                                        <p:cTn id="62" dur="1" fill="hold">
                                          <p:stCondLst>
                                            <p:cond delay="0"/>
                                          </p:stCondLst>
                                        </p:cTn>
                                        <p:tgtEl>
                                          <p:spTgt spid="270344">
                                            <p:bg/>
                                          </p:spTgt>
                                        </p:tgtEl>
                                        <p:attrNameLst>
                                          <p:attrName>style.visibility</p:attrName>
                                        </p:attrNameLst>
                                      </p:cBhvr>
                                      <p:to>
                                        <p:strVal val="visible"/>
                                      </p:to>
                                    </p:set>
                                    <p:anim calcmode="lin" valueType="num">
                                      <p:cBhvr>
                                        <p:cTn id="63" dur="500" fill="hold"/>
                                        <p:tgtEl>
                                          <p:spTgt spid="270344">
                                            <p:bg/>
                                          </p:spTgt>
                                        </p:tgtEl>
                                        <p:attrNameLst>
                                          <p:attrName>ppt_w</p:attrName>
                                        </p:attrNameLst>
                                      </p:cBhvr>
                                      <p:tavLst>
                                        <p:tav tm="0">
                                          <p:val>
                                            <p:fltVal val="0"/>
                                          </p:val>
                                        </p:tav>
                                        <p:tav tm="100000">
                                          <p:val>
                                            <p:strVal val="#ppt_w"/>
                                          </p:val>
                                        </p:tav>
                                      </p:tavLst>
                                    </p:anim>
                                    <p:anim calcmode="lin" valueType="num">
                                      <p:cBhvr>
                                        <p:cTn id="64" dur="500" fill="hold"/>
                                        <p:tgtEl>
                                          <p:spTgt spid="270344">
                                            <p:bg/>
                                          </p:spTgt>
                                        </p:tgtEl>
                                        <p:attrNameLst>
                                          <p:attrName>ppt_h</p:attrName>
                                        </p:attrNameLst>
                                      </p:cBhvr>
                                      <p:tavLst>
                                        <p:tav tm="0">
                                          <p:val>
                                            <p:fltVal val="0"/>
                                          </p:val>
                                        </p:tav>
                                        <p:tav tm="100000">
                                          <p:val>
                                            <p:strVal val="#ppt_h"/>
                                          </p:val>
                                        </p:tav>
                                      </p:tavLst>
                                    </p:anim>
                                  </p:childTnLst>
                                </p:cTn>
                              </p:par>
                              <p:par>
                                <p:cTn id="65" presetID="23" presetClass="entr" presetSubtype="16" fill="hold" nodeType="withEffect">
                                  <p:stCondLst>
                                    <p:cond delay="0"/>
                                  </p:stCondLst>
                                  <p:childTnLst>
                                    <p:set>
                                      <p:cBhvr>
                                        <p:cTn id="66" dur="1" fill="hold">
                                          <p:stCondLst>
                                            <p:cond delay="0"/>
                                          </p:stCondLst>
                                        </p:cTn>
                                        <p:tgtEl>
                                          <p:spTgt spid="270344">
                                            <p:txEl>
                                              <p:pRg st="0" end="0"/>
                                            </p:txEl>
                                          </p:spTgt>
                                        </p:tgtEl>
                                        <p:attrNameLst>
                                          <p:attrName>style.visibility</p:attrName>
                                        </p:attrNameLst>
                                      </p:cBhvr>
                                      <p:to>
                                        <p:strVal val="visible"/>
                                      </p:to>
                                    </p:set>
                                    <p:anim calcmode="lin" valueType="num">
                                      <p:cBhvr>
                                        <p:cTn id="67" dur="500" fill="hold"/>
                                        <p:tgtEl>
                                          <p:spTgt spid="270344">
                                            <p:txEl>
                                              <p:pRg st="0" end="0"/>
                                            </p:txEl>
                                          </p:spTgt>
                                        </p:tgtEl>
                                        <p:attrNameLst>
                                          <p:attrName>ppt_w</p:attrName>
                                        </p:attrNameLst>
                                      </p:cBhvr>
                                      <p:tavLst>
                                        <p:tav tm="0">
                                          <p:val>
                                            <p:fltVal val="0"/>
                                          </p:val>
                                        </p:tav>
                                        <p:tav tm="100000">
                                          <p:val>
                                            <p:strVal val="#ppt_w"/>
                                          </p:val>
                                        </p:tav>
                                      </p:tavLst>
                                    </p:anim>
                                    <p:anim calcmode="lin" valueType="num">
                                      <p:cBhvr>
                                        <p:cTn id="68" dur="500" fill="hold"/>
                                        <p:tgtEl>
                                          <p:spTgt spid="27034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270344">
                                            <p:txEl>
                                              <p:pRg st="1" end="1"/>
                                            </p:txEl>
                                          </p:spTgt>
                                        </p:tgtEl>
                                        <p:attrNameLst>
                                          <p:attrName>style.visibility</p:attrName>
                                        </p:attrNameLst>
                                      </p:cBhvr>
                                      <p:to>
                                        <p:strVal val="visible"/>
                                      </p:to>
                                    </p:set>
                                    <p:anim calcmode="lin" valueType="num">
                                      <p:cBhvr additive="base">
                                        <p:cTn id="73" dur="500" fill="hold"/>
                                        <p:tgtEl>
                                          <p:spTgt spid="270344">
                                            <p:txEl>
                                              <p:pRg st="1" end="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7034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270344">
                                            <p:txEl>
                                              <p:pRg st="2" end="2"/>
                                            </p:txEl>
                                          </p:spTgt>
                                        </p:tgtEl>
                                        <p:attrNameLst>
                                          <p:attrName>style.visibility</p:attrName>
                                        </p:attrNameLst>
                                      </p:cBhvr>
                                      <p:to>
                                        <p:strVal val="visible"/>
                                      </p:to>
                                    </p:set>
                                    <p:anim calcmode="lin" valueType="num">
                                      <p:cBhvr additive="base">
                                        <p:cTn id="79" dur="500" fill="hold"/>
                                        <p:tgtEl>
                                          <p:spTgt spid="270344">
                                            <p:txEl>
                                              <p:pRg st="2" end="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27034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41" grpId="0" uiExpand="1" build="p" animBg="1"/>
      <p:bldP spid="270343" grpId="0" uiExpand="1" build="allAtOnce" animBg="1"/>
      <p:bldP spid="270344" grpId="0" uiExpand="1" build="allAtOnce" animBg="1"/>
    </p:bldLst>
  </p:timing>
</p:sld>
</file>

<file path=ppt/slides/slide145.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5000"/>
          </a:schemeClr>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E864CEC0-E551-B70C-F0F6-5D7946646CFF}"/>
              </a:ext>
            </a:extLst>
          </p:cNvPr>
          <p:cNvSpPr>
            <a:spLocks noGrp="1"/>
          </p:cNvSpPr>
          <p:nvPr>
            <p:ph type="sldNum" sz="quarter" idx="12"/>
          </p:nvPr>
        </p:nvSpPr>
        <p:spPr/>
        <p:txBody>
          <a:bodyPr/>
          <a:lstStyle/>
          <a:p>
            <a:pPr fontAlgn="base">
              <a:spcBef>
                <a:spcPct val="0"/>
              </a:spcBef>
              <a:spcAft>
                <a:spcPct val="0"/>
              </a:spcAft>
            </a:pPr>
            <a:fld id="{2899EB9B-21C7-42DB-871A-3646802B6DB7}" type="slidenum">
              <a:rPr lang="en-US" altLang="en-US">
                <a:solidFill>
                  <a:srgbClr val="FFFFFF"/>
                </a:solidFill>
                <a:latin typeface="Arial" panose="020B0604020202020204" pitchFamily="34" charset="0"/>
                <a:cs typeface="Arial" panose="020B0604020202020204" pitchFamily="34" charset="0"/>
              </a:rPr>
              <a:pPr fontAlgn="base">
                <a:spcBef>
                  <a:spcPct val="0"/>
                </a:spcBef>
                <a:spcAft>
                  <a:spcPct val="0"/>
                </a:spcAft>
              </a:pPr>
              <a:t>145</a:t>
            </a:fld>
            <a:endParaRPr lang="en-US" altLang="en-US">
              <a:solidFill>
                <a:srgbClr val="FFFFFF"/>
              </a:solidFill>
              <a:latin typeface="Arial" panose="020B0604020202020204" pitchFamily="34" charset="0"/>
              <a:cs typeface="Arial" panose="020B0604020202020204" pitchFamily="34" charset="0"/>
            </a:endParaRPr>
          </a:p>
        </p:txBody>
      </p:sp>
      <p:sp>
        <p:nvSpPr>
          <p:cNvPr id="272386" name="Rectangle 2">
            <a:extLst>
              <a:ext uri="{FF2B5EF4-FFF2-40B4-BE49-F238E27FC236}">
                <a16:creationId xmlns:a16="http://schemas.microsoft.com/office/drawing/2014/main" id="{1DCDA4A6-B846-1D18-7ADC-66B4772646D2}"/>
              </a:ext>
            </a:extLst>
          </p:cNvPr>
          <p:cNvSpPr>
            <a:spLocks noGrp="1" noChangeArrowheads="1"/>
          </p:cNvSpPr>
          <p:nvPr>
            <p:ph type="title"/>
          </p:nvPr>
        </p:nvSpPr>
        <p:spPr>
          <a:xfrm>
            <a:off x="609600" y="277813"/>
            <a:ext cx="10972800" cy="778255"/>
          </a:xfrm>
        </p:spPr>
        <p:txBody>
          <a:bodyPr/>
          <a:lstStyle/>
          <a:p>
            <a:r>
              <a:rPr lang="en-US" altLang="en-US" sz="6600" dirty="0">
                <a:latin typeface="Freestyle Script" panose="030804020302050B0404" pitchFamily="66" charset="0"/>
              </a:rPr>
              <a:t>The Abomination of Desolation</a:t>
            </a:r>
          </a:p>
        </p:txBody>
      </p:sp>
      <p:sp>
        <p:nvSpPr>
          <p:cNvPr id="272387" name="Rectangle 3">
            <a:extLst>
              <a:ext uri="{FF2B5EF4-FFF2-40B4-BE49-F238E27FC236}">
                <a16:creationId xmlns:a16="http://schemas.microsoft.com/office/drawing/2014/main" id="{EEBF6D10-5C2E-2C6D-C4BF-915AF153A9FF}"/>
              </a:ext>
            </a:extLst>
          </p:cNvPr>
          <p:cNvSpPr>
            <a:spLocks noGrp="1" noChangeArrowheads="1"/>
          </p:cNvSpPr>
          <p:nvPr>
            <p:ph type="body" idx="1"/>
          </p:nvPr>
        </p:nvSpPr>
        <p:spPr>
          <a:xfrm>
            <a:off x="502276" y="1056068"/>
            <a:ext cx="11359166" cy="5573332"/>
          </a:xfrm>
        </p:spPr>
        <p:txBody>
          <a:bodyPr/>
          <a:lstStyle/>
          <a:p>
            <a:pPr>
              <a:lnSpc>
                <a:spcPct val="90000"/>
              </a:lnSpc>
              <a:buFont typeface="Wingdings" panose="05000000000000000000" pitchFamily="2" charset="2"/>
              <a:buNone/>
            </a:pPr>
            <a:r>
              <a:rPr lang="en-US" altLang="en-US" sz="2800" b="1" dirty="0">
                <a:solidFill>
                  <a:srgbClr val="FF9900"/>
                </a:solidFill>
              </a:rPr>
              <a:t>The initial salient point is that the desecration by Antiochus Epiphanes in the 160s BC did not exhaust Daniel’s prediction </a:t>
            </a:r>
            <a:r>
              <a:rPr lang="en-US" altLang="en-US" sz="2400" dirty="0">
                <a:solidFill>
                  <a:srgbClr val="FF9900"/>
                </a:solidFill>
              </a:rPr>
              <a:t>(Mt. 24:15; cf. Da. 8:13; 9:27; 11:31; 12:11; 1 Maccabees 1:54).</a:t>
            </a:r>
          </a:p>
          <a:p>
            <a:pPr>
              <a:lnSpc>
                <a:spcPct val="90000"/>
              </a:lnSpc>
            </a:pPr>
            <a:r>
              <a:rPr lang="en-US" altLang="en-US" sz="2400" i="1" dirty="0">
                <a:latin typeface="Comic Sans MS" panose="030F0702030302020204" pitchFamily="66" charset="0"/>
              </a:rPr>
              <a:t>Dispensationalists hold that there must be the erection of a 3</a:t>
            </a:r>
            <a:r>
              <a:rPr lang="en-US" altLang="en-US" sz="2400" i="1" baseline="30000" dirty="0">
                <a:latin typeface="Comic Sans MS" panose="030F0702030302020204" pitchFamily="66" charset="0"/>
              </a:rPr>
              <a:t>rd</a:t>
            </a:r>
            <a:r>
              <a:rPr lang="en-US" altLang="en-US" sz="2400" i="1" dirty="0">
                <a:latin typeface="Comic Sans MS" panose="030F0702030302020204" pitchFamily="66" charset="0"/>
              </a:rPr>
              <a:t> temple in order for this prediction to be fulfilled.</a:t>
            </a:r>
          </a:p>
          <a:p>
            <a:pPr>
              <a:lnSpc>
                <a:spcPct val="90000"/>
              </a:lnSpc>
            </a:pPr>
            <a:r>
              <a:rPr lang="en-US" altLang="en-US" sz="2400" i="1" dirty="0">
                <a:latin typeface="Comic Sans MS" panose="030F0702030302020204" pitchFamily="66" charset="0"/>
              </a:rPr>
              <a:t>Preterists hold that the abomination refers to the raising of the imperial eagle in the 2</a:t>
            </a:r>
            <a:r>
              <a:rPr lang="en-US" altLang="en-US" sz="2400" i="1" baseline="30000" dirty="0">
                <a:latin typeface="Comic Sans MS" panose="030F0702030302020204" pitchFamily="66" charset="0"/>
              </a:rPr>
              <a:t>nd</a:t>
            </a:r>
            <a:r>
              <a:rPr lang="en-US" altLang="en-US" sz="2400" i="1" dirty="0">
                <a:latin typeface="Comic Sans MS" panose="030F0702030302020204" pitchFamily="66" charset="0"/>
              </a:rPr>
              <a:t> temple in AD 70.</a:t>
            </a:r>
          </a:p>
          <a:p>
            <a:pPr>
              <a:lnSpc>
                <a:spcPct val="90000"/>
              </a:lnSpc>
            </a:pPr>
            <a:r>
              <a:rPr lang="en-US" altLang="en-US" sz="2400" i="1" dirty="0">
                <a:latin typeface="Comic Sans MS" panose="030F0702030302020204" pitchFamily="66" charset="0"/>
              </a:rPr>
              <a:t>Still others hold that the abomination refers to the actions of the eschatological antichrist against the church (cf. 2 Th. 2:4).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72387">
                                            <p:txEl>
                                              <p:pRg st="0" end="0"/>
                                            </p:txEl>
                                          </p:spTgt>
                                        </p:tgtEl>
                                        <p:attrNameLst>
                                          <p:attrName>style.visibility</p:attrName>
                                        </p:attrNameLst>
                                      </p:cBhvr>
                                      <p:to>
                                        <p:strVal val="visible"/>
                                      </p:to>
                                    </p:set>
                                    <p:anim calcmode="lin" valueType="num">
                                      <p:cBhvr>
                                        <p:cTn id="7" dur="500" fill="hold"/>
                                        <p:tgtEl>
                                          <p:spTgt spid="27238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7238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72387">
                                            <p:txEl>
                                              <p:pRg st="1" end="1"/>
                                            </p:txEl>
                                          </p:spTgt>
                                        </p:tgtEl>
                                        <p:attrNameLst>
                                          <p:attrName>style.visibility</p:attrName>
                                        </p:attrNameLst>
                                      </p:cBhvr>
                                      <p:to>
                                        <p:strVal val="visible"/>
                                      </p:to>
                                    </p:set>
                                    <p:anim calcmode="lin" valueType="num">
                                      <p:cBhvr additive="base">
                                        <p:cTn id="13" dur="500" fill="hold"/>
                                        <p:tgtEl>
                                          <p:spTgt spid="2723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23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72387">
                                            <p:txEl>
                                              <p:pRg st="2" end="2"/>
                                            </p:txEl>
                                          </p:spTgt>
                                        </p:tgtEl>
                                        <p:attrNameLst>
                                          <p:attrName>style.visibility</p:attrName>
                                        </p:attrNameLst>
                                      </p:cBhvr>
                                      <p:to>
                                        <p:strVal val="visible"/>
                                      </p:to>
                                    </p:set>
                                    <p:anim calcmode="lin" valueType="num">
                                      <p:cBhvr additive="base">
                                        <p:cTn id="19" dur="500" fill="hold"/>
                                        <p:tgtEl>
                                          <p:spTgt spid="2723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23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72387">
                                            <p:txEl>
                                              <p:pRg st="3" end="3"/>
                                            </p:txEl>
                                          </p:spTgt>
                                        </p:tgtEl>
                                        <p:attrNameLst>
                                          <p:attrName>style.visibility</p:attrName>
                                        </p:attrNameLst>
                                      </p:cBhvr>
                                      <p:to>
                                        <p:strVal val="visible"/>
                                      </p:to>
                                    </p:set>
                                    <p:anim calcmode="lin" valueType="num">
                                      <p:cBhvr additive="base">
                                        <p:cTn id="25" dur="500" fill="hold"/>
                                        <p:tgtEl>
                                          <p:spTgt spid="2723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238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5000"/>
          </a:schemeClr>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F0FBCB41-9081-9844-F3C0-04DDEAF44052}"/>
              </a:ext>
            </a:extLst>
          </p:cNvPr>
          <p:cNvSpPr>
            <a:spLocks noGrp="1"/>
          </p:cNvSpPr>
          <p:nvPr>
            <p:ph type="sldNum" sz="quarter" idx="12"/>
          </p:nvPr>
        </p:nvSpPr>
        <p:spPr/>
        <p:txBody>
          <a:bodyPr/>
          <a:lstStyle/>
          <a:p>
            <a:pPr fontAlgn="base">
              <a:spcBef>
                <a:spcPct val="0"/>
              </a:spcBef>
              <a:spcAft>
                <a:spcPct val="0"/>
              </a:spcAft>
            </a:pPr>
            <a:fld id="{B7FFE42F-F929-4B79-8AE4-42FFF3F316E2}" type="slidenum">
              <a:rPr lang="en-US" altLang="en-US">
                <a:solidFill>
                  <a:srgbClr val="FFFFFF"/>
                </a:solidFill>
                <a:latin typeface="Arial" panose="020B0604020202020204" pitchFamily="34" charset="0"/>
                <a:cs typeface="Arial" panose="020B0604020202020204" pitchFamily="34" charset="0"/>
              </a:rPr>
              <a:pPr fontAlgn="base">
                <a:spcBef>
                  <a:spcPct val="0"/>
                </a:spcBef>
                <a:spcAft>
                  <a:spcPct val="0"/>
                </a:spcAft>
              </a:pPr>
              <a:t>146</a:t>
            </a:fld>
            <a:endParaRPr lang="en-US" altLang="en-US">
              <a:solidFill>
                <a:srgbClr val="FFFFFF"/>
              </a:solidFill>
              <a:latin typeface="Arial" panose="020B0604020202020204" pitchFamily="34" charset="0"/>
              <a:cs typeface="Arial" panose="020B0604020202020204" pitchFamily="34" charset="0"/>
            </a:endParaRPr>
          </a:p>
        </p:txBody>
      </p:sp>
      <p:sp>
        <p:nvSpPr>
          <p:cNvPr id="273410" name="Rectangle 2">
            <a:extLst>
              <a:ext uri="{FF2B5EF4-FFF2-40B4-BE49-F238E27FC236}">
                <a16:creationId xmlns:a16="http://schemas.microsoft.com/office/drawing/2014/main" id="{CA31259B-4C42-9B48-F0E2-25BCF3191FC1}"/>
              </a:ext>
            </a:extLst>
          </p:cNvPr>
          <p:cNvSpPr>
            <a:spLocks noGrp="1" noChangeArrowheads="1"/>
          </p:cNvSpPr>
          <p:nvPr>
            <p:ph type="title"/>
          </p:nvPr>
        </p:nvSpPr>
        <p:spPr>
          <a:xfrm>
            <a:off x="609600" y="157162"/>
            <a:ext cx="10972800" cy="868407"/>
          </a:xfrm>
        </p:spPr>
        <p:txBody>
          <a:bodyPr/>
          <a:lstStyle/>
          <a:p>
            <a:r>
              <a:rPr lang="en-US" altLang="en-US" sz="6600" dirty="0">
                <a:latin typeface="Freestyle Script" panose="030804020302050B0404" pitchFamily="66" charset="0"/>
              </a:rPr>
              <a:t>A Transition?</a:t>
            </a:r>
          </a:p>
        </p:txBody>
      </p:sp>
      <p:sp>
        <p:nvSpPr>
          <p:cNvPr id="273411" name="Rectangle 3">
            <a:extLst>
              <a:ext uri="{FF2B5EF4-FFF2-40B4-BE49-F238E27FC236}">
                <a16:creationId xmlns:a16="http://schemas.microsoft.com/office/drawing/2014/main" id="{A68C3B63-4A60-204C-6376-D04B3803F6D5}"/>
              </a:ext>
            </a:extLst>
          </p:cNvPr>
          <p:cNvSpPr>
            <a:spLocks noGrp="1" noChangeArrowheads="1"/>
          </p:cNvSpPr>
          <p:nvPr>
            <p:ph type="body" idx="1"/>
          </p:nvPr>
        </p:nvSpPr>
        <p:spPr>
          <a:xfrm>
            <a:off x="450761" y="1025569"/>
            <a:ext cx="11475076" cy="5451431"/>
          </a:xfrm>
        </p:spPr>
        <p:txBody>
          <a:bodyPr/>
          <a:lstStyle/>
          <a:p>
            <a:pPr>
              <a:lnSpc>
                <a:spcPct val="90000"/>
              </a:lnSpc>
              <a:buFont typeface="Wingdings" panose="05000000000000000000" pitchFamily="2" charset="2"/>
              <a:buNone/>
            </a:pPr>
            <a:r>
              <a:rPr lang="en-US" altLang="en-US" sz="2800" b="1" dirty="0">
                <a:solidFill>
                  <a:srgbClr val="FF9900"/>
                </a:solidFill>
              </a:rPr>
              <a:t>Most interpreters agree that there is a transition in this discourse where Jesus moves from talking about the fall of the 2</a:t>
            </a:r>
            <a:r>
              <a:rPr lang="en-US" altLang="en-US" sz="2800" b="1" baseline="30000" dirty="0">
                <a:solidFill>
                  <a:srgbClr val="FF9900"/>
                </a:solidFill>
              </a:rPr>
              <a:t>nd</a:t>
            </a:r>
            <a:r>
              <a:rPr lang="en-US" altLang="en-US" sz="2800" b="1" dirty="0">
                <a:solidFill>
                  <a:srgbClr val="FF9900"/>
                </a:solidFill>
              </a:rPr>
              <a:t> temple to his return at the end of the age, usually at Mt. 24:26 or 24:29 or 24:36.</a:t>
            </a:r>
          </a:p>
          <a:p>
            <a:pPr>
              <a:lnSpc>
                <a:spcPct val="90000"/>
              </a:lnSpc>
            </a:pPr>
            <a:r>
              <a:rPr lang="en-US" altLang="en-US" sz="2400" i="1" dirty="0">
                <a:latin typeface="Comic Sans MS" panose="030F0702030302020204" pitchFamily="66" charset="0"/>
              </a:rPr>
              <a:t>A critical exegetical issue concerns “immediately after the distress of those days” (Mt. 24:29). If this refers to the Jewish wars in the 60s AD (preterists), then the “coming”  of Jesus must refer to his judgment on Jerusalem in AD 70.</a:t>
            </a:r>
          </a:p>
          <a:p>
            <a:pPr>
              <a:lnSpc>
                <a:spcPct val="90000"/>
              </a:lnSpc>
            </a:pPr>
            <a:r>
              <a:rPr lang="en-US" altLang="en-US" sz="2400" i="1" dirty="0">
                <a:latin typeface="Comic Sans MS" panose="030F0702030302020204" pitchFamily="66" charset="0"/>
              </a:rPr>
              <a:t>If, on the other hand, “immediately after” refers to a period of suffering at the end of history (dispensationalists), then the “coming” in 24:30 refers to Christ’s 2</a:t>
            </a:r>
            <a:r>
              <a:rPr lang="en-US" altLang="en-US" sz="2400" i="1" baseline="30000" dirty="0">
                <a:latin typeface="Comic Sans MS" panose="030F0702030302020204" pitchFamily="66" charset="0"/>
              </a:rPr>
              <a:t>nd</a:t>
            </a:r>
            <a:r>
              <a:rPr lang="en-US" altLang="en-US" sz="2400" i="1" dirty="0">
                <a:latin typeface="Comic Sans MS" panose="030F0702030302020204" pitchFamily="66" charset="0"/>
              </a:rPr>
              <a:t> advent.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73411">
                                            <p:txEl>
                                              <p:pRg st="0" end="0"/>
                                            </p:txEl>
                                          </p:spTgt>
                                        </p:tgtEl>
                                        <p:attrNameLst>
                                          <p:attrName>style.visibility</p:attrName>
                                        </p:attrNameLst>
                                      </p:cBhvr>
                                      <p:to>
                                        <p:strVal val="visible"/>
                                      </p:to>
                                    </p:set>
                                    <p:anim calcmode="lin" valueType="num">
                                      <p:cBhvr>
                                        <p:cTn id="7" dur="500" fill="hold"/>
                                        <p:tgtEl>
                                          <p:spTgt spid="2734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7341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73411">
                                            <p:txEl>
                                              <p:pRg st="1" end="1"/>
                                            </p:txEl>
                                          </p:spTgt>
                                        </p:tgtEl>
                                        <p:attrNameLst>
                                          <p:attrName>style.visibility</p:attrName>
                                        </p:attrNameLst>
                                      </p:cBhvr>
                                      <p:to>
                                        <p:strVal val="visible"/>
                                      </p:to>
                                    </p:set>
                                    <p:anim calcmode="lin" valueType="num">
                                      <p:cBhvr additive="base">
                                        <p:cTn id="13" dur="500" fill="hold"/>
                                        <p:tgtEl>
                                          <p:spTgt spid="2734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3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73411">
                                            <p:txEl>
                                              <p:pRg st="2" end="2"/>
                                            </p:txEl>
                                          </p:spTgt>
                                        </p:tgtEl>
                                        <p:attrNameLst>
                                          <p:attrName>style.visibility</p:attrName>
                                        </p:attrNameLst>
                                      </p:cBhvr>
                                      <p:to>
                                        <p:strVal val="visible"/>
                                      </p:to>
                                    </p:set>
                                    <p:anim calcmode="lin" valueType="num">
                                      <p:cBhvr additive="base">
                                        <p:cTn id="19" dur="500" fill="hold"/>
                                        <p:tgtEl>
                                          <p:spTgt spid="2734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34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5000"/>
          </a:schemeClr>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FF92C2F1-8819-E314-8F17-A6F4FFC5CB5D}"/>
              </a:ext>
            </a:extLst>
          </p:cNvPr>
          <p:cNvSpPr>
            <a:spLocks noGrp="1"/>
          </p:cNvSpPr>
          <p:nvPr>
            <p:ph type="sldNum" sz="quarter" idx="12"/>
          </p:nvPr>
        </p:nvSpPr>
        <p:spPr/>
        <p:txBody>
          <a:bodyPr/>
          <a:lstStyle/>
          <a:p>
            <a:pPr fontAlgn="base">
              <a:spcBef>
                <a:spcPct val="0"/>
              </a:spcBef>
              <a:spcAft>
                <a:spcPct val="0"/>
              </a:spcAft>
            </a:pPr>
            <a:fld id="{AC789B8D-0CDE-4800-88E6-09B76F8AC290}" type="slidenum">
              <a:rPr lang="en-US" altLang="en-US">
                <a:solidFill>
                  <a:srgbClr val="FFFFFF"/>
                </a:solidFill>
                <a:latin typeface="Arial" panose="020B0604020202020204" pitchFamily="34" charset="0"/>
                <a:cs typeface="Arial" panose="020B0604020202020204" pitchFamily="34" charset="0"/>
              </a:rPr>
              <a:pPr fontAlgn="base">
                <a:spcBef>
                  <a:spcPct val="0"/>
                </a:spcBef>
                <a:spcAft>
                  <a:spcPct val="0"/>
                </a:spcAft>
              </a:pPr>
              <a:t>147</a:t>
            </a:fld>
            <a:endParaRPr lang="en-US" altLang="en-US">
              <a:solidFill>
                <a:srgbClr val="FFFFFF"/>
              </a:solidFill>
              <a:latin typeface="Arial" panose="020B0604020202020204" pitchFamily="34" charset="0"/>
              <a:cs typeface="Arial" panose="020B0604020202020204" pitchFamily="34" charset="0"/>
            </a:endParaRPr>
          </a:p>
        </p:txBody>
      </p:sp>
      <p:sp>
        <p:nvSpPr>
          <p:cNvPr id="274434" name="Rectangle 2">
            <a:extLst>
              <a:ext uri="{FF2B5EF4-FFF2-40B4-BE49-F238E27FC236}">
                <a16:creationId xmlns:a16="http://schemas.microsoft.com/office/drawing/2014/main" id="{839F65C7-BA6E-DAE9-7037-EFDD5404A1FC}"/>
              </a:ext>
            </a:extLst>
          </p:cNvPr>
          <p:cNvSpPr>
            <a:spLocks noGrp="1" noChangeArrowheads="1"/>
          </p:cNvSpPr>
          <p:nvPr>
            <p:ph type="title"/>
          </p:nvPr>
        </p:nvSpPr>
        <p:spPr>
          <a:xfrm>
            <a:off x="609600" y="157162"/>
            <a:ext cx="10972800" cy="816891"/>
          </a:xfrm>
        </p:spPr>
        <p:txBody>
          <a:bodyPr/>
          <a:lstStyle/>
          <a:p>
            <a:r>
              <a:rPr lang="en-US" altLang="en-US" sz="6600" dirty="0">
                <a:latin typeface="Freestyle Script" panose="030804020302050B0404" pitchFamily="66" charset="0"/>
              </a:rPr>
              <a:t>This Generation</a:t>
            </a:r>
          </a:p>
        </p:txBody>
      </p:sp>
      <p:sp>
        <p:nvSpPr>
          <p:cNvPr id="274435" name="Rectangle 3">
            <a:extLst>
              <a:ext uri="{FF2B5EF4-FFF2-40B4-BE49-F238E27FC236}">
                <a16:creationId xmlns:a16="http://schemas.microsoft.com/office/drawing/2014/main" id="{A844AFD8-7B40-26C0-36D6-54E18CA136DD}"/>
              </a:ext>
            </a:extLst>
          </p:cNvPr>
          <p:cNvSpPr>
            <a:spLocks noGrp="1" noChangeArrowheads="1"/>
          </p:cNvSpPr>
          <p:nvPr>
            <p:ph type="body" idx="1"/>
          </p:nvPr>
        </p:nvSpPr>
        <p:spPr>
          <a:xfrm>
            <a:off x="609600" y="974053"/>
            <a:ext cx="10972800" cy="5726785"/>
          </a:xfrm>
        </p:spPr>
        <p:txBody>
          <a:bodyPr/>
          <a:lstStyle/>
          <a:p>
            <a:pPr>
              <a:buFont typeface="Wingdings" panose="05000000000000000000" pitchFamily="2" charset="2"/>
              <a:buNone/>
            </a:pPr>
            <a:r>
              <a:rPr lang="en-US" altLang="en-US" sz="2800" b="1" dirty="0">
                <a:solidFill>
                  <a:srgbClr val="FF9900"/>
                </a:solidFill>
              </a:rPr>
              <a:t>Another interpretive crux is how one takes “this generation” (24:34).</a:t>
            </a:r>
          </a:p>
          <a:p>
            <a:r>
              <a:rPr lang="en-US" altLang="en-US" sz="2400" i="1" dirty="0">
                <a:latin typeface="Comic Sans MS" panose="030F0702030302020204" pitchFamily="66" charset="0"/>
              </a:rPr>
              <a:t>If “this generation” refers to those living in Jesus’ own time, then the Preterist position must be adopted.</a:t>
            </a:r>
          </a:p>
          <a:p>
            <a:r>
              <a:rPr lang="en-US" altLang="en-US" sz="2400" i="1" dirty="0">
                <a:latin typeface="Comic Sans MS" panose="030F0702030302020204" pitchFamily="66" charset="0"/>
              </a:rPr>
              <a:t>If “this generation” refers to the survival of the Jewish race, i.e., to the generation that is alive when the eschatological crisis starts or to humans in general, then the passage need not be locked into the 1</a:t>
            </a:r>
            <a:r>
              <a:rPr lang="en-US" altLang="en-US" sz="2400" i="1" baseline="30000" dirty="0">
                <a:latin typeface="Comic Sans MS" panose="030F0702030302020204" pitchFamily="66" charset="0"/>
              </a:rPr>
              <a:t>st</a:t>
            </a:r>
            <a:r>
              <a:rPr lang="en-US" altLang="en-US" sz="2400" i="1" dirty="0">
                <a:latin typeface="Comic Sans MS" panose="030F0702030302020204" pitchFamily="66" charset="0"/>
              </a:rPr>
              <a:t> century.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74435">
                                            <p:txEl>
                                              <p:pRg st="0" end="0"/>
                                            </p:txEl>
                                          </p:spTgt>
                                        </p:tgtEl>
                                        <p:attrNameLst>
                                          <p:attrName>style.visibility</p:attrName>
                                        </p:attrNameLst>
                                      </p:cBhvr>
                                      <p:to>
                                        <p:strVal val="visible"/>
                                      </p:to>
                                    </p:set>
                                    <p:anim calcmode="lin" valueType="num">
                                      <p:cBhvr>
                                        <p:cTn id="7" dur="500" fill="hold"/>
                                        <p:tgtEl>
                                          <p:spTgt spid="2744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7443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74435">
                                            <p:txEl>
                                              <p:pRg st="1" end="1"/>
                                            </p:txEl>
                                          </p:spTgt>
                                        </p:tgtEl>
                                        <p:attrNameLst>
                                          <p:attrName>style.visibility</p:attrName>
                                        </p:attrNameLst>
                                      </p:cBhvr>
                                      <p:to>
                                        <p:strVal val="visible"/>
                                      </p:to>
                                    </p:set>
                                    <p:anim calcmode="lin" valueType="num">
                                      <p:cBhvr additive="base">
                                        <p:cTn id="13" dur="500" fill="hold"/>
                                        <p:tgtEl>
                                          <p:spTgt spid="2744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44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74435">
                                            <p:txEl>
                                              <p:pRg st="2" end="2"/>
                                            </p:txEl>
                                          </p:spTgt>
                                        </p:tgtEl>
                                        <p:attrNameLst>
                                          <p:attrName>style.visibility</p:attrName>
                                        </p:attrNameLst>
                                      </p:cBhvr>
                                      <p:to>
                                        <p:strVal val="visible"/>
                                      </p:to>
                                    </p:set>
                                    <p:anim calcmode="lin" valueType="num">
                                      <p:cBhvr additive="base">
                                        <p:cTn id="19" dur="500" fill="hold"/>
                                        <p:tgtEl>
                                          <p:spTgt spid="2744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443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5000"/>
          </a:schemeClr>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286BBD44-C59A-5210-1E62-8F066094260E}"/>
              </a:ext>
            </a:extLst>
          </p:cNvPr>
          <p:cNvSpPr>
            <a:spLocks noGrp="1"/>
          </p:cNvSpPr>
          <p:nvPr>
            <p:ph type="sldNum" sz="quarter" idx="12"/>
          </p:nvPr>
        </p:nvSpPr>
        <p:spPr/>
        <p:txBody>
          <a:bodyPr/>
          <a:lstStyle/>
          <a:p>
            <a:pPr fontAlgn="base">
              <a:spcBef>
                <a:spcPct val="0"/>
              </a:spcBef>
              <a:spcAft>
                <a:spcPct val="0"/>
              </a:spcAft>
            </a:pPr>
            <a:fld id="{0363972C-CEDA-4940-8DEC-17CD2FC0A2EE}" type="slidenum">
              <a:rPr lang="en-US" altLang="en-US">
                <a:solidFill>
                  <a:srgbClr val="FFFFFF"/>
                </a:solidFill>
                <a:latin typeface="Arial" panose="020B0604020202020204" pitchFamily="34" charset="0"/>
                <a:cs typeface="Arial" panose="020B0604020202020204" pitchFamily="34" charset="0"/>
              </a:rPr>
              <a:pPr fontAlgn="base">
                <a:spcBef>
                  <a:spcPct val="0"/>
                </a:spcBef>
                <a:spcAft>
                  <a:spcPct val="0"/>
                </a:spcAft>
              </a:pPr>
              <a:t>148</a:t>
            </a:fld>
            <a:endParaRPr lang="en-US" altLang="en-US">
              <a:solidFill>
                <a:srgbClr val="FFFFFF"/>
              </a:solidFill>
              <a:latin typeface="Arial" panose="020B0604020202020204" pitchFamily="34" charset="0"/>
              <a:cs typeface="Arial" panose="020B0604020202020204" pitchFamily="34" charset="0"/>
            </a:endParaRPr>
          </a:p>
        </p:txBody>
      </p:sp>
      <p:sp>
        <p:nvSpPr>
          <p:cNvPr id="275458" name="Rectangle 2">
            <a:extLst>
              <a:ext uri="{FF2B5EF4-FFF2-40B4-BE49-F238E27FC236}">
                <a16:creationId xmlns:a16="http://schemas.microsoft.com/office/drawing/2014/main" id="{CAD52364-7C34-19AD-42F3-C8068B1DBA62}"/>
              </a:ext>
            </a:extLst>
          </p:cNvPr>
          <p:cNvSpPr>
            <a:spLocks noGrp="1" noChangeArrowheads="1"/>
          </p:cNvSpPr>
          <p:nvPr>
            <p:ph type="title"/>
          </p:nvPr>
        </p:nvSpPr>
        <p:spPr>
          <a:xfrm>
            <a:off x="1981200" y="76200"/>
            <a:ext cx="8229600" cy="1143000"/>
          </a:xfrm>
        </p:spPr>
        <p:txBody>
          <a:bodyPr/>
          <a:lstStyle/>
          <a:p>
            <a:r>
              <a:rPr lang="en-US" altLang="en-US" sz="6600">
                <a:latin typeface="Freestyle Script" panose="030804020302050B0404" pitchFamily="66" charset="0"/>
              </a:rPr>
              <a:t>The Unknown Time</a:t>
            </a:r>
          </a:p>
        </p:txBody>
      </p:sp>
      <p:sp>
        <p:nvSpPr>
          <p:cNvPr id="275459" name="Rectangle 3">
            <a:extLst>
              <a:ext uri="{FF2B5EF4-FFF2-40B4-BE49-F238E27FC236}">
                <a16:creationId xmlns:a16="http://schemas.microsoft.com/office/drawing/2014/main" id="{57036BE4-3F42-BDB6-0EDE-14122CCCFF54}"/>
              </a:ext>
            </a:extLst>
          </p:cNvPr>
          <p:cNvSpPr>
            <a:spLocks noGrp="1" noChangeArrowheads="1"/>
          </p:cNvSpPr>
          <p:nvPr>
            <p:ph type="body" idx="1"/>
          </p:nvPr>
        </p:nvSpPr>
        <p:spPr>
          <a:xfrm>
            <a:off x="450761" y="1031876"/>
            <a:ext cx="11410681" cy="4225925"/>
          </a:xfrm>
        </p:spPr>
        <p:txBody>
          <a:bodyPr/>
          <a:lstStyle/>
          <a:p>
            <a:pPr>
              <a:lnSpc>
                <a:spcPct val="90000"/>
              </a:lnSpc>
              <a:buFont typeface="Wingdings" panose="05000000000000000000" pitchFamily="2" charset="2"/>
              <a:buNone/>
            </a:pPr>
            <a:r>
              <a:rPr lang="en-US" altLang="en-US" sz="2800" b="1" dirty="0">
                <a:solidFill>
                  <a:srgbClr val="FF9900"/>
                </a:solidFill>
              </a:rPr>
              <a:t>However the interpretive issues of the Olivet Discourse are resolved, the final warning is most pertinent—the time of Christ’s coming is unknown (24:36, 42)!</a:t>
            </a:r>
          </a:p>
          <a:p>
            <a:pPr>
              <a:lnSpc>
                <a:spcPct val="90000"/>
              </a:lnSpc>
            </a:pPr>
            <a:r>
              <a:rPr lang="en-US" altLang="en-US" sz="2400" i="1" dirty="0">
                <a:latin typeface="Comic Sans MS" panose="030F0702030302020204" pitchFamily="66" charset="0"/>
              </a:rPr>
              <a:t>The </a:t>
            </a:r>
            <a:r>
              <a:rPr lang="en-US" altLang="en-US" sz="2400" i="1" u="sng" dirty="0">
                <a:latin typeface="Comic Sans MS" panose="030F0702030302020204" pitchFamily="66" charset="0"/>
              </a:rPr>
              <a:t>parable of the thief</a:t>
            </a:r>
            <a:r>
              <a:rPr lang="en-US" altLang="en-US" sz="2400" i="1" dirty="0">
                <a:latin typeface="Comic Sans MS" panose="030F0702030302020204" pitchFamily="66" charset="0"/>
              </a:rPr>
              <a:t> emphasizes that Jesus’ disciples always should be ready (24:42-44).</a:t>
            </a:r>
          </a:p>
          <a:p>
            <a:pPr>
              <a:lnSpc>
                <a:spcPct val="90000"/>
              </a:lnSpc>
            </a:pPr>
            <a:r>
              <a:rPr lang="en-US" altLang="en-US" sz="2400" i="1" dirty="0">
                <a:latin typeface="Comic Sans MS" panose="030F0702030302020204" pitchFamily="66" charset="0"/>
              </a:rPr>
              <a:t>The </a:t>
            </a:r>
            <a:r>
              <a:rPr lang="en-US" altLang="en-US" sz="2400" i="1" u="sng" dirty="0">
                <a:latin typeface="Comic Sans MS" panose="030F0702030302020204" pitchFamily="66" charset="0"/>
              </a:rPr>
              <a:t>parable of the traveling master</a:t>
            </a:r>
            <a:r>
              <a:rPr lang="en-US" altLang="en-US" sz="2400" i="1" dirty="0">
                <a:latin typeface="Comic Sans MS" panose="030F0702030302020204" pitchFamily="66" charset="0"/>
              </a:rPr>
              <a:t> emphasizes that the disciples must all be about their assigned tasks (24:45-51).</a:t>
            </a:r>
          </a:p>
          <a:p>
            <a:pPr>
              <a:lnSpc>
                <a:spcPct val="90000"/>
              </a:lnSpc>
            </a:pPr>
            <a:r>
              <a:rPr lang="en-US" altLang="en-US" sz="2400" i="1" dirty="0">
                <a:latin typeface="Comic Sans MS" panose="030F0702030302020204" pitchFamily="66" charset="0"/>
              </a:rPr>
              <a:t>The </a:t>
            </a:r>
            <a:r>
              <a:rPr lang="en-US" altLang="en-US" sz="2400" i="1" u="sng" dirty="0">
                <a:latin typeface="Comic Sans MS" panose="030F0702030302020204" pitchFamily="66" charset="0"/>
              </a:rPr>
              <a:t>parable of the home-taking</a:t>
            </a:r>
            <a:r>
              <a:rPr lang="en-US" altLang="en-US" sz="2400" i="1" dirty="0">
                <a:latin typeface="Comic Sans MS" panose="030F0702030302020204" pitchFamily="66" charset="0"/>
              </a:rPr>
              <a:t> emphasizes that the disciples of Jesus must always be watching (25:1-13).</a:t>
            </a:r>
          </a:p>
        </p:txBody>
      </p:sp>
      <p:sp>
        <p:nvSpPr>
          <p:cNvPr id="275460" name="Text Box 4">
            <a:extLst>
              <a:ext uri="{FF2B5EF4-FFF2-40B4-BE49-F238E27FC236}">
                <a16:creationId xmlns:a16="http://schemas.microsoft.com/office/drawing/2014/main" id="{76FD7BF0-A671-4397-27E0-EDDF395051F7}"/>
              </a:ext>
            </a:extLst>
          </p:cNvPr>
          <p:cNvSpPr txBox="1">
            <a:spLocks noChangeArrowheads="1"/>
          </p:cNvSpPr>
          <p:nvPr/>
        </p:nvSpPr>
        <p:spPr bwMode="auto">
          <a:xfrm>
            <a:off x="296214" y="5486401"/>
            <a:ext cx="11565228" cy="949325"/>
          </a:xfrm>
          <a:prstGeom prst="rect">
            <a:avLst/>
          </a:prstGeom>
          <a:solidFill>
            <a:srgbClr val="8000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dirty="0">
                <a:solidFill>
                  <a:srgbClr val="FFFF00"/>
                </a:solidFill>
                <a:latin typeface="Agency FB" panose="020B0503020202020204" pitchFamily="34" charset="0"/>
                <a:cs typeface="Arial" panose="020B0604020202020204" pitchFamily="34" charset="0"/>
              </a:rPr>
              <a:t>Only the thoroughly arrogant would attempt to figure out what God said they could not know!  Hence, speculation should be curbed.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75459">
                                            <p:txEl>
                                              <p:pRg st="0" end="0"/>
                                            </p:txEl>
                                          </p:spTgt>
                                        </p:tgtEl>
                                        <p:attrNameLst>
                                          <p:attrName>style.visibility</p:attrName>
                                        </p:attrNameLst>
                                      </p:cBhvr>
                                      <p:to>
                                        <p:strVal val="visible"/>
                                      </p:to>
                                    </p:set>
                                    <p:anim calcmode="lin" valueType="num">
                                      <p:cBhvr>
                                        <p:cTn id="7" dur="500" fill="hold"/>
                                        <p:tgtEl>
                                          <p:spTgt spid="2754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7545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75459">
                                            <p:txEl>
                                              <p:pRg st="1" end="1"/>
                                            </p:txEl>
                                          </p:spTgt>
                                        </p:tgtEl>
                                        <p:attrNameLst>
                                          <p:attrName>style.visibility</p:attrName>
                                        </p:attrNameLst>
                                      </p:cBhvr>
                                      <p:to>
                                        <p:strVal val="visible"/>
                                      </p:to>
                                    </p:set>
                                    <p:anim calcmode="lin" valueType="num">
                                      <p:cBhvr additive="base">
                                        <p:cTn id="13" dur="500" fill="hold"/>
                                        <p:tgtEl>
                                          <p:spTgt spid="2754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54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75459">
                                            <p:txEl>
                                              <p:pRg st="2" end="2"/>
                                            </p:txEl>
                                          </p:spTgt>
                                        </p:tgtEl>
                                        <p:attrNameLst>
                                          <p:attrName>style.visibility</p:attrName>
                                        </p:attrNameLst>
                                      </p:cBhvr>
                                      <p:to>
                                        <p:strVal val="visible"/>
                                      </p:to>
                                    </p:set>
                                    <p:anim calcmode="lin" valueType="num">
                                      <p:cBhvr additive="base">
                                        <p:cTn id="19" dur="500" fill="hold"/>
                                        <p:tgtEl>
                                          <p:spTgt spid="2754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54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75459">
                                            <p:txEl>
                                              <p:pRg st="3" end="3"/>
                                            </p:txEl>
                                          </p:spTgt>
                                        </p:tgtEl>
                                        <p:attrNameLst>
                                          <p:attrName>style.visibility</p:attrName>
                                        </p:attrNameLst>
                                      </p:cBhvr>
                                      <p:to>
                                        <p:strVal val="visible"/>
                                      </p:to>
                                    </p:set>
                                    <p:anim calcmode="lin" valueType="num">
                                      <p:cBhvr additive="base">
                                        <p:cTn id="25" dur="500" fill="hold"/>
                                        <p:tgtEl>
                                          <p:spTgt spid="275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54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275460"/>
                                        </p:tgtEl>
                                        <p:attrNameLst>
                                          <p:attrName>style.visibility</p:attrName>
                                        </p:attrNameLst>
                                      </p:cBhvr>
                                      <p:to>
                                        <p:strVal val="visible"/>
                                      </p:to>
                                    </p:set>
                                    <p:anim calcmode="lin" valueType="num">
                                      <p:cBhvr>
                                        <p:cTn id="31" dur="500" fill="hold"/>
                                        <p:tgtEl>
                                          <p:spTgt spid="275460"/>
                                        </p:tgtEl>
                                        <p:attrNameLst>
                                          <p:attrName>ppt_w</p:attrName>
                                        </p:attrNameLst>
                                      </p:cBhvr>
                                      <p:tavLst>
                                        <p:tav tm="0">
                                          <p:val>
                                            <p:fltVal val="0"/>
                                          </p:val>
                                        </p:tav>
                                        <p:tav tm="100000">
                                          <p:val>
                                            <p:strVal val="#ppt_w"/>
                                          </p:val>
                                        </p:tav>
                                      </p:tavLst>
                                    </p:anim>
                                    <p:anim calcmode="lin" valueType="num">
                                      <p:cBhvr>
                                        <p:cTn id="32" dur="500" fill="hold"/>
                                        <p:tgtEl>
                                          <p:spTgt spid="27546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60" grpId="0" animBg="1"/>
    </p:bldLst>
  </p:timing>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97376F1-B995-D7F9-F659-85512BAB04E6}"/>
            </a:ext>
          </a:extLst>
        </p:cNvPr>
        <p:cNvGrpSpPr/>
        <p:nvPr/>
      </p:nvGrpSpPr>
      <p:grpSpPr>
        <a:xfrm>
          <a:off x="0" y="0"/>
          <a:ext cx="0" cy="0"/>
          <a:chOff x="0" y="0"/>
          <a:chExt cx="0" cy="0"/>
        </a:xfrm>
      </p:grpSpPr>
      <p:sp>
        <p:nvSpPr>
          <p:cNvPr id="93187" name="Rectangle 3">
            <a:extLst>
              <a:ext uri="{FF2B5EF4-FFF2-40B4-BE49-F238E27FC236}">
                <a16:creationId xmlns:a16="http://schemas.microsoft.com/office/drawing/2014/main" id="{B656960D-66C5-778E-AE4C-C17C0BFEB635}"/>
              </a:ext>
            </a:extLst>
          </p:cNvPr>
          <p:cNvSpPr>
            <a:spLocks noGrp="1" noChangeArrowheads="1"/>
          </p:cNvSpPr>
          <p:nvPr>
            <p:ph type="body" idx="1"/>
          </p:nvPr>
        </p:nvSpPr>
        <p:spPr>
          <a:xfrm>
            <a:off x="398059" y="4459705"/>
            <a:ext cx="10368553" cy="748789"/>
          </a:xfrm>
        </p:spPr>
        <p:txBody>
          <a:bodyPr/>
          <a:lstStyle/>
          <a:p>
            <a:pPr algn="r" eaLnBrk="1" hangingPunct="1">
              <a:lnSpc>
                <a:spcPct val="90000"/>
              </a:lnSpc>
              <a:buFont typeface="Wingdings" panose="05000000000000000000" pitchFamily="2" charset="2"/>
              <a:buNone/>
              <a:defRPr/>
            </a:pPr>
            <a:r>
              <a:rPr lang="en-US" altLang="en-US" sz="4400" dirty="0">
                <a:solidFill>
                  <a:srgbClr val="FF3300"/>
                </a:solidFill>
                <a:latin typeface="Matura MT Script Capitals" pitchFamily="66" charset="0"/>
              </a:rPr>
              <a:t>Debated Authorship in the Pauline Corpus</a:t>
            </a:r>
          </a:p>
        </p:txBody>
      </p:sp>
      <p:sp>
        <p:nvSpPr>
          <p:cNvPr id="2" name="Slide Number Placeholder 1">
            <a:extLst>
              <a:ext uri="{FF2B5EF4-FFF2-40B4-BE49-F238E27FC236}">
                <a16:creationId xmlns:a16="http://schemas.microsoft.com/office/drawing/2014/main" id="{D56DC924-6981-DA01-AC10-6C865FDBD0E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3535658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a:extLst>
            <a:ext uri="{FF2B5EF4-FFF2-40B4-BE49-F238E27FC236}">
              <a16:creationId xmlns:a16="http://schemas.microsoft.com/office/drawing/2014/main" id="{5F9421E8-02FF-406B-CF13-F6CB3CFFC26C}"/>
            </a:ext>
          </a:extLst>
        </p:cNvPr>
        <p:cNvGrpSpPr/>
        <p:nvPr/>
      </p:nvGrpSpPr>
      <p:grpSpPr>
        <a:xfrm>
          <a:off x="0" y="0"/>
          <a:ext cx="0" cy="0"/>
          <a:chOff x="0" y="0"/>
          <a:chExt cx="0" cy="0"/>
        </a:xfrm>
      </p:grpSpPr>
      <p:sp>
        <p:nvSpPr>
          <p:cNvPr id="57346" name="Title 1">
            <a:extLst>
              <a:ext uri="{FF2B5EF4-FFF2-40B4-BE49-F238E27FC236}">
                <a16:creationId xmlns:a16="http://schemas.microsoft.com/office/drawing/2014/main" id="{6FAAF777-611C-692F-A207-8A5D27CEA93E}"/>
              </a:ext>
            </a:extLst>
          </p:cNvPr>
          <p:cNvSpPr>
            <a:spLocks noGrp="1" noChangeArrowheads="1"/>
          </p:cNvSpPr>
          <p:nvPr>
            <p:ph type="title"/>
          </p:nvPr>
        </p:nvSpPr>
        <p:spPr>
          <a:xfrm>
            <a:off x="1990725" y="152400"/>
            <a:ext cx="8686800" cy="838200"/>
          </a:xfrm>
        </p:spPr>
        <p:txBody>
          <a:bodyPr/>
          <a:lstStyle/>
          <a:p>
            <a:r>
              <a:rPr lang="en-US" altLang="en-US" sz="6000" dirty="0">
                <a:solidFill>
                  <a:srgbClr val="800000"/>
                </a:solidFill>
                <a:latin typeface="Brush Script Std" pitchFamily="50" charset="0"/>
              </a:rPr>
              <a:t>The “Messianic Secret”</a:t>
            </a:r>
          </a:p>
        </p:txBody>
      </p:sp>
      <p:sp>
        <p:nvSpPr>
          <p:cNvPr id="3" name="Content Placeholder 2">
            <a:extLst>
              <a:ext uri="{FF2B5EF4-FFF2-40B4-BE49-F238E27FC236}">
                <a16:creationId xmlns:a16="http://schemas.microsoft.com/office/drawing/2014/main" id="{72670A39-4E1D-4402-EFA6-6711E4800EED}"/>
              </a:ext>
            </a:extLst>
          </p:cNvPr>
          <p:cNvSpPr>
            <a:spLocks noGrp="1"/>
          </p:cNvSpPr>
          <p:nvPr>
            <p:ph idx="1"/>
          </p:nvPr>
        </p:nvSpPr>
        <p:spPr>
          <a:xfrm>
            <a:off x="485775" y="990600"/>
            <a:ext cx="11268075" cy="4381500"/>
          </a:xfrm>
        </p:spPr>
        <p:txBody>
          <a:bodyPr/>
          <a:lstStyle/>
          <a:p>
            <a:pPr marL="0" indent="0">
              <a:buNone/>
              <a:defRPr/>
            </a:pPr>
            <a:r>
              <a:rPr lang="en-US" sz="2400" b="1" dirty="0">
                <a:solidFill>
                  <a:srgbClr val="CC0000"/>
                </a:solidFill>
              </a:rPr>
              <a:t>Because in Mark’s Gospel Jesus consciously silenced those who recognized his messiahship, scholars have come to call this feature the “messianic secret.”</a:t>
            </a:r>
          </a:p>
          <a:p>
            <a:pPr>
              <a:defRPr/>
            </a:pPr>
            <a:r>
              <a:rPr lang="en-US" sz="2000" i="1" dirty="0">
                <a:solidFill>
                  <a:schemeClr val="tx1">
                    <a:lumMod val="95000"/>
                    <a:lumOff val="5000"/>
                  </a:schemeClr>
                </a:solidFill>
              </a:rPr>
              <a:t>He commanded demons to silence (1:24-25, 34; 3:11-12; 5:6-20).</a:t>
            </a:r>
          </a:p>
          <a:p>
            <a:pPr>
              <a:defRPr/>
            </a:pPr>
            <a:r>
              <a:rPr lang="en-US" sz="2000" i="1" dirty="0">
                <a:solidFill>
                  <a:schemeClr val="tx1">
                    <a:lumMod val="95000"/>
                    <a:lumOff val="5000"/>
                  </a:schemeClr>
                </a:solidFill>
              </a:rPr>
              <a:t>He enjoined those he healed not to make him known (1:43-44; 5:42-43; 7:35-36; 8:25-26).</a:t>
            </a:r>
          </a:p>
          <a:p>
            <a:pPr>
              <a:defRPr/>
            </a:pPr>
            <a:r>
              <a:rPr lang="en-US" sz="2000" i="1" dirty="0">
                <a:solidFill>
                  <a:schemeClr val="tx1">
                    <a:lumMod val="95000"/>
                    <a:lumOff val="5000"/>
                  </a:schemeClr>
                </a:solidFill>
              </a:rPr>
              <a:t>He retired from public view as though to conceal himself (1:35-38; 7:24; 9:30-32).</a:t>
            </a:r>
          </a:p>
          <a:p>
            <a:pPr>
              <a:defRPr/>
            </a:pPr>
            <a:r>
              <a:rPr lang="en-US" sz="2000" i="1" dirty="0">
                <a:solidFill>
                  <a:schemeClr val="tx1">
                    <a:lumMod val="95000"/>
                    <a:lumOff val="5000"/>
                  </a:schemeClr>
                </a:solidFill>
              </a:rPr>
              <a:t>He restricted his disciples from announcing his messiahship (8:30; 9:9)</a:t>
            </a:r>
          </a:p>
        </p:txBody>
      </p:sp>
      <p:sp>
        <p:nvSpPr>
          <p:cNvPr id="57348" name="TextBox 4">
            <a:extLst>
              <a:ext uri="{FF2B5EF4-FFF2-40B4-BE49-F238E27FC236}">
                <a16:creationId xmlns:a16="http://schemas.microsoft.com/office/drawing/2014/main" id="{FA05AA9A-7FD1-5B78-4E12-E35DB8C52F71}"/>
              </a:ext>
            </a:extLst>
          </p:cNvPr>
          <p:cNvSpPr txBox="1">
            <a:spLocks noChangeArrowheads="1"/>
          </p:cNvSpPr>
          <p:nvPr/>
        </p:nvSpPr>
        <p:spPr bwMode="auto">
          <a:xfrm>
            <a:off x="333375" y="5867400"/>
            <a:ext cx="11506200" cy="830262"/>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2400" b="0" i="0" u="none" strike="noStrike" kern="1200" cap="none" spc="0" normalizeH="0" baseline="0" noProof="0" dirty="0">
                <a:ln>
                  <a:noFill/>
                </a:ln>
                <a:solidFill>
                  <a:srgbClr val="000000"/>
                </a:solidFill>
                <a:effectLst/>
                <a:uLnTx/>
                <a:uFillTx/>
                <a:latin typeface="Impact" panose="020B0806030902050204" pitchFamily="34" charset="0"/>
                <a:ea typeface="+mn-ea"/>
                <a:cs typeface="Arial" panose="020B0604020202020204" pitchFamily="34" charset="0"/>
              </a:rPr>
              <a:t>It was not that Jesus rejected the idea of messiahship, but rather, that his messiahship must not be understood in conventional terms.</a:t>
            </a:r>
          </a:p>
        </p:txBody>
      </p:sp>
    </p:spTree>
    <p:extLst>
      <p:ext uri="{BB962C8B-B14F-4D97-AF65-F5344CB8AC3E}">
        <p14:creationId xmlns:p14="http://schemas.microsoft.com/office/powerpoint/2010/main" val="2709673855"/>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4" presetClass="entr" presetSubtype="5" fill="hold" nodeType="clickEffect">
                                  <p:stCondLst>
                                    <p:cond delay="0"/>
                                  </p:stCondLst>
                                  <p:childTnLst>
                                    <p:set>
                                      <p:cBhvr>
                                        <p:cTn id="37" dur="1" fill="hold">
                                          <p:stCondLst>
                                            <p:cond delay="0"/>
                                          </p:stCondLst>
                                        </p:cTn>
                                        <p:tgtEl>
                                          <p:spTgt spid="57348"/>
                                        </p:tgtEl>
                                        <p:attrNameLst>
                                          <p:attrName>style.visibility</p:attrName>
                                        </p:attrNameLst>
                                      </p:cBhvr>
                                      <p:to>
                                        <p:strVal val="visible"/>
                                      </p:to>
                                    </p:set>
                                    <p:animEffect transition="in" filter="randombar(vertical)">
                                      <p:cBhvr>
                                        <p:cTn id="38" dur="500"/>
                                        <p:tgtEl>
                                          <p:spTgt spid="57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8"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FFB9B-D556-BEE8-AFD8-95A6477A19DD}"/>
              </a:ext>
            </a:extLst>
          </p:cNvPr>
          <p:cNvSpPr>
            <a:spLocks noGrp="1"/>
          </p:cNvSpPr>
          <p:nvPr>
            <p:ph type="title"/>
          </p:nvPr>
        </p:nvSpPr>
        <p:spPr>
          <a:xfrm>
            <a:off x="838200" y="0"/>
            <a:ext cx="10980420" cy="1005839"/>
          </a:xfrm>
        </p:spPr>
        <p:txBody>
          <a:bodyPr>
            <a:normAutofit fontScale="90000"/>
          </a:bodyPr>
          <a:lstStyle/>
          <a:p>
            <a:br>
              <a:rPr lang="en-US" dirty="0">
                <a:solidFill>
                  <a:srgbClr val="FFFFCC"/>
                </a:solidFill>
                <a:latin typeface="Eras Bold ITC" panose="020B0907030504020204" pitchFamily="34" charset="0"/>
              </a:rPr>
            </a:br>
            <a:r>
              <a:rPr lang="en-US" dirty="0">
                <a:solidFill>
                  <a:srgbClr val="FFFFCC"/>
                </a:solidFill>
                <a:latin typeface="Eras Bold ITC" panose="020B0907030504020204" pitchFamily="34" charset="0"/>
              </a:rPr>
              <a:t>Did Paul Write the Pastoral Letters?</a:t>
            </a:r>
          </a:p>
        </p:txBody>
      </p:sp>
      <p:sp>
        <p:nvSpPr>
          <p:cNvPr id="3" name="Content Placeholder 2">
            <a:extLst>
              <a:ext uri="{FF2B5EF4-FFF2-40B4-BE49-F238E27FC236}">
                <a16:creationId xmlns:a16="http://schemas.microsoft.com/office/drawing/2014/main" id="{A0B5B616-18C3-F752-94FF-D9C376C87920}"/>
              </a:ext>
            </a:extLst>
          </p:cNvPr>
          <p:cNvSpPr>
            <a:spLocks noGrp="1"/>
          </p:cNvSpPr>
          <p:nvPr>
            <p:ph idx="1"/>
          </p:nvPr>
        </p:nvSpPr>
        <p:spPr>
          <a:xfrm>
            <a:off x="548640" y="1191491"/>
            <a:ext cx="11269980" cy="5173793"/>
          </a:xfrm>
        </p:spPr>
        <p:txBody>
          <a:bodyPr>
            <a:normAutofit/>
          </a:bodyPr>
          <a:lstStyle/>
          <a:p>
            <a:pPr marL="0" indent="0">
              <a:buNone/>
            </a:pPr>
            <a:r>
              <a:rPr lang="en-US" sz="2400" dirty="0">
                <a:solidFill>
                  <a:srgbClr val="FFC000"/>
                </a:solidFill>
                <a:latin typeface="Eras Demi ITC" panose="020B0805030504020804" pitchFamily="34" charset="0"/>
              </a:rPr>
              <a:t>About 80-90% of contemporary biblical scholars believe that 1 and 2 Timothy and Titus were composed after Paul’s death.</a:t>
            </a:r>
          </a:p>
          <a:p>
            <a:r>
              <a:rPr lang="en-US" sz="2000" i="1" dirty="0"/>
              <a:t>Literary and linguistic analyses in Greek are major reasons for this reassessment (e.g., the pastoral letters use particles, conjunctions, and adverbs differently than the other Pauline letters).</a:t>
            </a:r>
          </a:p>
          <a:p>
            <a:r>
              <a:rPr lang="en-US" sz="2000" i="1" dirty="0"/>
              <a:t>Also, about a quarter of the vocabulary in the pastorals do not appear in Paul’s other letters.</a:t>
            </a:r>
          </a:p>
          <a:p>
            <a:r>
              <a:rPr lang="en-US" sz="2000" i="1" dirty="0"/>
              <a:t>Some Pauline terms, such as righteousness, faith, and law, seem to have a different nuance than in Paul’s other letters.</a:t>
            </a:r>
          </a:p>
          <a:p>
            <a:r>
              <a:rPr lang="en-US" sz="2000" i="1" dirty="0"/>
              <a:t>The development of church structure seems to be later than what can be gleaned from Paul’s other letters.</a:t>
            </a:r>
          </a:p>
          <a:p>
            <a:r>
              <a:rPr lang="en-US" sz="2000" i="1" dirty="0"/>
              <a:t>The heresy envisioned seems Gnostic in orientation, and Gnosticism did not reach its full form until after well Paul’s era.</a:t>
            </a:r>
          </a:p>
        </p:txBody>
      </p:sp>
    </p:spTree>
    <p:extLst>
      <p:ext uri="{BB962C8B-B14F-4D97-AF65-F5344CB8AC3E}">
        <p14:creationId xmlns:p14="http://schemas.microsoft.com/office/powerpoint/2010/main" val="352607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AE6330-C0D2-9A50-F2E5-BACE2745A418}"/>
              </a:ext>
            </a:extLst>
          </p:cNvPr>
          <p:cNvSpPr>
            <a:spLocks noGrp="1"/>
          </p:cNvSpPr>
          <p:nvPr>
            <p:ph type="title"/>
          </p:nvPr>
        </p:nvSpPr>
        <p:spPr>
          <a:xfrm>
            <a:off x="838200" y="257809"/>
            <a:ext cx="10515600" cy="846455"/>
          </a:xfrm>
        </p:spPr>
        <p:txBody>
          <a:bodyPr/>
          <a:lstStyle/>
          <a:p>
            <a:r>
              <a:rPr lang="en-US" sz="4000" dirty="0">
                <a:solidFill>
                  <a:srgbClr val="FFFFCC"/>
                </a:solidFill>
                <a:latin typeface="Eras Bold ITC" panose="020B0907030504020204" pitchFamily="34" charset="0"/>
              </a:rPr>
              <a:t>Against This Modern Conclusion</a:t>
            </a:r>
            <a:endParaRPr lang="en-US" dirty="0">
              <a:solidFill>
                <a:srgbClr val="FFFFCC"/>
              </a:solidFill>
              <a:latin typeface="Eras Demi ITC" panose="020B0805030504020804" pitchFamily="34" charset="0"/>
            </a:endParaRPr>
          </a:p>
        </p:txBody>
      </p:sp>
      <p:sp>
        <p:nvSpPr>
          <p:cNvPr id="2" name="Content Placeholder 1">
            <a:extLst>
              <a:ext uri="{FF2B5EF4-FFF2-40B4-BE49-F238E27FC236}">
                <a16:creationId xmlns:a16="http://schemas.microsoft.com/office/drawing/2014/main" id="{F9DFD1B9-A41C-F17B-DB92-A0332F1F0EDC}"/>
              </a:ext>
            </a:extLst>
          </p:cNvPr>
          <p:cNvSpPr>
            <a:spLocks noGrp="1"/>
          </p:cNvSpPr>
          <p:nvPr>
            <p:ph idx="1"/>
          </p:nvPr>
        </p:nvSpPr>
        <p:spPr>
          <a:xfrm>
            <a:off x="838200" y="1303020"/>
            <a:ext cx="10515600" cy="4873943"/>
          </a:xfrm>
        </p:spPr>
        <p:txBody>
          <a:bodyPr/>
          <a:lstStyle/>
          <a:p>
            <a:pPr marL="0" indent="0">
              <a:buNone/>
            </a:pPr>
            <a:r>
              <a:rPr lang="en-US" sz="2400" dirty="0">
                <a:solidFill>
                  <a:srgbClr val="FFC000"/>
                </a:solidFill>
                <a:latin typeface="Eras Demi ITC" panose="020B0805030504020804" pitchFamily="34" charset="0"/>
              </a:rPr>
              <a:t>The early church universally accepted the pastoral letters as genuinely Pauline.</a:t>
            </a:r>
          </a:p>
          <a:p>
            <a:r>
              <a:rPr lang="en-US" sz="2000" i="1" dirty="0">
                <a:solidFill>
                  <a:prstClr val="white"/>
                </a:solidFill>
                <a:latin typeface="Calibri" panose="020F0502020204030204"/>
              </a:rPr>
              <a:t>The early church rejected documents attributed to Paul, such as, 3 Corinthians, the Letter to Laodiceans, the Letters of Paul and Seneca, and the Acts of Paul and Thecla, but </a:t>
            </a:r>
            <a:r>
              <a:rPr lang="en-US" sz="2000" i="1" u="sng" dirty="0">
                <a:solidFill>
                  <a:prstClr val="white"/>
                </a:solidFill>
                <a:latin typeface="Calibri" panose="020F0502020204030204"/>
              </a:rPr>
              <a:t>not</a:t>
            </a:r>
            <a:r>
              <a:rPr lang="en-US" sz="2000" i="1" dirty="0">
                <a:solidFill>
                  <a:prstClr val="white"/>
                </a:solidFill>
                <a:latin typeface="Calibri" panose="020F0502020204030204"/>
              </a:rPr>
              <a:t> the pastoral letters.</a:t>
            </a:r>
          </a:p>
          <a:p>
            <a:r>
              <a:rPr lang="en-US" sz="2000" i="1" dirty="0">
                <a:solidFill>
                  <a:prstClr val="white"/>
                </a:solidFill>
                <a:latin typeface="Calibri" panose="020F0502020204030204"/>
              </a:rPr>
              <a:t>Perceived differences in vocabulary, syntax, and word nuances can be put down to Paul’s brilliance and range, and possibly, his use of an amanuensis. (Literary style is invariably affected by subject matter and mood.)</a:t>
            </a:r>
          </a:p>
          <a:p>
            <a:r>
              <a:rPr lang="en-US" sz="2000" i="1" dirty="0">
                <a:solidFill>
                  <a:prstClr val="white"/>
                </a:solidFill>
                <a:latin typeface="Calibri" panose="020F0502020204030204"/>
              </a:rPr>
              <a:t>Some details must always remain ambiguous due to lack of clear evidence, and hence, we will rest with the conclusion of the post-apostolic church that Paul wrote the Letter to Titus.</a:t>
            </a:r>
            <a:endParaRPr lang="en-US" sz="2000" dirty="0"/>
          </a:p>
        </p:txBody>
      </p:sp>
    </p:spTree>
    <p:extLst>
      <p:ext uri="{BB962C8B-B14F-4D97-AF65-F5344CB8AC3E}">
        <p14:creationId xmlns:p14="http://schemas.microsoft.com/office/powerpoint/2010/main" val="317507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additive="base">
                                        <p:cTn id="14"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 calcmode="lin" valueType="num">
                                      <p:cBhvr additive="base">
                                        <p:cTn id="20"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 calcmode="lin" valueType="num">
                                      <p:cBhvr additive="base">
                                        <p:cTn id="26"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B803A-9A9E-4C3A-81AD-311BA98BB7B9}"/>
              </a:ext>
            </a:extLst>
          </p:cNvPr>
          <p:cNvSpPr>
            <a:spLocks noGrp="1"/>
          </p:cNvSpPr>
          <p:nvPr>
            <p:ph type="title"/>
          </p:nvPr>
        </p:nvSpPr>
        <p:spPr>
          <a:xfrm>
            <a:off x="608401" y="298321"/>
            <a:ext cx="11184961" cy="676237"/>
          </a:xfrm>
        </p:spPr>
        <p:txBody>
          <a:bodyPr>
            <a:noAutofit/>
          </a:bodyPr>
          <a:lstStyle/>
          <a:p>
            <a:pPr algn="l"/>
            <a:r>
              <a:rPr lang="en-US" sz="4000" b="1" dirty="0">
                <a:solidFill>
                  <a:srgbClr val="FFFFCC"/>
                </a:solidFill>
                <a:latin typeface="Eras Bold ITC" panose="020B0907030504020204" pitchFamily="34" charset="0"/>
              </a:rPr>
              <a:t>THE CASE FOR PAUL’S AUTHORSHIP</a:t>
            </a:r>
          </a:p>
        </p:txBody>
      </p:sp>
      <p:sp>
        <p:nvSpPr>
          <p:cNvPr id="3" name="Content Placeholder 2">
            <a:extLst>
              <a:ext uri="{FF2B5EF4-FFF2-40B4-BE49-F238E27FC236}">
                <a16:creationId xmlns:a16="http://schemas.microsoft.com/office/drawing/2014/main" id="{3B8AB87C-4FBD-4F3A-A67B-EFBF2C558A87}"/>
              </a:ext>
            </a:extLst>
          </p:cNvPr>
          <p:cNvSpPr>
            <a:spLocks noGrp="1"/>
          </p:cNvSpPr>
          <p:nvPr>
            <p:ph idx="1"/>
          </p:nvPr>
        </p:nvSpPr>
        <p:spPr>
          <a:xfrm>
            <a:off x="816538" y="974558"/>
            <a:ext cx="11184961" cy="3917482"/>
          </a:xfrm>
        </p:spPr>
        <p:txBody>
          <a:bodyPr>
            <a:normAutofit/>
          </a:bodyPr>
          <a:lstStyle/>
          <a:p>
            <a:pPr marL="0" indent="0">
              <a:buNone/>
            </a:pPr>
            <a:r>
              <a:rPr lang="en-US" sz="2800" b="1" dirty="0">
                <a:solidFill>
                  <a:srgbClr val="FFC000"/>
                </a:solidFill>
              </a:rPr>
              <a:t>Conservative scholars defend Pauline authorship:</a:t>
            </a:r>
          </a:p>
          <a:p>
            <a:r>
              <a:rPr lang="en-US" sz="2400" i="1" dirty="0"/>
              <a:t>Both letters directly claim to be by Paul (1 </a:t>
            </a:r>
            <a:r>
              <a:rPr lang="en-US" sz="2400" i="1" dirty="0" err="1"/>
              <a:t>Ti</a:t>
            </a:r>
            <a:r>
              <a:rPr lang="en-US" sz="2400" i="1" dirty="0"/>
              <a:t>. 1:1; 2 </a:t>
            </a:r>
            <a:r>
              <a:rPr lang="en-US" sz="2400" i="1" dirty="0" err="1"/>
              <a:t>Ti</a:t>
            </a:r>
            <a:r>
              <a:rPr lang="en-US" sz="2400" i="1" dirty="0"/>
              <a:t>. 1:1).</a:t>
            </a:r>
          </a:p>
          <a:p>
            <a:r>
              <a:rPr lang="en-US" sz="2400" i="1" dirty="0"/>
              <a:t>The letters are replete with details that make this claim plausible, such as:</a:t>
            </a:r>
          </a:p>
          <a:p>
            <a:pPr lvl="1"/>
            <a:r>
              <a:rPr lang="en-US" sz="2000" b="1" dirty="0">
                <a:solidFill>
                  <a:schemeClr val="tx2">
                    <a:lumMod val="90000"/>
                  </a:schemeClr>
                </a:solidFill>
              </a:rPr>
              <a:t>Paul’s former life as a blasphemer (1 </a:t>
            </a:r>
            <a:r>
              <a:rPr lang="en-US" sz="2000" b="1" dirty="0" err="1">
                <a:solidFill>
                  <a:schemeClr val="tx2">
                    <a:lumMod val="90000"/>
                  </a:schemeClr>
                </a:solidFill>
              </a:rPr>
              <a:t>Ti</a:t>
            </a:r>
            <a:r>
              <a:rPr lang="en-US" sz="2000" b="1" dirty="0">
                <a:solidFill>
                  <a:schemeClr val="tx2">
                    <a:lumMod val="90000"/>
                  </a:schemeClr>
                </a:solidFill>
              </a:rPr>
              <a:t>. 1:12-14)</a:t>
            </a:r>
          </a:p>
          <a:p>
            <a:pPr lvl="1">
              <a:spcBef>
                <a:spcPts val="0"/>
              </a:spcBef>
            </a:pPr>
            <a:r>
              <a:rPr lang="en-US" sz="2000" b="1" dirty="0">
                <a:solidFill>
                  <a:schemeClr val="tx2">
                    <a:lumMod val="90000"/>
                  </a:schemeClr>
                </a:solidFill>
              </a:rPr>
              <a:t>Details about prison life (2 </a:t>
            </a:r>
            <a:r>
              <a:rPr lang="en-US" sz="2000" b="1" dirty="0" err="1">
                <a:solidFill>
                  <a:schemeClr val="tx2">
                    <a:lumMod val="90000"/>
                  </a:schemeClr>
                </a:solidFill>
              </a:rPr>
              <a:t>Ti</a:t>
            </a:r>
            <a:r>
              <a:rPr lang="en-US" sz="2000" b="1" dirty="0">
                <a:solidFill>
                  <a:schemeClr val="tx2">
                    <a:lumMod val="90000"/>
                  </a:schemeClr>
                </a:solidFill>
              </a:rPr>
              <a:t>. 1:8; 2:9; 4-6-7, 18)</a:t>
            </a:r>
          </a:p>
          <a:p>
            <a:pPr lvl="1">
              <a:spcBef>
                <a:spcPts val="0"/>
              </a:spcBef>
            </a:pPr>
            <a:r>
              <a:rPr lang="en-US" sz="2000" b="1" dirty="0">
                <a:solidFill>
                  <a:schemeClr val="tx2">
                    <a:lumMod val="90000"/>
                  </a:schemeClr>
                </a:solidFill>
              </a:rPr>
              <a:t>Knowledge of Timothy’s family (2 </a:t>
            </a:r>
            <a:r>
              <a:rPr lang="en-US" sz="2000" b="1" dirty="0" err="1">
                <a:solidFill>
                  <a:schemeClr val="tx2">
                    <a:lumMod val="90000"/>
                  </a:schemeClr>
                </a:solidFill>
              </a:rPr>
              <a:t>Ti</a:t>
            </a:r>
            <a:r>
              <a:rPr lang="en-US" sz="2000" b="1" dirty="0">
                <a:solidFill>
                  <a:schemeClr val="tx2">
                    <a:lumMod val="90000"/>
                  </a:schemeClr>
                </a:solidFill>
              </a:rPr>
              <a:t>. 1:5; 3:15)</a:t>
            </a:r>
          </a:p>
          <a:p>
            <a:pPr lvl="1">
              <a:spcBef>
                <a:spcPts val="0"/>
              </a:spcBef>
            </a:pPr>
            <a:r>
              <a:rPr lang="en-US" sz="2000" b="1" dirty="0">
                <a:solidFill>
                  <a:schemeClr val="tx2">
                    <a:lumMod val="90000"/>
                  </a:schemeClr>
                </a:solidFill>
              </a:rPr>
              <a:t>Various mutual acquaintances (2 </a:t>
            </a:r>
            <a:r>
              <a:rPr lang="en-US" sz="2000" b="1" dirty="0" err="1">
                <a:solidFill>
                  <a:schemeClr val="tx2">
                    <a:lumMod val="90000"/>
                  </a:schemeClr>
                </a:solidFill>
              </a:rPr>
              <a:t>Ti</a:t>
            </a:r>
            <a:r>
              <a:rPr lang="en-US" sz="2000" b="1" dirty="0">
                <a:solidFill>
                  <a:schemeClr val="tx2">
                    <a:lumMod val="90000"/>
                  </a:schemeClr>
                </a:solidFill>
              </a:rPr>
              <a:t>. 1:15-16; 2:17; 4:9-14, 19-24)</a:t>
            </a:r>
          </a:p>
        </p:txBody>
      </p:sp>
    </p:spTree>
    <p:extLst>
      <p:ext uri="{BB962C8B-B14F-4D97-AF65-F5344CB8AC3E}">
        <p14:creationId xmlns:p14="http://schemas.microsoft.com/office/powerpoint/2010/main" val="399732309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97376F1-B995-D7F9-F659-85512BAB04E6}"/>
            </a:ext>
          </a:extLst>
        </p:cNvPr>
        <p:cNvGrpSpPr/>
        <p:nvPr/>
      </p:nvGrpSpPr>
      <p:grpSpPr>
        <a:xfrm>
          <a:off x="0" y="0"/>
          <a:ext cx="0" cy="0"/>
          <a:chOff x="0" y="0"/>
          <a:chExt cx="0" cy="0"/>
        </a:xfrm>
      </p:grpSpPr>
      <p:sp>
        <p:nvSpPr>
          <p:cNvPr id="93187" name="Rectangle 3">
            <a:extLst>
              <a:ext uri="{FF2B5EF4-FFF2-40B4-BE49-F238E27FC236}">
                <a16:creationId xmlns:a16="http://schemas.microsoft.com/office/drawing/2014/main" id="{B656960D-66C5-778E-AE4C-C17C0BFEB635}"/>
              </a:ext>
            </a:extLst>
          </p:cNvPr>
          <p:cNvSpPr>
            <a:spLocks noGrp="1" noChangeArrowheads="1"/>
          </p:cNvSpPr>
          <p:nvPr>
            <p:ph type="body" idx="1"/>
          </p:nvPr>
        </p:nvSpPr>
        <p:spPr>
          <a:xfrm>
            <a:off x="398058" y="4459705"/>
            <a:ext cx="11387541" cy="1211422"/>
          </a:xfrm>
        </p:spPr>
        <p:txBody>
          <a:bodyPr/>
          <a:lstStyle/>
          <a:p>
            <a:pPr algn="r" eaLnBrk="1" hangingPunct="1">
              <a:lnSpc>
                <a:spcPct val="90000"/>
              </a:lnSpc>
              <a:buFont typeface="Wingdings" panose="05000000000000000000" pitchFamily="2" charset="2"/>
              <a:buNone/>
              <a:defRPr/>
            </a:pPr>
            <a:r>
              <a:rPr lang="en-US" altLang="en-US" sz="4400" dirty="0">
                <a:solidFill>
                  <a:srgbClr val="FF3300"/>
                </a:solidFill>
                <a:latin typeface="Matura MT Script Capitals" pitchFamily="66" charset="0"/>
              </a:rPr>
              <a:t>Reading Paul and Others in the Context of Calvinism &amp; Arminianism</a:t>
            </a:r>
          </a:p>
        </p:txBody>
      </p:sp>
      <p:sp>
        <p:nvSpPr>
          <p:cNvPr id="2" name="Slide Number Placeholder 1">
            <a:extLst>
              <a:ext uri="{FF2B5EF4-FFF2-40B4-BE49-F238E27FC236}">
                <a16:creationId xmlns:a16="http://schemas.microsoft.com/office/drawing/2014/main" id="{D56DC924-6981-DA01-AC10-6C865FDBD0E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153</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98184881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2">
                <a:lumMod val="75000"/>
              </a:schemeClr>
            </a:gs>
            <a:gs pos="50000">
              <a:schemeClr val="accent3">
                <a:lumMod val="50000"/>
              </a:schemeClr>
            </a:gs>
            <a:gs pos="100000">
              <a:srgbClr val="800000"/>
            </a:gs>
          </a:gsLst>
          <a:lin ang="2520000" scaled="0"/>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1E95C6-D4D0-42EC-BBDD-4CD625E85C83}"/>
              </a:ext>
            </a:extLst>
          </p:cNvPr>
          <p:cNvSpPr>
            <a:spLocks noGrp="1"/>
          </p:cNvSpPr>
          <p:nvPr>
            <p:ph type="title"/>
          </p:nvPr>
        </p:nvSpPr>
        <p:spPr>
          <a:xfrm>
            <a:off x="660946" y="381345"/>
            <a:ext cx="9624960" cy="1080938"/>
          </a:xfrm>
        </p:spPr>
        <p:txBody>
          <a:bodyPr>
            <a:normAutofit fontScale="90000"/>
          </a:bodyPr>
          <a:lstStyle/>
          <a:p>
            <a:r>
              <a:rPr lang="en-US" sz="5300" b="1" dirty="0">
                <a:solidFill>
                  <a:schemeClr val="accent6">
                    <a:lumMod val="75000"/>
                  </a:schemeClr>
                </a:solidFill>
                <a:effectLst>
                  <a:outerShdw blurRad="38100" dist="38100" dir="2700000" algn="tl">
                    <a:srgbClr val="000000">
                      <a:alpha val="43137"/>
                    </a:srgbClr>
                  </a:outerShdw>
                </a:effectLst>
              </a:rPr>
              <a:t>THE DIVINE CHOICE</a:t>
            </a:r>
            <a:br>
              <a:rPr lang="en-US" dirty="0"/>
            </a:br>
            <a:r>
              <a:rPr lang="en-US" i="1" dirty="0"/>
              <a:t>Paul describes the divine choice in five stages:</a:t>
            </a:r>
          </a:p>
        </p:txBody>
      </p:sp>
      <p:sp>
        <p:nvSpPr>
          <p:cNvPr id="5" name="Text Placeholder 4">
            <a:extLst>
              <a:ext uri="{FF2B5EF4-FFF2-40B4-BE49-F238E27FC236}">
                <a16:creationId xmlns:a16="http://schemas.microsoft.com/office/drawing/2014/main" id="{B32B8C50-B3BE-4FA7-B903-CE9AFA3E5EF8}"/>
              </a:ext>
            </a:extLst>
          </p:cNvPr>
          <p:cNvSpPr>
            <a:spLocks noGrp="1"/>
          </p:cNvSpPr>
          <p:nvPr>
            <p:ph type="body" idx="1"/>
          </p:nvPr>
        </p:nvSpPr>
        <p:spPr>
          <a:xfrm>
            <a:off x="2581186" y="1491053"/>
            <a:ext cx="3070034" cy="576262"/>
          </a:xfrm>
        </p:spPr>
        <p:txBody>
          <a:bodyPr/>
          <a:lstStyle/>
          <a:p>
            <a:pPr algn="ctr"/>
            <a:r>
              <a:rPr lang="en-US" b="1" dirty="0">
                <a:solidFill>
                  <a:srgbClr val="FFC000"/>
                </a:solidFill>
              </a:rPr>
              <a:t>Ro. 8:28-29</a:t>
            </a:r>
          </a:p>
        </p:txBody>
      </p:sp>
      <p:sp>
        <p:nvSpPr>
          <p:cNvPr id="8" name="Text Placeholder 7">
            <a:extLst>
              <a:ext uri="{FF2B5EF4-FFF2-40B4-BE49-F238E27FC236}">
                <a16:creationId xmlns:a16="http://schemas.microsoft.com/office/drawing/2014/main" id="{DACCA44C-6FDC-4BCE-9709-41FBB2093F25}"/>
              </a:ext>
            </a:extLst>
          </p:cNvPr>
          <p:cNvSpPr>
            <a:spLocks noGrp="1"/>
          </p:cNvSpPr>
          <p:nvPr>
            <p:ph type="body" sz="half" idx="15"/>
          </p:nvPr>
        </p:nvSpPr>
        <p:spPr>
          <a:xfrm>
            <a:off x="2623422" y="2135895"/>
            <a:ext cx="3049702" cy="4562085"/>
          </a:xfrm>
          <a:solidFill>
            <a:schemeClr val="accent2"/>
          </a:solidFill>
        </p:spPr>
        <p:txBody>
          <a:bodyPr>
            <a:normAutofit/>
          </a:bodyPr>
          <a:lstStyle/>
          <a:p>
            <a:endParaRPr lang="en-US" sz="800" dirty="0">
              <a:solidFill>
                <a:schemeClr val="bg1"/>
              </a:solidFill>
              <a:latin typeface="Agency FB" panose="020B0503020202020204" pitchFamily="34" charset="0"/>
            </a:endParaRPr>
          </a:p>
          <a:p>
            <a:r>
              <a:rPr lang="en-US" sz="2400" dirty="0">
                <a:solidFill>
                  <a:schemeClr val="bg1"/>
                </a:solidFill>
                <a:latin typeface="Agency FB" panose="020B0503020202020204" pitchFamily="34" charset="0"/>
              </a:rPr>
              <a:t>Foreknowledge &amp; Predestination</a:t>
            </a:r>
          </a:p>
          <a:p>
            <a:r>
              <a:rPr lang="en-US" sz="2400" dirty="0">
                <a:solidFill>
                  <a:schemeClr val="bg1"/>
                </a:solidFill>
                <a:latin typeface="Agency FB" panose="020B0503020202020204" pitchFamily="34" charset="0"/>
              </a:rPr>
              <a:t>Called according to God’s purpose</a:t>
            </a:r>
          </a:p>
          <a:p>
            <a:r>
              <a:rPr lang="en-US" sz="2400" dirty="0">
                <a:solidFill>
                  <a:schemeClr val="bg1"/>
                </a:solidFill>
                <a:latin typeface="Agency FB" panose="020B0503020202020204" pitchFamily="34" charset="0"/>
              </a:rPr>
              <a:t>Justification</a:t>
            </a:r>
          </a:p>
          <a:p>
            <a:endParaRPr lang="en-US" dirty="0">
              <a:solidFill>
                <a:schemeClr val="bg1"/>
              </a:solidFill>
              <a:latin typeface="Agency FB" panose="020B0503020202020204" pitchFamily="34" charset="0"/>
            </a:endParaRPr>
          </a:p>
          <a:p>
            <a:r>
              <a:rPr lang="en-US" sz="2400" dirty="0">
                <a:solidFill>
                  <a:schemeClr val="bg1"/>
                </a:solidFill>
                <a:latin typeface="Agency FB" panose="020B0503020202020204" pitchFamily="34" charset="0"/>
              </a:rPr>
              <a:t>Inseparable from Christ’s love</a:t>
            </a:r>
          </a:p>
          <a:p>
            <a:r>
              <a:rPr lang="en-US" sz="2400" dirty="0">
                <a:solidFill>
                  <a:schemeClr val="bg1"/>
                </a:solidFill>
                <a:latin typeface="Agency FB" panose="020B0503020202020204" pitchFamily="34" charset="0"/>
              </a:rPr>
              <a:t>Glorification</a:t>
            </a:r>
          </a:p>
        </p:txBody>
      </p:sp>
      <p:sp>
        <p:nvSpPr>
          <p:cNvPr id="6" name="Text Placeholder 5">
            <a:extLst>
              <a:ext uri="{FF2B5EF4-FFF2-40B4-BE49-F238E27FC236}">
                <a16:creationId xmlns:a16="http://schemas.microsoft.com/office/drawing/2014/main" id="{4451D9CB-9AC8-4FD8-A4B3-F20F3B3BA44E}"/>
              </a:ext>
            </a:extLst>
          </p:cNvPr>
          <p:cNvSpPr>
            <a:spLocks noGrp="1"/>
          </p:cNvSpPr>
          <p:nvPr>
            <p:ph type="body" sz="quarter" idx="3"/>
          </p:nvPr>
        </p:nvSpPr>
        <p:spPr>
          <a:xfrm>
            <a:off x="5761965" y="1513913"/>
            <a:ext cx="3063240" cy="576262"/>
          </a:xfrm>
        </p:spPr>
        <p:txBody>
          <a:bodyPr/>
          <a:lstStyle/>
          <a:p>
            <a:pPr algn="ctr"/>
            <a:r>
              <a:rPr lang="en-US" b="1" dirty="0">
                <a:solidFill>
                  <a:srgbClr val="FFC000"/>
                </a:solidFill>
              </a:rPr>
              <a:t>Ep 1:3-14</a:t>
            </a:r>
          </a:p>
        </p:txBody>
      </p:sp>
      <p:sp>
        <p:nvSpPr>
          <p:cNvPr id="9" name="Text Placeholder 8">
            <a:extLst>
              <a:ext uri="{FF2B5EF4-FFF2-40B4-BE49-F238E27FC236}">
                <a16:creationId xmlns:a16="http://schemas.microsoft.com/office/drawing/2014/main" id="{D686DD57-1630-468B-888D-106D62BFD880}"/>
              </a:ext>
            </a:extLst>
          </p:cNvPr>
          <p:cNvSpPr>
            <a:spLocks noGrp="1"/>
          </p:cNvSpPr>
          <p:nvPr>
            <p:ph type="body" sz="half" idx="16"/>
          </p:nvPr>
        </p:nvSpPr>
        <p:spPr>
          <a:xfrm>
            <a:off x="5809435" y="2135895"/>
            <a:ext cx="3050935" cy="4562085"/>
          </a:xfrm>
          <a:solidFill>
            <a:schemeClr val="accent2">
              <a:lumMod val="40000"/>
              <a:lumOff val="60000"/>
            </a:schemeClr>
          </a:solidFill>
        </p:spPr>
        <p:txBody>
          <a:bodyPr>
            <a:normAutofit/>
          </a:bodyPr>
          <a:lstStyle/>
          <a:p>
            <a:endParaRPr lang="en-US" sz="800" dirty="0">
              <a:solidFill>
                <a:schemeClr val="bg1"/>
              </a:solidFill>
              <a:latin typeface="Agency FB" panose="020B0503020202020204" pitchFamily="34" charset="0"/>
            </a:endParaRPr>
          </a:p>
          <a:p>
            <a:r>
              <a:rPr lang="en-US" sz="2400" dirty="0">
                <a:solidFill>
                  <a:schemeClr val="bg1"/>
                </a:solidFill>
                <a:latin typeface="Agency FB" panose="020B0503020202020204" pitchFamily="34" charset="0"/>
              </a:rPr>
              <a:t>Chosen &amp; predestined to be sons</a:t>
            </a:r>
          </a:p>
          <a:p>
            <a:r>
              <a:rPr lang="en-US" sz="2400" dirty="0">
                <a:solidFill>
                  <a:schemeClr val="bg1"/>
                </a:solidFill>
                <a:latin typeface="Agency FB" panose="020B0503020202020204" pitchFamily="34" charset="0"/>
              </a:rPr>
              <a:t>His will revealed in the word of truth</a:t>
            </a:r>
          </a:p>
          <a:p>
            <a:r>
              <a:rPr lang="en-US" sz="2400" dirty="0">
                <a:solidFill>
                  <a:schemeClr val="bg1"/>
                </a:solidFill>
                <a:latin typeface="Agency FB" panose="020B0503020202020204" pitchFamily="34" charset="0"/>
              </a:rPr>
              <a:t>Redemption and forgiveness through Christ’s blood </a:t>
            </a:r>
          </a:p>
          <a:p>
            <a:r>
              <a:rPr lang="en-US" sz="2400" dirty="0">
                <a:solidFill>
                  <a:schemeClr val="bg1"/>
                </a:solidFill>
                <a:latin typeface="Agency FB" panose="020B0503020202020204" pitchFamily="34" charset="0"/>
              </a:rPr>
              <a:t>The Spirit is a deposit guaranteeing our inheritance</a:t>
            </a:r>
          </a:p>
          <a:p>
            <a:r>
              <a:rPr lang="en-US" sz="2400" dirty="0">
                <a:solidFill>
                  <a:schemeClr val="bg1"/>
                </a:solidFill>
                <a:latin typeface="Agency FB" panose="020B0503020202020204" pitchFamily="34" charset="0"/>
              </a:rPr>
              <a:t>Final redemption of believers who are God’s possession</a:t>
            </a:r>
          </a:p>
        </p:txBody>
      </p:sp>
      <p:sp>
        <p:nvSpPr>
          <p:cNvPr id="7" name="Text Placeholder 6">
            <a:extLst>
              <a:ext uri="{FF2B5EF4-FFF2-40B4-BE49-F238E27FC236}">
                <a16:creationId xmlns:a16="http://schemas.microsoft.com/office/drawing/2014/main" id="{B978C7C9-B009-4708-B736-4F7ABB6BCCF7}"/>
              </a:ext>
            </a:extLst>
          </p:cNvPr>
          <p:cNvSpPr>
            <a:spLocks noGrp="1"/>
          </p:cNvSpPr>
          <p:nvPr>
            <p:ph type="body" sz="quarter" idx="13"/>
          </p:nvPr>
        </p:nvSpPr>
        <p:spPr>
          <a:xfrm>
            <a:off x="8961516" y="1559633"/>
            <a:ext cx="3070025" cy="576262"/>
          </a:xfrm>
        </p:spPr>
        <p:txBody>
          <a:bodyPr/>
          <a:lstStyle/>
          <a:p>
            <a:pPr algn="ctr"/>
            <a:r>
              <a:rPr lang="en-US" b="1" dirty="0">
                <a:solidFill>
                  <a:srgbClr val="FFC000"/>
                </a:solidFill>
              </a:rPr>
              <a:t>2 Th. 2:13-17</a:t>
            </a:r>
          </a:p>
        </p:txBody>
      </p:sp>
      <p:sp>
        <p:nvSpPr>
          <p:cNvPr id="10" name="Text Placeholder 9">
            <a:extLst>
              <a:ext uri="{FF2B5EF4-FFF2-40B4-BE49-F238E27FC236}">
                <a16:creationId xmlns:a16="http://schemas.microsoft.com/office/drawing/2014/main" id="{C85F9B4F-B097-4AAF-A8B6-AA49156632EA}"/>
              </a:ext>
            </a:extLst>
          </p:cNvPr>
          <p:cNvSpPr>
            <a:spLocks noGrp="1"/>
          </p:cNvSpPr>
          <p:nvPr>
            <p:ph type="body" sz="half" idx="17"/>
          </p:nvPr>
        </p:nvSpPr>
        <p:spPr>
          <a:xfrm>
            <a:off x="8984376" y="2135895"/>
            <a:ext cx="3070025" cy="4562085"/>
          </a:xfrm>
          <a:solidFill>
            <a:schemeClr val="accent3">
              <a:lumMod val="60000"/>
              <a:lumOff val="40000"/>
            </a:schemeClr>
          </a:solidFill>
        </p:spPr>
        <p:txBody>
          <a:bodyPr>
            <a:normAutofit/>
          </a:bodyPr>
          <a:lstStyle/>
          <a:p>
            <a:endParaRPr lang="en-US" sz="800" dirty="0">
              <a:solidFill>
                <a:schemeClr val="bg1"/>
              </a:solidFill>
              <a:latin typeface="Agency FB" panose="020B0503020202020204" pitchFamily="34" charset="0"/>
            </a:endParaRPr>
          </a:p>
          <a:p>
            <a:r>
              <a:rPr lang="en-US" sz="2400" dirty="0">
                <a:solidFill>
                  <a:schemeClr val="bg1"/>
                </a:solidFill>
                <a:latin typeface="Agency FB" panose="020B0503020202020204" pitchFamily="34" charset="0"/>
              </a:rPr>
              <a:t>Chosen from the beginning  </a:t>
            </a:r>
          </a:p>
          <a:p>
            <a:endParaRPr lang="en-US" sz="1600" dirty="0">
              <a:solidFill>
                <a:schemeClr val="bg1"/>
              </a:solidFill>
              <a:latin typeface="Agency FB" panose="020B0503020202020204" pitchFamily="34" charset="0"/>
            </a:endParaRPr>
          </a:p>
          <a:p>
            <a:r>
              <a:rPr lang="en-US" sz="2400" dirty="0">
                <a:solidFill>
                  <a:schemeClr val="bg1"/>
                </a:solidFill>
                <a:latin typeface="Agency FB" panose="020B0503020202020204" pitchFamily="34" charset="0"/>
              </a:rPr>
              <a:t>Called through the gospel</a:t>
            </a:r>
          </a:p>
          <a:p>
            <a:endParaRPr lang="en-US" dirty="0">
              <a:solidFill>
                <a:schemeClr val="bg1"/>
              </a:solidFill>
              <a:latin typeface="Agency FB" panose="020B0503020202020204" pitchFamily="34" charset="0"/>
            </a:endParaRPr>
          </a:p>
          <a:p>
            <a:r>
              <a:rPr lang="en-US" sz="2400" dirty="0">
                <a:solidFill>
                  <a:schemeClr val="bg1"/>
                </a:solidFill>
                <a:latin typeface="Agency FB" panose="020B0503020202020204" pitchFamily="34" charset="0"/>
              </a:rPr>
              <a:t>Sanctification by the Spirit and belief in the truth</a:t>
            </a:r>
          </a:p>
          <a:p>
            <a:r>
              <a:rPr lang="en-US" sz="2400" dirty="0">
                <a:solidFill>
                  <a:schemeClr val="bg1"/>
                </a:solidFill>
                <a:latin typeface="Agency FB" panose="020B0503020202020204" pitchFamily="34" charset="0"/>
              </a:rPr>
              <a:t>Believers must stand firm and hold to the teachings</a:t>
            </a:r>
          </a:p>
          <a:p>
            <a:r>
              <a:rPr lang="en-US" sz="2400" dirty="0">
                <a:solidFill>
                  <a:schemeClr val="bg1"/>
                </a:solidFill>
                <a:latin typeface="Agency FB" panose="020B0503020202020204" pitchFamily="34" charset="0"/>
              </a:rPr>
              <a:t>All will share in the glory of the Lord</a:t>
            </a:r>
          </a:p>
        </p:txBody>
      </p:sp>
      <p:sp>
        <p:nvSpPr>
          <p:cNvPr id="11" name="TextBox 10">
            <a:extLst>
              <a:ext uri="{FF2B5EF4-FFF2-40B4-BE49-F238E27FC236}">
                <a16:creationId xmlns:a16="http://schemas.microsoft.com/office/drawing/2014/main" id="{FBF99245-6EB2-46D6-B1DD-8F9351661240}"/>
              </a:ext>
            </a:extLst>
          </p:cNvPr>
          <p:cNvSpPr txBox="1"/>
          <p:nvPr/>
        </p:nvSpPr>
        <p:spPr>
          <a:xfrm>
            <a:off x="205740" y="2021595"/>
            <a:ext cx="2281371" cy="4093428"/>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gency FB" panose="020B0503020202020204" pitchFamily="34" charset="0"/>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Agency FB" panose="020B0503020202020204" pitchFamily="34" charset="0"/>
                <a:ea typeface="+mn-ea"/>
                <a:cs typeface="+mn-cs"/>
              </a:rPr>
              <a:t>ELECTION</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99"/>
              </a:solidFill>
              <a:effectLst/>
              <a:uLnTx/>
              <a:uFillTx/>
              <a:latin typeface="Agency FB" panose="020B0503020202020204" pitchFamily="34" charset="0"/>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Agency FB" panose="020B0503020202020204" pitchFamily="34" charset="0"/>
                <a:ea typeface="+mn-ea"/>
                <a:cs typeface="+mn-cs"/>
              </a:rPr>
              <a:t>CALLING</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99"/>
              </a:solidFill>
              <a:effectLst/>
              <a:uLnTx/>
              <a:uFillTx/>
              <a:latin typeface="Agency FB" panose="020B0503020202020204" pitchFamily="34" charset="0"/>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Agency FB" panose="020B0503020202020204" pitchFamily="34" charset="0"/>
                <a:ea typeface="+mn-ea"/>
                <a:cs typeface="+mn-cs"/>
              </a:rPr>
              <a:t>SALVATION</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99"/>
              </a:solidFill>
              <a:effectLst/>
              <a:uLnTx/>
              <a:uFillTx/>
              <a:latin typeface="Agency FB" panose="020B0503020202020204" pitchFamily="34" charset="0"/>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Agency FB" panose="020B0503020202020204" pitchFamily="34" charset="0"/>
                <a:ea typeface="+mn-ea"/>
                <a:cs typeface="+mn-cs"/>
              </a:rPr>
              <a:t>PERSEVERANCE</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99"/>
              </a:solidFill>
              <a:effectLst/>
              <a:uLnTx/>
              <a:uFillTx/>
              <a:latin typeface="Agency FB" panose="020B0503020202020204" pitchFamily="34" charset="0"/>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Agency FB" panose="020B0503020202020204" pitchFamily="34" charset="0"/>
                <a:ea typeface="+mn-ea"/>
                <a:cs typeface="+mn-cs"/>
              </a:rPr>
              <a:t>GLORIFICATION</a:t>
            </a:r>
          </a:p>
        </p:txBody>
      </p:sp>
    </p:spTree>
    <p:extLst>
      <p:ext uri="{BB962C8B-B14F-4D97-AF65-F5344CB8AC3E}">
        <p14:creationId xmlns:p14="http://schemas.microsoft.com/office/powerpoint/2010/main" val="336288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 calcmode="lin" valueType="num">
                                      <p:cBhvr additive="base">
                                        <p:cTn id="7"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 calcmode="lin" valueType="num">
                                      <p:cBhvr additive="base">
                                        <p:cTn id="15"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 calcmode="lin" valueType="num">
                                      <p:cBhvr additive="base">
                                        <p:cTn id="19"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 calcmode="lin" valueType="num">
                                      <p:cBhvr additive="base">
                                        <p:cTn id="2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2" end="2"/>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 calcmode="lin" valueType="num">
                                      <p:cBhvr additive="base">
                                        <p:cTn id="3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
                                            <p:txEl>
                                              <p:pRg st="2" end="2"/>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0">
                                            <p:txEl>
                                              <p:pRg st="3" end="3"/>
                                            </p:txEl>
                                          </p:spTgt>
                                        </p:tgtEl>
                                        <p:attrNameLst>
                                          <p:attrName>style.visibility</p:attrName>
                                        </p:attrNameLst>
                                      </p:cBhvr>
                                      <p:to>
                                        <p:strVal val="visible"/>
                                      </p:to>
                                    </p:set>
                                    <p:anim calcmode="lin" valueType="num">
                                      <p:cBhvr additive="base">
                                        <p:cTn id="37"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1">
                                            <p:txEl>
                                              <p:pRg st="5" end="5"/>
                                            </p:txEl>
                                          </p:spTgt>
                                        </p:tgtEl>
                                        <p:attrNameLst>
                                          <p:attrName>style.visibility</p:attrName>
                                        </p:attrNameLst>
                                      </p:cBhvr>
                                      <p:to>
                                        <p:strVal val="visible"/>
                                      </p:to>
                                    </p:set>
                                    <p:anim calcmode="lin" valueType="num">
                                      <p:cBhvr additive="base">
                                        <p:cTn id="43"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
                                            <p:txEl>
                                              <p:pRg st="5" end="5"/>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
                                            <p:txEl>
                                              <p:pRg st="3" end="3"/>
                                            </p:txEl>
                                          </p:spTgt>
                                        </p:tgtEl>
                                        <p:attrNameLst>
                                          <p:attrName>style.visibility</p:attrName>
                                        </p:attrNameLst>
                                      </p:cBhvr>
                                      <p:to>
                                        <p:strVal val="visible"/>
                                      </p:to>
                                    </p:set>
                                    <p:anim calcmode="lin" valueType="num">
                                      <p:cBhvr additive="base">
                                        <p:cTn id="47"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3" end="3"/>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9">
                                            <p:txEl>
                                              <p:pRg st="3" end="3"/>
                                            </p:txEl>
                                          </p:spTgt>
                                        </p:tgtEl>
                                        <p:attrNameLst>
                                          <p:attrName>style.visibility</p:attrName>
                                        </p:attrNameLst>
                                      </p:cBhvr>
                                      <p:to>
                                        <p:strVal val="visible"/>
                                      </p:to>
                                    </p:set>
                                    <p:anim calcmode="lin" valueType="num">
                                      <p:cBhvr additive="base">
                                        <p:cTn id="5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9">
                                            <p:txEl>
                                              <p:pRg st="3" end="3"/>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0">
                                            <p:txEl>
                                              <p:pRg st="5" end="5"/>
                                            </p:txEl>
                                          </p:spTgt>
                                        </p:tgtEl>
                                        <p:attrNameLst>
                                          <p:attrName>style.visibility</p:attrName>
                                        </p:attrNameLst>
                                      </p:cBhvr>
                                      <p:to>
                                        <p:strVal val="visible"/>
                                      </p:to>
                                    </p:set>
                                    <p:anim calcmode="lin" valueType="num">
                                      <p:cBhvr additive="base">
                                        <p:cTn id="55"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1">
                                            <p:txEl>
                                              <p:pRg st="7" end="7"/>
                                            </p:txEl>
                                          </p:spTgt>
                                        </p:tgtEl>
                                        <p:attrNameLst>
                                          <p:attrName>style.visibility</p:attrName>
                                        </p:attrNameLst>
                                      </p:cBhvr>
                                      <p:to>
                                        <p:strVal val="visible"/>
                                      </p:to>
                                    </p:set>
                                    <p:anim calcmode="lin" valueType="num">
                                      <p:cBhvr additive="base">
                                        <p:cTn id="61"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1">
                                            <p:txEl>
                                              <p:pRg st="7" end="7"/>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9">
                                            <p:txEl>
                                              <p:pRg st="4" end="4"/>
                                            </p:txEl>
                                          </p:spTgt>
                                        </p:tgtEl>
                                        <p:attrNameLst>
                                          <p:attrName>style.visibility</p:attrName>
                                        </p:attrNameLst>
                                      </p:cBhvr>
                                      <p:to>
                                        <p:strVal val="visible"/>
                                      </p:to>
                                    </p:set>
                                    <p:anim calcmode="lin" valueType="num">
                                      <p:cBhvr additive="base">
                                        <p:cTn id="6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9">
                                            <p:txEl>
                                              <p:pRg st="4" end="4"/>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8">
                                            <p:txEl>
                                              <p:pRg st="5" end="5"/>
                                            </p:txEl>
                                          </p:spTgt>
                                        </p:tgtEl>
                                        <p:attrNameLst>
                                          <p:attrName>style.visibility</p:attrName>
                                        </p:attrNameLst>
                                      </p:cBhvr>
                                      <p:to>
                                        <p:strVal val="visible"/>
                                      </p:to>
                                    </p:set>
                                    <p:anim calcmode="lin" valueType="num">
                                      <p:cBhvr additive="base">
                                        <p:cTn id="69"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8">
                                            <p:txEl>
                                              <p:pRg st="5" end="5"/>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0">
                                            <p:txEl>
                                              <p:pRg st="6" end="6"/>
                                            </p:txEl>
                                          </p:spTgt>
                                        </p:tgtEl>
                                        <p:attrNameLst>
                                          <p:attrName>style.visibility</p:attrName>
                                        </p:attrNameLst>
                                      </p:cBhvr>
                                      <p:to>
                                        <p:strVal val="visible"/>
                                      </p:to>
                                    </p:set>
                                    <p:anim calcmode="lin" valueType="num">
                                      <p:cBhvr additive="base">
                                        <p:cTn id="73"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1">
                                            <p:txEl>
                                              <p:pRg st="9" end="9"/>
                                            </p:txEl>
                                          </p:spTgt>
                                        </p:tgtEl>
                                        <p:attrNameLst>
                                          <p:attrName>style.visibility</p:attrName>
                                        </p:attrNameLst>
                                      </p:cBhvr>
                                      <p:to>
                                        <p:strVal val="visible"/>
                                      </p:to>
                                    </p:set>
                                    <p:anim calcmode="lin" valueType="num">
                                      <p:cBhvr additive="base">
                                        <p:cTn id="79" dur="500" fill="hold"/>
                                        <p:tgtEl>
                                          <p:spTgt spid="11">
                                            <p:txEl>
                                              <p:pRg st="9" end="9"/>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1">
                                            <p:txEl>
                                              <p:pRg st="9" end="9"/>
                                            </p:txEl>
                                          </p:spTgt>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8">
                                            <p:txEl>
                                              <p:pRg st="6" end="6"/>
                                            </p:txEl>
                                          </p:spTgt>
                                        </p:tgtEl>
                                        <p:attrNameLst>
                                          <p:attrName>style.visibility</p:attrName>
                                        </p:attrNameLst>
                                      </p:cBhvr>
                                      <p:to>
                                        <p:strVal val="visible"/>
                                      </p:to>
                                    </p:set>
                                    <p:anim calcmode="lin" valueType="num">
                                      <p:cBhvr additive="base">
                                        <p:cTn id="83"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8">
                                            <p:txEl>
                                              <p:pRg st="6" end="6"/>
                                            </p:txEl>
                                          </p:spTgt>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9">
                                            <p:txEl>
                                              <p:pRg st="5" end="5"/>
                                            </p:txEl>
                                          </p:spTgt>
                                        </p:tgtEl>
                                        <p:attrNameLst>
                                          <p:attrName>style.visibility</p:attrName>
                                        </p:attrNameLst>
                                      </p:cBhvr>
                                      <p:to>
                                        <p:strVal val="visible"/>
                                      </p:to>
                                    </p:set>
                                    <p:anim calcmode="lin" valueType="num">
                                      <p:cBhvr additive="base">
                                        <p:cTn id="87"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9">
                                            <p:txEl>
                                              <p:pRg st="5" end="5"/>
                                            </p:txEl>
                                          </p:spTgt>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10">
                                            <p:txEl>
                                              <p:pRg st="7" end="7"/>
                                            </p:txEl>
                                          </p:spTgt>
                                        </p:tgtEl>
                                        <p:attrNameLst>
                                          <p:attrName>style.visibility</p:attrName>
                                        </p:attrNameLst>
                                      </p:cBhvr>
                                      <p:to>
                                        <p:strVal val="visible"/>
                                      </p:to>
                                    </p:set>
                                    <p:anim calcmode="lin" valueType="num">
                                      <p:cBhvr additive="base">
                                        <p:cTn id="91" dur="500" fill="hold"/>
                                        <p:tgtEl>
                                          <p:spTgt spid="10">
                                            <p:txEl>
                                              <p:pRg st="7" end="7"/>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10">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CA06A10E-4707-A40F-8659-1CA080937FEE}"/>
              </a:ext>
            </a:extLst>
          </p:cNvPr>
          <p:cNvSpPr>
            <a:spLocks noGrp="1" noChangeArrowheads="1"/>
          </p:cNvSpPr>
          <p:nvPr>
            <p:ph type="title"/>
          </p:nvPr>
        </p:nvSpPr>
        <p:spPr>
          <a:xfrm>
            <a:off x="609600" y="277813"/>
            <a:ext cx="10972800" cy="703262"/>
          </a:xfrm>
        </p:spPr>
        <p:txBody>
          <a:bodyPr/>
          <a:lstStyle/>
          <a:p>
            <a:pPr eaLnBrk="1" hangingPunct="1">
              <a:defRPr/>
            </a:pPr>
            <a:r>
              <a:rPr lang="en-US" altLang="en-US" dirty="0"/>
              <a:t>Calvinist Arminian Debate</a:t>
            </a:r>
          </a:p>
        </p:txBody>
      </p:sp>
      <p:sp>
        <p:nvSpPr>
          <p:cNvPr id="221188" name="Rectangle 4">
            <a:extLst>
              <a:ext uri="{FF2B5EF4-FFF2-40B4-BE49-F238E27FC236}">
                <a16:creationId xmlns:a16="http://schemas.microsoft.com/office/drawing/2014/main" id="{27AF6613-4B4E-5965-5D19-A614F460EDD4}"/>
              </a:ext>
            </a:extLst>
          </p:cNvPr>
          <p:cNvSpPr>
            <a:spLocks noGrp="1" noChangeArrowheads="1"/>
          </p:cNvSpPr>
          <p:nvPr>
            <p:ph type="body" sz="half" idx="1"/>
          </p:nvPr>
        </p:nvSpPr>
        <p:spPr>
          <a:xfrm>
            <a:off x="190500" y="1524000"/>
            <a:ext cx="5905500" cy="5181600"/>
          </a:xfrm>
          <a:solidFill>
            <a:srgbClr val="3E1F00"/>
          </a:solidFill>
          <a:ln w="38100">
            <a:solidFill>
              <a:srgbClr val="AE99FD"/>
            </a:solidFill>
            <a:miter lim="800000"/>
            <a:headEnd/>
            <a:tailEnd/>
          </a:ln>
        </p:spPr>
        <p:txBody>
          <a:bodyPr/>
          <a:lstStyle/>
          <a:p>
            <a:pPr eaLnBrk="1" hangingPunct="1">
              <a:lnSpc>
                <a:spcPct val="90000"/>
              </a:lnSpc>
              <a:buFont typeface="Wingdings" panose="05000000000000000000" pitchFamily="2" charset="2"/>
              <a:buNone/>
              <a:defRPr/>
            </a:pPr>
            <a:r>
              <a:rPr lang="en-US" altLang="en-US" sz="3600" dirty="0">
                <a:solidFill>
                  <a:srgbClr val="AE99FD"/>
                </a:solidFill>
                <a:latin typeface="MARKETPRO" pitchFamily="2" charset="2"/>
              </a:rPr>
              <a:t>Calvinism</a:t>
            </a:r>
          </a:p>
          <a:p>
            <a:pPr eaLnBrk="1" hangingPunct="1">
              <a:lnSpc>
                <a:spcPct val="90000"/>
              </a:lnSpc>
              <a:buFont typeface="Wingdings" panose="05000000000000000000" pitchFamily="2" charset="2"/>
              <a:buNone/>
              <a:defRPr/>
            </a:pPr>
            <a:r>
              <a:rPr lang="en-US" altLang="en-US" sz="2000" i="1" dirty="0">
                <a:latin typeface="Arial Narrow" panose="020B0606020202030204" pitchFamily="34" charset="0"/>
              </a:rPr>
              <a:t>Humans are completely unable to turn to God on their own.</a:t>
            </a:r>
          </a:p>
          <a:p>
            <a:pPr eaLnBrk="1" hangingPunct="1">
              <a:lnSpc>
                <a:spcPct val="90000"/>
              </a:lnSpc>
              <a:buFont typeface="Wingdings" panose="05000000000000000000" pitchFamily="2" charset="2"/>
              <a:buNone/>
              <a:defRPr/>
            </a:pPr>
            <a:r>
              <a:rPr lang="en-US" altLang="en-US" sz="2000" i="1" dirty="0">
                <a:latin typeface="Arial Narrow" panose="020B0606020202030204" pitchFamily="34" charset="0"/>
              </a:rPr>
              <a:t>God chose in advance who would be saved based on his sovereign will alone.</a:t>
            </a:r>
          </a:p>
          <a:p>
            <a:pPr eaLnBrk="1" hangingPunct="1">
              <a:lnSpc>
                <a:spcPct val="90000"/>
              </a:lnSpc>
              <a:buFont typeface="Wingdings" panose="05000000000000000000" pitchFamily="2" charset="2"/>
              <a:buNone/>
              <a:defRPr/>
            </a:pPr>
            <a:r>
              <a:rPr lang="en-US" altLang="en-US" sz="2000" i="1" dirty="0">
                <a:latin typeface="Arial Narrow" panose="020B0606020202030204" pitchFamily="34" charset="0"/>
              </a:rPr>
              <a:t>Christ died only for those he chose to save; he did not die for everyone.</a:t>
            </a:r>
          </a:p>
          <a:p>
            <a:pPr eaLnBrk="1" hangingPunct="1">
              <a:lnSpc>
                <a:spcPct val="90000"/>
              </a:lnSpc>
              <a:buFont typeface="Wingdings" panose="05000000000000000000" pitchFamily="2" charset="2"/>
              <a:buNone/>
              <a:defRPr/>
            </a:pPr>
            <a:r>
              <a:rPr lang="en-US" altLang="en-US" sz="2000" i="1" dirty="0">
                <a:latin typeface="Arial Narrow" panose="020B0606020202030204" pitchFamily="34" charset="0"/>
              </a:rPr>
              <a:t>Those whom God chose will certainly come to faith.</a:t>
            </a:r>
          </a:p>
          <a:p>
            <a:pPr eaLnBrk="1" hangingPunct="1">
              <a:lnSpc>
                <a:spcPct val="90000"/>
              </a:lnSpc>
              <a:buFont typeface="Wingdings" panose="05000000000000000000" pitchFamily="2" charset="2"/>
              <a:buNone/>
              <a:defRPr/>
            </a:pPr>
            <a:r>
              <a:rPr lang="en-US" altLang="en-US" sz="2000" i="1" dirty="0">
                <a:latin typeface="Arial Narrow" panose="020B0606020202030204" pitchFamily="34" charset="0"/>
              </a:rPr>
              <a:t>Those whom God chose will certainly persevere in their faith; they cannot fall from grace.</a:t>
            </a:r>
          </a:p>
        </p:txBody>
      </p:sp>
      <p:sp>
        <p:nvSpPr>
          <p:cNvPr id="221189" name="Rectangle 5">
            <a:extLst>
              <a:ext uri="{FF2B5EF4-FFF2-40B4-BE49-F238E27FC236}">
                <a16:creationId xmlns:a16="http://schemas.microsoft.com/office/drawing/2014/main" id="{100E4D3C-2F03-6260-2916-D5A16573D437}"/>
              </a:ext>
            </a:extLst>
          </p:cNvPr>
          <p:cNvSpPr>
            <a:spLocks noGrp="1" noChangeArrowheads="1"/>
          </p:cNvSpPr>
          <p:nvPr>
            <p:ph type="body" sz="half" idx="2"/>
          </p:nvPr>
        </p:nvSpPr>
        <p:spPr>
          <a:xfrm>
            <a:off x="6324600" y="1524000"/>
            <a:ext cx="5676900" cy="5181600"/>
          </a:xfrm>
          <a:solidFill>
            <a:srgbClr val="B58E2D"/>
          </a:solidFill>
          <a:ln w="38100">
            <a:solidFill>
              <a:srgbClr val="FF3300"/>
            </a:solidFill>
            <a:miter lim="800000"/>
            <a:headEnd/>
            <a:tailEnd/>
          </a:ln>
        </p:spPr>
        <p:txBody>
          <a:bodyPr/>
          <a:lstStyle/>
          <a:p>
            <a:pPr eaLnBrk="1" hangingPunct="1">
              <a:lnSpc>
                <a:spcPct val="90000"/>
              </a:lnSpc>
              <a:buFont typeface="Wingdings" panose="05000000000000000000" pitchFamily="2" charset="2"/>
              <a:buNone/>
              <a:defRPr/>
            </a:pPr>
            <a:r>
              <a:rPr lang="en-US" altLang="en-US" sz="3600" dirty="0">
                <a:solidFill>
                  <a:srgbClr val="FF3300"/>
                </a:solidFill>
                <a:latin typeface="MARKETPRO" pitchFamily="2" charset="2"/>
              </a:rPr>
              <a:t>Arminianism</a:t>
            </a:r>
          </a:p>
          <a:p>
            <a:pPr eaLnBrk="1" hangingPunct="1">
              <a:lnSpc>
                <a:spcPct val="90000"/>
              </a:lnSpc>
              <a:buFont typeface="Wingdings" panose="05000000000000000000" pitchFamily="2" charset="2"/>
              <a:buNone/>
              <a:defRPr/>
            </a:pPr>
            <a:r>
              <a:rPr lang="en-US" altLang="en-US" sz="2000" i="1" dirty="0">
                <a:latin typeface="Arial Narrow" panose="020B0606020202030204" pitchFamily="34" charset="0"/>
              </a:rPr>
              <a:t>Fallen humans participate in the act of faith.</a:t>
            </a:r>
          </a:p>
          <a:p>
            <a:pPr eaLnBrk="1" hangingPunct="1">
              <a:lnSpc>
                <a:spcPct val="90000"/>
              </a:lnSpc>
              <a:buFont typeface="Wingdings" panose="05000000000000000000" pitchFamily="2" charset="2"/>
              <a:buNone/>
              <a:defRPr/>
            </a:pPr>
            <a:r>
              <a:rPr lang="en-US" altLang="en-US" sz="2000" i="1" dirty="0">
                <a:latin typeface="Arial Narrow" panose="020B0606020202030204" pitchFamily="34" charset="0"/>
              </a:rPr>
              <a:t>Election is based on divine foreknowledge of human choice.</a:t>
            </a:r>
          </a:p>
          <a:p>
            <a:pPr eaLnBrk="1" hangingPunct="1">
              <a:lnSpc>
                <a:spcPct val="90000"/>
              </a:lnSpc>
              <a:buFont typeface="Wingdings" panose="05000000000000000000" pitchFamily="2" charset="2"/>
              <a:buNone/>
              <a:defRPr/>
            </a:pPr>
            <a:r>
              <a:rPr lang="en-US" altLang="en-US" sz="2000" i="1" dirty="0">
                <a:latin typeface="Arial Narrow" panose="020B0606020202030204" pitchFamily="34" charset="0"/>
              </a:rPr>
              <a:t>Christ died for all, but only believers are forgiven.</a:t>
            </a:r>
          </a:p>
          <a:p>
            <a:pPr eaLnBrk="1" hangingPunct="1">
              <a:lnSpc>
                <a:spcPct val="90000"/>
              </a:lnSpc>
              <a:buFont typeface="Wingdings" panose="05000000000000000000" pitchFamily="2" charset="2"/>
              <a:buNone/>
              <a:defRPr/>
            </a:pPr>
            <a:r>
              <a:rPr lang="en-US" altLang="en-US" sz="2000" i="1" dirty="0">
                <a:latin typeface="Arial Narrow" panose="020B0606020202030204" pitchFamily="34" charset="0"/>
              </a:rPr>
              <a:t>Grace begins, continues and completes all good—but it can be refused.</a:t>
            </a:r>
          </a:p>
          <a:p>
            <a:pPr eaLnBrk="1" hangingPunct="1">
              <a:lnSpc>
                <a:spcPct val="90000"/>
              </a:lnSpc>
              <a:buFont typeface="Wingdings" panose="05000000000000000000" pitchFamily="2" charset="2"/>
              <a:buNone/>
              <a:defRPr/>
            </a:pPr>
            <a:r>
              <a:rPr lang="en-US" altLang="en-US" sz="2000" i="1" dirty="0">
                <a:latin typeface="Arial Narrow" panose="020B0606020202030204" pitchFamily="34" charset="0"/>
              </a:rPr>
              <a:t>Grace preserves, but humans can fall from grace and reject their salvation.</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6" name="Rectangle 4">
            <a:extLst>
              <a:ext uri="{FF2B5EF4-FFF2-40B4-BE49-F238E27FC236}">
                <a16:creationId xmlns:a16="http://schemas.microsoft.com/office/drawing/2014/main" id="{BC1E1BD4-59B8-B1CF-94DF-B3382142B21F}"/>
              </a:ext>
            </a:extLst>
          </p:cNvPr>
          <p:cNvSpPr>
            <a:spLocks noGrp="1" noChangeArrowheads="1"/>
          </p:cNvSpPr>
          <p:nvPr>
            <p:ph type="title"/>
          </p:nvPr>
        </p:nvSpPr>
        <p:spPr/>
        <p:txBody>
          <a:bodyPr/>
          <a:lstStyle/>
          <a:p>
            <a:pPr eaLnBrk="1" hangingPunct="1">
              <a:defRPr/>
            </a:pPr>
            <a:r>
              <a:rPr lang="en-US" altLang="en-US" sz="4000" dirty="0"/>
              <a:t>The Calvinist-Arminian Divide</a:t>
            </a:r>
          </a:p>
        </p:txBody>
      </p:sp>
      <p:sp>
        <p:nvSpPr>
          <p:cNvPr id="223237" name="Rectangle 5">
            <a:extLst>
              <a:ext uri="{FF2B5EF4-FFF2-40B4-BE49-F238E27FC236}">
                <a16:creationId xmlns:a16="http://schemas.microsoft.com/office/drawing/2014/main" id="{0F38DBE3-99F7-49DA-481A-9D4FF606A91F}"/>
              </a:ext>
            </a:extLst>
          </p:cNvPr>
          <p:cNvSpPr>
            <a:spLocks noGrp="1" noChangeArrowheads="1"/>
          </p:cNvSpPr>
          <p:nvPr>
            <p:ph type="body" sz="half" idx="1"/>
          </p:nvPr>
        </p:nvSpPr>
        <p:spPr>
          <a:xfrm>
            <a:off x="419100" y="1600201"/>
            <a:ext cx="5524500" cy="4530725"/>
          </a:xfrm>
          <a:solidFill>
            <a:srgbClr val="3E1F00"/>
          </a:solidFill>
          <a:ln w="38100">
            <a:solidFill>
              <a:srgbClr val="AE99FD"/>
            </a:solidFill>
            <a:miter lim="800000"/>
            <a:headEnd/>
            <a:tailEnd/>
          </a:ln>
        </p:spPr>
        <p:txBody>
          <a:bodyPr/>
          <a:lstStyle/>
          <a:p>
            <a:pPr eaLnBrk="1" hangingPunct="1">
              <a:buFont typeface="Wingdings" panose="05000000000000000000" pitchFamily="2" charset="2"/>
              <a:buNone/>
              <a:defRPr/>
            </a:pPr>
            <a:r>
              <a:rPr lang="en-US" altLang="en-US" dirty="0">
                <a:solidFill>
                  <a:srgbClr val="AE99FD"/>
                </a:solidFill>
                <a:latin typeface="MARKETPRO" pitchFamily="2" charset="2"/>
              </a:rPr>
              <a:t>Tend to Be Calvinist</a:t>
            </a:r>
          </a:p>
          <a:p>
            <a:pPr eaLnBrk="1" hangingPunct="1">
              <a:defRPr/>
            </a:pPr>
            <a:r>
              <a:rPr lang="en-US" altLang="en-US" b="1" i="1" dirty="0">
                <a:latin typeface="Arial Narrow" panose="020B0606020202030204" pitchFamily="34" charset="0"/>
              </a:rPr>
              <a:t>Reformed</a:t>
            </a:r>
          </a:p>
          <a:p>
            <a:pPr eaLnBrk="1" hangingPunct="1">
              <a:defRPr/>
            </a:pPr>
            <a:r>
              <a:rPr lang="en-US" altLang="en-US" b="1" i="1" dirty="0">
                <a:latin typeface="Arial Narrow" panose="020B0606020202030204" pitchFamily="34" charset="0"/>
              </a:rPr>
              <a:t>Presbyterian</a:t>
            </a:r>
          </a:p>
          <a:p>
            <a:pPr eaLnBrk="1" hangingPunct="1">
              <a:defRPr/>
            </a:pPr>
            <a:r>
              <a:rPr lang="en-US" altLang="en-US" b="1" i="1" dirty="0">
                <a:latin typeface="Arial Narrow" panose="020B0606020202030204" pitchFamily="34" charset="0"/>
              </a:rPr>
              <a:t>Baptist</a:t>
            </a:r>
          </a:p>
        </p:txBody>
      </p:sp>
      <p:sp>
        <p:nvSpPr>
          <p:cNvPr id="223238" name="Rectangle 6">
            <a:extLst>
              <a:ext uri="{FF2B5EF4-FFF2-40B4-BE49-F238E27FC236}">
                <a16:creationId xmlns:a16="http://schemas.microsoft.com/office/drawing/2014/main" id="{4A2C9340-BD93-E884-B8B4-2365260FCA47}"/>
              </a:ext>
            </a:extLst>
          </p:cNvPr>
          <p:cNvSpPr>
            <a:spLocks noGrp="1" noChangeArrowheads="1"/>
          </p:cNvSpPr>
          <p:nvPr>
            <p:ph type="body" sz="half" idx="2"/>
          </p:nvPr>
        </p:nvSpPr>
        <p:spPr>
          <a:xfrm>
            <a:off x="6248400" y="1600201"/>
            <a:ext cx="5524500" cy="4530725"/>
          </a:xfrm>
          <a:solidFill>
            <a:srgbClr val="B58E2D"/>
          </a:solidFill>
          <a:ln w="38100">
            <a:solidFill>
              <a:srgbClr val="FF3300"/>
            </a:solidFill>
            <a:miter lim="800000"/>
            <a:headEnd/>
            <a:tailEnd/>
          </a:ln>
        </p:spPr>
        <p:txBody>
          <a:bodyPr/>
          <a:lstStyle/>
          <a:p>
            <a:pPr eaLnBrk="1" hangingPunct="1">
              <a:buFont typeface="Wingdings" panose="05000000000000000000" pitchFamily="2" charset="2"/>
              <a:buNone/>
              <a:defRPr/>
            </a:pPr>
            <a:r>
              <a:rPr lang="en-US" altLang="en-US" dirty="0">
                <a:solidFill>
                  <a:srgbClr val="FF3300"/>
                </a:solidFill>
                <a:latin typeface="MARKETPRO" pitchFamily="2" charset="2"/>
              </a:rPr>
              <a:t>Tend to be Arminian</a:t>
            </a:r>
          </a:p>
          <a:p>
            <a:pPr eaLnBrk="1" hangingPunct="1">
              <a:defRPr/>
            </a:pPr>
            <a:r>
              <a:rPr lang="en-US" altLang="en-US" b="1" i="1" dirty="0">
                <a:latin typeface="Arial Narrow" panose="020B0606020202030204" pitchFamily="34" charset="0"/>
              </a:rPr>
              <a:t>Methodist</a:t>
            </a:r>
          </a:p>
          <a:p>
            <a:pPr eaLnBrk="1" hangingPunct="1">
              <a:defRPr/>
            </a:pPr>
            <a:r>
              <a:rPr lang="en-US" altLang="en-US" b="1" i="1" dirty="0">
                <a:latin typeface="Arial Narrow" panose="020B0606020202030204" pitchFamily="34" charset="0"/>
              </a:rPr>
              <a:t>Pentecostal-charismatic</a:t>
            </a:r>
          </a:p>
          <a:p>
            <a:pPr eaLnBrk="1" hangingPunct="1">
              <a:defRPr/>
            </a:pPr>
            <a:r>
              <a:rPr lang="en-US" altLang="en-US" b="1" i="1" dirty="0">
                <a:latin typeface="Arial Narrow" panose="020B0606020202030204" pitchFamily="34" charset="0"/>
              </a:rPr>
              <a:t>Holiness</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2">
                <a:lumMod val="75000"/>
              </a:schemeClr>
            </a:gs>
            <a:gs pos="50000">
              <a:schemeClr val="accent3">
                <a:lumMod val="50000"/>
              </a:schemeClr>
            </a:gs>
            <a:gs pos="100000">
              <a:srgbClr val="800000"/>
            </a:gs>
          </a:gsLst>
          <a:lin ang="2520000" scaled="0"/>
        </a:grad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DE641BE7-E53D-4EDB-86DC-A76FE7EB682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9" name="Picture 38">
            <a:extLst>
              <a:ext uri="{FF2B5EF4-FFF2-40B4-BE49-F238E27FC236}">
                <a16:creationId xmlns:a16="http://schemas.microsoft.com/office/drawing/2014/main" id="{11A48E22-6C4A-485A-A345-17F1041FF95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41" name="Picture 40">
            <a:extLst>
              <a:ext uri="{FF2B5EF4-FFF2-40B4-BE49-F238E27FC236}">
                <a16:creationId xmlns:a16="http://schemas.microsoft.com/office/drawing/2014/main" id="{40C68FC5-6DE5-45F0-880D-585271AD402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43" name="Rectangle 42">
            <a:extLst>
              <a:ext uri="{FF2B5EF4-FFF2-40B4-BE49-F238E27FC236}">
                <a16:creationId xmlns:a16="http://schemas.microsoft.com/office/drawing/2014/main" id="{063AE720-E0EC-4F00-9B14-A51B549E69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5" name="Rectangle 44">
            <a:extLst>
              <a:ext uri="{FF2B5EF4-FFF2-40B4-BE49-F238E27FC236}">
                <a16:creationId xmlns:a16="http://schemas.microsoft.com/office/drawing/2014/main" id="{F6CEF4CF-2E44-4485-9C96-E73FDA7D9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7" name="Group 46">
            <a:extLst>
              <a:ext uri="{FF2B5EF4-FFF2-40B4-BE49-F238E27FC236}">
                <a16:creationId xmlns:a16="http://schemas.microsoft.com/office/drawing/2014/main" id="{57AA472B-1F43-4674-A61E-6E2C6F4125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48" name="Rectangle 47">
              <a:extLst>
                <a:ext uri="{FF2B5EF4-FFF2-40B4-BE49-F238E27FC236}">
                  <a16:creationId xmlns:a16="http://schemas.microsoft.com/office/drawing/2014/main" id="{FD8883E7-F374-489C-BFC4-05B6273ADB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49" name="Picture 48">
              <a:extLst>
                <a:ext uri="{FF2B5EF4-FFF2-40B4-BE49-F238E27FC236}">
                  <a16:creationId xmlns:a16="http://schemas.microsoft.com/office/drawing/2014/main" id="{69976594-4DE3-4E2F-A85F-76CFE9C3268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cstate="email">
              <a:alphaModFix amt="10000"/>
              <a:extLst>
                <a:ext uri="{28A0092B-C50C-407E-A947-70E740481C1C}">
                  <a14:useLocalDpi xmlns:a14="http://schemas.microsoft.com/office/drawing/2010/main"/>
                </a:ext>
              </a:extLst>
            </a:blip>
            <a:stretch>
              <a:fillRect/>
            </a:stretch>
          </p:blipFill>
          <p:spPr>
            <a:xfrm>
              <a:off x="-3176" y="0"/>
              <a:ext cx="12192000" cy="6858000"/>
            </a:xfrm>
            <a:prstGeom prst="rect">
              <a:avLst/>
            </a:prstGeom>
          </p:spPr>
        </p:pic>
      </p:grpSp>
      <p:sp>
        <p:nvSpPr>
          <p:cNvPr id="51" name="Rectangle 50">
            <a:extLst>
              <a:ext uri="{FF2B5EF4-FFF2-40B4-BE49-F238E27FC236}">
                <a16:creationId xmlns:a16="http://schemas.microsoft.com/office/drawing/2014/main" id="{E2D263F0-2680-4501-B419-0012D5713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0D5C3FC-6172-405C-9AFC-93072A8DCF6C}"/>
              </a:ext>
            </a:extLst>
          </p:cNvPr>
          <p:cNvSpPr>
            <a:spLocks noGrp="1"/>
          </p:cNvSpPr>
          <p:nvPr>
            <p:ph type="title"/>
          </p:nvPr>
        </p:nvSpPr>
        <p:spPr>
          <a:xfrm>
            <a:off x="104775" y="753228"/>
            <a:ext cx="6387467" cy="1080938"/>
          </a:xfrm>
        </p:spPr>
        <p:txBody>
          <a:bodyPr vert="horz" lIns="91440" tIns="45720" rIns="91440" bIns="45720" rtlCol="0" anchor="ctr">
            <a:normAutofit/>
          </a:bodyPr>
          <a:lstStyle/>
          <a:p>
            <a:r>
              <a:rPr lang="en-US" sz="2400" dirty="0"/>
              <a:t>Critical Vocabulary (Ro. 8:29; Ep. 1:5, 11)</a:t>
            </a:r>
          </a:p>
        </p:txBody>
      </p:sp>
      <p:pic>
        <p:nvPicPr>
          <p:cNvPr id="53" name="Picture 52">
            <a:extLst>
              <a:ext uri="{FF2B5EF4-FFF2-40B4-BE49-F238E27FC236}">
                <a16:creationId xmlns:a16="http://schemas.microsoft.com/office/drawing/2014/main" id="{39DEAF99-6143-45DD-A3D2-D7ACCD6AF2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email">
            <a:extLst>
              <a:ext uri="{28A0092B-C50C-407E-A947-70E740481C1C}">
                <a14:useLocalDpi xmlns:a14="http://schemas.microsoft.com/office/drawing/2010/main"/>
              </a:ext>
            </a:extLst>
          </a:blip>
          <a:stretch>
            <a:fillRect/>
          </a:stretch>
        </p:blipFill>
        <p:spPr>
          <a:xfrm>
            <a:off x="2" y="1970240"/>
            <a:ext cx="6492240" cy="261714"/>
          </a:xfrm>
          <a:prstGeom prst="rect">
            <a:avLst/>
          </a:prstGeom>
        </p:spPr>
      </p:pic>
      <p:sp>
        <p:nvSpPr>
          <p:cNvPr id="55" name="Rectangle 54">
            <a:extLst>
              <a:ext uri="{FF2B5EF4-FFF2-40B4-BE49-F238E27FC236}">
                <a16:creationId xmlns:a16="http://schemas.microsoft.com/office/drawing/2014/main" id="{71DB68E5-25F8-4BF3-900C-972F947A4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8256" y="2800352"/>
            <a:ext cx="1713032" cy="1165669"/>
          </a:xfrm>
          <a:prstGeom prst="rect">
            <a:avLst/>
          </a:prstGeom>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8" name="Hexagon 17">
            <a:extLst>
              <a:ext uri="{FF2B5EF4-FFF2-40B4-BE49-F238E27FC236}">
                <a16:creationId xmlns:a16="http://schemas.microsoft.com/office/drawing/2014/main" id="{7684B01F-DBE0-4966-9F8C-B74C68C8D11B}"/>
              </a:ext>
            </a:extLst>
          </p:cNvPr>
          <p:cNvSpPr/>
          <p:nvPr/>
        </p:nvSpPr>
        <p:spPr>
          <a:xfrm>
            <a:off x="1731562" y="3026118"/>
            <a:ext cx="2719788" cy="241456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Hexagon 18">
            <a:extLst>
              <a:ext uri="{FF2B5EF4-FFF2-40B4-BE49-F238E27FC236}">
                <a16:creationId xmlns:a16="http://schemas.microsoft.com/office/drawing/2014/main" id="{F91E38FE-7940-4F96-9C7C-FCD5DCAB5F87}"/>
              </a:ext>
            </a:extLst>
          </p:cNvPr>
          <p:cNvSpPr/>
          <p:nvPr/>
        </p:nvSpPr>
        <p:spPr>
          <a:xfrm>
            <a:off x="3910649" y="1780059"/>
            <a:ext cx="2696928" cy="241456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 name="Hexagon 19">
            <a:extLst>
              <a:ext uri="{FF2B5EF4-FFF2-40B4-BE49-F238E27FC236}">
                <a16:creationId xmlns:a16="http://schemas.microsoft.com/office/drawing/2014/main" id="{44080182-F85A-497B-95FC-5512A9C0270F}"/>
              </a:ext>
            </a:extLst>
          </p:cNvPr>
          <p:cNvSpPr/>
          <p:nvPr/>
        </p:nvSpPr>
        <p:spPr>
          <a:xfrm>
            <a:off x="3910649" y="4263388"/>
            <a:ext cx="2719788" cy="2491549"/>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 name="TextBox 2">
            <a:extLst>
              <a:ext uri="{FF2B5EF4-FFF2-40B4-BE49-F238E27FC236}">
                <a16:creationId xmlns:a16="http://schemas.microsoft.com/office/drawing/2014/main" id="{87636E0F-3F21-46CD-9806-982196372277}"/>
              </a:ext>
            </a:extLst>
          </p:cNvPr>
          <p:cNvSpPr txBox="1"/>
          <p:nvPr/>
        </p:nvSpPr>
        <p:spPr>
          <a:xfrm>
            <a:off x="1728386" y="3861343"/>
            <a:ext cx="2719788"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3600" dirty="0">
                <a:solidFill>
                  <a:prstClr val="white"/>
                </a:solidFill>
                <a:effectLst>
                  <a:outerShdw blurRad="38100" dist="38100" dir="2700000" algn="tl">
                    <a:srgbClr val="000000">
                      <a:alpha val="43137"/>
                    </a:srgbClr>
                  </a:outerShdw>
                </a:effectLst>
                <a:latin typeface="Greekth" panose="02020803070505020304" pitchFamily="18" charset="0"/>
              </a:rPr>
              <a:t>προοριζω</a:t>
            </a:r>
            <a:endPar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reekth" panose="02020803070505020304" pitchFamily="18"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prstClr val="white"/>
                </a:solidFill>
                <a:effectLst>
                  <a:outerShdw blurRad="38100" dist="38100" dir="2700000" algn="tl">
                    <a:srgbClr val="000000">
                      <a:alpha val="43137"/>
                    </a:srgbClr>
                  </a:outerShdw>
                </a:effectLst>
                <a:latin typeface="Trebuchet MS" panose="020B0603020202020204"/>
              </a:rPr>
              <a:t>To p</a:t>
            </a:r>
            <a:r>
              <a:rPr kumimoji="0" lang="en-US" sz="28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rebuchet MS" panose="020B0603020202020204"/>
                <a:ea typeface="+mn-ea"/>
                <a:cs typeface="+mn-cs"/>
              </a:rPr>
              <a:t>redestine</a:t>
            </a:r>
            <a:endPar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a:ea typeface="+mn-ea"/>
              <a:cs typeface="+mn-cs"/>
            </a:endParaRPr>
          </a:p>
        </p:txBody>
      </p:sp>
      <p:sp>
        <p:nvSpPr>
          <p:cNvPr id="7" name="Content Placeholder 6">
            <a:extLst>
              <a:ext uri="{FF2B5EF4-FFF2-40B4-BE49-F238E27FC236}">
                <a16:creationId xmlns:a16="http://schemas.microsoft.com/office/drawing/2014/main" id="{1A03FD51-6AFA-4701-B7D3-65CFC989E162}"/>
              </a:ext>
            </a:extLst>
          </p:cNvPr>
          <p:cNvSpPr>
            <a:spLocks noGrp="1"/>
          </p:cNvSpPr>
          <p:nvPr>
            <p:ph sz="half" idx="1"/>
          </p:nvPr>
        </p:nvSpPr>
        <p:spPr>
          <a:xfrm>
            <a:off x="7135496" y="1970240"/>
            <a:ext cx="2494595" cy="2021136"/>
          </a:xfrm>
          <a:ln w="57150">
            <a:solidFill>
              <a:srgbClr val="00B0F0"/>
            </a:solidFill>
          </a:ln>
        </p:spPr>
        <p:txBody>
          <a:bodyPr>
            <a:normAutofit/>
          </a:bodyPr>
          <a:lstStyle/>
          <a:p>
            <a:pPr marL="0" indent="0">
              <a:buNone/>
            </a:pPr>
            <a:endParaRPr lang="en-US" sz="2800" i="1" dirty="0"/>
          </a:p>
          <a:p>
            <a:pPr marL="0" indent="0">
              <a:buNone/>
            </a:pPr>
            <a:r>
              <a:rPr lang="en-US" sz="2800" i="1" dirty="0">
                <a:solidFill>
                  <a:prstClr val="white"/>
                </a:solidFill>
              </a:rPr>
              <a:t>…to know in advance</a:t>
            </a:r>
          </a:p>
          <a:p>
            <a:pPr marL="0" indent="0">
              <a:buNone/>
            </a:pPr>
            <a:endParaRPr lang="en-US" sz="2800" i="1" dirty="0"/>
          </a:p>
        </p:txBody>
      </p:sp>
      <p:sp>
        <p:nvSpPr>
          <p:cNvPr id="8" name="TextBox 7">
            <a:extLst>
              <a:ext uri="{FF2B5EF4-FFF2-40B4-BE49-F238E27FC236}">
                <a16:creationId xmlns:a16="http://schemas.microsoft.com/office/drawing/2014/main" id="{26B4FBB5-28F0-4D0E-8AD5-C4A72AF9F49E}"/>
              </a:ext>
            </a:extLst>
          </p:cNvPr>
          <p:cNvSpPr txBox="1"/>
          <p:nvPr/>
        </p:nvSpPr>
        <p:spPr>
          <a:xfrm>
            <a:off x="7135496" y="4171761"/>
            <a:ext cx="4445792" cy="1354217"/>
          </a:xfrm>
          <a:prstGeom prst="rect">
            <a:avLst/>
          </a:prstGeom>
          <a:noFill/>
          <a:ln w="57150">
            <a:solidFill>
              <a:srgbClr val="00B0F0"/>
            </a:solidFill>
          </a:ln>
        </p:spPr>
        <p:txBody>
          <a:bodyPr wrap="square" rtlCol="0">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endParaRPr kumimoji="0" lang="en-US" sz="800" b="0" i="1" u="none" strike="noStrike" kern="1200" cap="none" spc="0" normalizeH="0" baseline="0" noProof="0" dirty="0">
              <a:ln>
                <a:noFill/>
              </a:ln>
              <a:solidFill>
                <a:prstClr val="white"/>
              </a:solidFill>
              <a:effectLst/>
              <a:uLnTx/>
              <a:uFillTx/>
              <a:latin typeface="Trebuchet MS" panose="020B0603020202020204"/>
              <a:ea typeface="+mn-ea"/>
              <a:cs typeface="+mn-cs"/>
            </a:endParaRPr>
          </a:p>
          <a:p>
            <a:pPr defTabSz="457200">
              <a:spcBef>
                <a:spcPts val="600"/>
              </a:spcBef>
              <a:defRPr/>
            </a:pPr>
            <a:r>
              <a:rPr lang="en-US" sz="2800" i="1" dirty="0"/>
              <a:t>…to decide in advance</a:t>
            </a:r>
          </a:p>
          <a:p>
            <a:pPr marL="0" marR="0" lvl="0" indent="0" algn="l" defTabSz="457200" rtl="0" eaLnBrk="1" fontAlgn="auto" latinLnBrk="0" hangingPunct="1">
              <a:lnSpc>
                <a:spcPct val="100000"/>
              </a:lnSpc>
              <a:spcBef>
                <a:spcPts val="600"/>
              </a:spcBef>
              <a:spcAft>
                <a:spcPts val="0"/>
              </a:spcAft>
              <a:buClrTx/>
              <a:buSzTx/>
              <a:buFontTx/>
              <a:buNone/>
              <a:tabLst/>
              <a:defRPr/>
            </a:pPr>
            <a:endParaRPr kumimoji="0" lang="en-US" sz="2800" b="0" i="1"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9" name="TextBox 8">
            <a:extLst>
              <a:ext uri="{FF2B5EF4-FFF2-40B4-BE49-F238E27FC236}">
                <a16:creationId xmlns:a16="http://schemas.microsoft.com/office/drawing/2014/main" id="{96A3D6ED-209C-463E-9D96-176971280DA3}"/>
              </a:ext>
            </a:extLst>
          </p:cNvPr>
          <p:cNvSpPr txBox="1"/>
          <p:nvPr/>
        </p:nvSpPr>
        <p:spPr>
          <a:xfrm>
            <a:off x="7135496" y="5690426"/>
            <a:ext cx="4445792" cy="523220"/>
          </a:xfrm>
          <a:prstGeom prst="rect">
            <a:avLst/>
          </a:prstGeom>
          <a:noFill/>
          <a:ln w="57150">
            <a:solidFill>
              <a:srgbClr val="00B0F0"/>
            </a:solidFill>
          </a:ln>
        </p:spPr>
        <p:txBody>
          <a:bodyPr wrap="square" rtlCol="0">
            <a:spAutoFit/>
          </a:bodyPr>
          <a:lstStyle/>
          <a:p>
            <a:pPr lvl="0" defTabSz="457200">
              <a:defRPr/>
            </a:pPr>
            <a:r>
              <a:rPr lang="en-US" sz="2800" i="1">
                <a:solidFill>
                  <a:prstClr val="white"/>
                </a:solidFill>
              </a:rPr>
              <a:t>…what/who is chosen</a:t>
            </a:r>
            <a:endParaRPr kumimoji="0" lang="en-US" sz="2800" b="0" i="1"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6" name="TextBox 25">
            <a:extLst>
              <a:ext uri="{FF2B5EF4-FFF2-40B4-BE49-F238E27FC236}">
                <a16:creationId xmlns:a16="http://schemas.microsoft.com/office/drawing/2014/main" id="{EA4D5D26-E18A-4474-B212-02E6C16DC4EE}"/>
              </a:ext>
            </a:extLst>
          </p:cNvPr>
          <p:cNvSpPr txBox="1"/>
          <p:nvPr/>
        </p:nvSpPr>
        <p:spPr>
          <a:xfrm>
            <a:off x="3831749" y="2614074"/>
            <a:ext cx="2854727"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3600" dirty="0">
                <a:solidFill>
                  <a:prstClr val="white"/>
                </a:solidFill>
                <a:effectLst>
                  <a:outerShdw blurRad="38100" dist="38100" dir="2700000" algn="tl">
                    <a:srgbClr val="000000">
                      <a:alpha val="43137"/>
                    </a:srgbClr>
                  </a:outerShdw>
                </a:effectLst>
                <a:latin typeface="Greekth" panose="02020803070505020304" pitchFamily="18" charset="0"/>
              </a:rPr>
              <a:t>προγινωσκω</a:t>
            </a:r>
            <a:endPar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reekth" panose="02020803070505020304" pitchFamily="18"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prstClr val="white"/>
                </a:solidFill>
                <a:effectLst>
                  <a:outerShdw blurRad="38100" dist="38100" dir="2700000" algn="tl">
                    <a:srgbClr val="000000">
                      <a:alpha val="43137"/>
                    </a:srgbClr>
                  </a:outerShdw>
                </a:effectLst>
                <a:latin typeface="Trebuchet MS" panose="020B0603020202020204"/>
              </a:rPr>
              <a:t>To foreknow</a:t>
            </a:r>
            <a:endPar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a:ea typeface="+mn-ea"/>
              <a:cs typeface="+mn-cs"/>
            </a:endParaRPr>
          </a:p>
        </p:txBody>
      </p:sp>
      <p:sp>
        <p:nvSpPr>
          <p:cNvPr id="27" name="TextBox 26">
            <a:extLst>
              <a:ext uri="{FF2B5EF4-FFF2-40B4-BE49-F238E27FC236}">
                <a16:creationId xmlns:a16="http://schemas.microsoft.com/office/drawing/2014/main" id="{46684DA6-A6DD-4FFE-BFAB-6E8FEB32986E}"/>
              </a:ext>
            </a:extLst>
          </p:cNvPr>
          <p:cNvSpPr txBox="1"/>
          <p:nvPr/>
        </p:nvSpPr>
        <p:spPr>
          <a:xfrm>
            <a:off x="3593011" y="5139111"/>
            <a:ext cx="3289956"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3600" noProof="0" dirty="0">
                <a:solidFill>
                  <a:prstClr val="white"/>
                </a:solidFill>
                <a:effectLst>
                  <a:outerShdw blurRad="38100" dist="38100" dir="2700000" algn="tl">
                    <a:srgbClr val="000000">
                      <a:alpha val="43137"/>
                    </a:srgbClr>
                  </a:outerShdw>
                </a:effectLst>
                <a:latin typeface="Greekth" panose="02020803070505020304" pitchFamily="18" charset="0"/>
              </a:rPr>
              <a:t>εκλεκτος</a:t>
            </a:r>
            <a:endPar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reekth" panose="02020803070505020304" pitchFamily="18"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prstClr val="white"/>
                </a:solidFill>
                <a:effectLst>
                  <a:outerShdw blurRad="38100" dist="38100" dir="2700000" algn="tl">
                    <a:srgbClr val="000000">
                      <a:alpha val="43137"/>
                    </a:srgbClr>
                  </a:outerShdw>
                </a:effectLst>
                <a:latin typeface="Trebuchet MS" panose="020B0603020202020204"/>
              </a:rPr>
              <a:t>The elect</a:t>
            </a:r>
            <a:endPar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a:ea typeface="+mn-ea"/>
              <a:cs typeface="+mn-cs"/>
            </a:endParaRPr>
          </a:p>
        </p:txBody>
      </p:sp>
    </p:spTree>
    <p:extLst>
      <p:ext uri="{BB962C8B-B14F-4D97-AF65-F5344CB8AC3E}">
        <p14:creationId xmlns:p14="http://schemas.microsoft.com/office/powerpoint/2010/main" val="91405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bg/>
                                          </p:spTgt>
                                        </p:tgtEl>
                                        <p:attrNameLst>
                                          <p:attrName>style.visibility</p:attrName>
                                        </p:attrNameLst>
                                      </p:cBhvr>
                                      <p:to>
                                        <p:strVal val="visible"/>
                                      </p:to>
                                    </p:set>
                                    <p:anim calcmode="lin" valueType="num">
                                      <p:cBhvr>
                                        <p:cTn id="17" dur="500" fill="hold"/>
                                        <p:tgtEl>
                                          <p:spTgt spid="7">
                                            <p:bg/>
                                          </p:spTgt>
                                        </p:tgtEl>
                                        <p:attrNameLst>
                                          <p:attrName>ppt_w</p:attrName>
                                        </p:attrNameLst>
                                      </p:cBhvr>
                                      <p:tavLst>
                                        <p:tav tm="0">
                                          <p:val>
                                            <p:fltVal val="0"/>
                                          </p:val>
                                        </p:tav>
                                        <p:tav tm="100000">
                                          <p:val>
                                            <p:strVal val="#ppt_w"/>
                                          </p:val>
                                        </p:tav>
                                      </p:tavLst>
                                    </p:anim>
                                    <p:anim calcmode="lin" valueType="num">
                                      <p:cBhvr>
                                        <p:cTn id="18" dur="500" fill="hold"/>
                                        <p:tgtEl>
                                          <p:spTgt spid="7">
                                            <p:bg/>
                                          </p:spTgt>
                                        </p:tgtEl>
                                        <p:attrNameLst>
                                          <p:attrName>ppt_h</p:attrName>
                                        </p:attrNameLst>
                                      </p:cBhvr>
                                      <p:tavLst>
                                        <p:tav tm="0">
                                          <p:val>
                                            <p:fltVal val="0"/>
                                          </p:val>
                                        </p:tav>
                                        <p:tav tm="100000">
                                          <p:val>
                                            <p:strVal val="#ppt_h"/>
                                          </p:val>
                                        </p:tav>
                                      </p:tavLst>
                                    </p:anim>
                                    <p:animEffect transition="in" filter="fade">
                                      <p:cBhvr>
                                        <p:cTn id="19" dur="500"/>
                                        <p:tgtEl>
                                          <p:spTgt spid="7">
                                            <p:bg/>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500" fill="hold"/>
                                        <p:tgtEl>
                                          <p:spTgt spid="27"/>
                                        </p:tgtEl>
                                        <p:attrNameLst>
                                          <p:attrName>ppt_w</p:attrName>
                                        </p:attrNameLst>
                                      </p:cBhvr>
                                      <p:tavLst>
                                        <p:tav tm="0">
                                          <p:val>
                                            <p:fltVal val="0"/>
                                          </p:val>
                                        </p:tav>
                                        <p:tav tm="100000">
                                          <p:val>
                                            <p:strVal val="#ppt_w"/>
                                          </p:val>
                                        </p:tav>
                                      </p:tavLst>
                                    </p:anim>
                                    <p:anim calcmode="lin" valueType="num">
                                      <p:cBhvr>
                                        <p:cTn id="30" dur="500" fill="hold"/>
                                        <p:tgtEl>
                                          <p:spTgt spid="27"/>
                                        </p:tgtEl>
                                        <p:attrNameLst>
                                          <p:attrName>ppt_h</p:attrName>
                                        </p:attrNameLst>
                                      </p:cBhvr>
                                      <p:tavLst>
                                        <p:tav tm="0">
                                          <p:val>
                                            <p:fltVal val="0"/>
                                          </p:val>
                                        </p:tav>
                                        <p:tav tm="100000">
                                          <p:val>
                                            <p:strVal val="#ppt_h"/>
                                          </p:val>
                                        </p:tav>
                                      </p:tavLst>
                                    </p:anim>
                                    <p:animEffect transition="in" filter="fade">
                                      <p:cBhvr>
                                        <p:cTn id="31" dur="500"/>
                                        <p:tgtEl>
                                          <p:spTgt spid="27"/>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500" fill="hold"/>
                                        <p:tgtEl>
                                          <p:spTgt spid="20"/>
                                        </p:tgtEl>
                                        <p:attrNameLst>
                                          <p:attrName>ppt_w</p:attrName>
                                        </p:attrNameLst>
                                      </p:cBhvr>
                                      <p:tavLst>
                                        <p:tav tm="0">
                                          <p:val>
                                            <p:fltVal val="0"/>
                                          </p:val>
                                        </p:tav>
                                        <p:tav tm="100000">
                                          <p:val>
                                            <p:strVal val="#ppt_w"/>
                                          </p:val>
                                        </p:tav>
                                      </p:tavLst>
                                    </p:anim>
                                    <p:anim calcmode="lin" valueType="num">
                                      <p:cBhvr>
                                        <p:cTn id="42" dur="500" fill="hold"/>
                                        <p:tgtEl>
                                          <p:spTgt spid="20"/>
                                        </p:tgtEl>
                                        <p:attrNameLst>
                                          <p:attrName>ppt_h</p:attrName>
                                        </p:attrNameLst>
                                      </p:cBhvr>
                                      <p:tavLst>
                                        <p:tav tm="0">
                                          <p:val>
                                            <p:fltVal val="0"/>
                                          </p:val>
                                        </p:tav>
                                        <p:tav tm="100000">
                                          <p:val>
                                            <p:strVal val="#ppt_h"/>
                                          </p:val>
                                        </p:tav>
                                      </p:tavLst>
                                    </p:anim>
                                    <p:animEffect transition="in" filter="fade">
                                      <p:cBhvr>
                                        <p:cTn id="43" dur="500"/>
                                        <p:tgtEl>
                                          <p:spTgt spid="20"/>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p:cTn id="46" dur="500" fill="hold"/>
                                        <p:tgtEl>
                                          <p:spTgt spid="26"/>
                                        </p:tgtEl>
                                        <p:attrNameLst>
                                          <p:attrName>ppt_w</p:attrName>
                                        </p:attrNameLst>
                                      </p:cBhvr>
                                      <p:tavLst>
                                        <p:tav tm="0">
                                          <p:val>
                                            <p:fltVal val="0"/>
                                          </p:val>
                                        </p:tav>
                                        <p:tav tm="100000">
                                          <p:val>
                                            <p:strVal val="#ppt_w"/>
                                          </p:val>
                                        </p:tav>
                                      </p:tavLst>
                                    </p:anim>
                                    <p:anim calcmode="lin" valueType="num">
                                      <p:cBhvr>
                                        <p:cTn id="47" dur="500" fill="hold"/>
                                        <p:tgtEl>
                                          <p:spTgt spid="26"/>
                                        </p:tgtEl>
                                        <p:attrNameLst>
                                          <p:attrName>ppt_h</p:attrName>
                                        </p:attrNameLst>
                                      </p:cBhvr>
                                      <p:tavLst>
                                        <p:tav tm="0">
                                          <p:val>
                                            <p:fltVal val="0"/>
                                          </p:val>
                                        </p:tav>
                                        <p:tav tm="100000">
                                          <p:val>
                                            <p:strVal val="#ppt_h"/>
                                          </p:val>
                                        </p:tav>
                                      </p:tavLst>
                                    </p:anim>
                                    <p:animEffect transition="in" filter="fade">
                                      <p:cBhvr>
                                        <p:cTn id="48" dur="500"/>
                                        <p:tgtEl>
                                          <p:spTgt spid="26"/>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500" fill="hold"/>
                                        <p:tgtEl>
                                          <p:spTgt spid="9"/>
                                        </p:tgtEl>
                                        <p:attrNameLst>
                                          <p:attrName>ppt_w</p:attrName>
                                        </p:attrNameLst>
                                      </p:cBhvr>
                                      <p:tavLst>
                                        <p:tav tm="0">
                                          <p:val>
                                            <p:fltVal val="0"/>
                                          </p:val>
                                        </p:tav>
                                        <p:tav tm="100000">
                                          <p:val>
                                            <p:strVal val="#ppt_w"/>
                                          </p:val>
                                        </p:tav>
                                      </p:tavLst>
                                    </p:anim>
                                    <p:anim calcmode="lin" valueType="num">
                                      <p:cBhvr>
                                        <p:cTn id="52" dur="500" fill="hold"/>
                                        <p:tgtEl>
                                          <p:spTgt spid="9"/>
                                        </p:tgtEl>
                                        <p:attrNameLst>
                                          <p:attrName>ppt_h</p:attrName>
                                        </p:attrNameLst>
                                      </p:cBhvr>
                                      <p:tavLst>
                                        <p:tav tm="0">
                                          <p:val>
                                            <p:fltVal val="0"/>
                                          </p:val>
                                        </p:tav>
                                        <p:tav tm="100000">
                                          <p:val>
                                            <p:strVal val="#ppt_h"/>
                                          </p:val>
                                        </p:tav>
                                      </p:tavLst>
                                    </p:anim>
                                    <p:animEffect transition="in" filter="fade">
                                      <p:cBhvr>
                                        <p:cTn id="5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3" grpId="0"/>
      <p:bldP spid="7" grpId="0" uiExpand="1" build="p" animBg="1"/>
      <p:bldP spid="8" grpId="0" animBg="1"/>
      <p:bldP spid="9" grpId="0" animBg="1"/>
      <p:bldP spid="26" grpId="0"/>
      <p:bldP spid="27" grpId="0"/>
    </p:bldLst>
  </p:timing>
</p:sld>
</file>

<file path=ppt/slides/slide158.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48C7-784D-2599-0DC6-0257EA9C2F92}"/>
              </a:ext>
            </a:extLst>
          </p:cNvPr>
          <p:cNvSpPr>
            <a:spLocks noGrp="1"/>
          </p:cNvSpPr>
          <p:nvPr>
            <p:ph type="title"/>
          </p:nvPr>
        </p:nvSpPr>
        <p:spPr>
          <a:xfrm>
            <a:off x="609600" y="277814"/>
            <a:ext cx="10972800" cy="977481"/>
          </a:xfrm>
        </p:spPr>
        <p:txBody>
          <a:bodyPr/>
          <a:lstStyle/>
          <a:p>
            <a:r>
              <a:rPr lang="en-US" sz="3600" dirty="0">
                <a:solidFill>
                  <a:srgbClr val="FFFF00"/>
                </a:solidFill>
              </a:rPr>
              <a:t>What is Clear/What is Interpreted</a:t>
            </a:r>
          </a:p>
        </p:txBody>
      </p:sp>
      <p:sp>
        <p:nvSpPr>
          <p:cNvPr id="3" name="Content Placeholder 2">
            <a:extLst>
              <a:ext uri="{FF2B5EF4-FFF2-40B4-BE49-F238E27FC236}">
                <a16:creationId xmlns:a16="http://schemas.microsoft.com/office/drawing/2014/main" id="{89EAB7F6-238A-BB73-E250-1F56287E5F18}"/>
              </a:ext>
            </a:extLst>
          </p:cNvPr>
          <p:cNvSpPr>
            <a:spLocks noGrp="1"/>
          </p:cNvSpPr>
          <p:nvPr>
            <p:ph idx="1"/>
          </p:nvPr>
        </p:nvSpPr>
        <p:spPr>
          <a:xfrm>
            <a:off x="609600" y="1255295"/>
            <a:ext cx="10972800" cy="5450305"/>
          </a:xfrm>
        </p:spPr>
        <p:txBody>
          <a:bodyPr/>
          <a:lstStyle/>
          <a:p>
            <a:pPr marL="0" indent="0">
              <a:buNone/>
            </a:pPr>
            <a:r>
              <a:rPr lang="en-US" sz="2400" b="1" dirty="0">
                <a:solidFill>
                  <a:schemeClr val="accent2">
                    <a:lumMod val="40000"/>
                    <a:lumOff val="60000"/>
                  </a:schemeClr>
                </a:solidFill>
              </a:rPr>
              <a:t>The language of divine foreknowledge, God’s decision in advance, and his divine choice must be frankly acknowledged. These are the words Paul chose to use.</a:t>
            </a:r>
          </a:p>
          <a:p>
            <a:r>
              <a:rPr lang="en-US" sz="2000" i="1" dirty="0"/>
              <a:t>What still is open to interpretation is the issue of what this foreknowledge/predestination/choice was about: was it about salvation or about service? Was it about individuals or the community?</a:t>
            </a:r>
          </a:p>
          <a:p>
            <a:r>
              <a:rPr lang="en-US" sz="2000" i="1" dirty="0"/>
              <a:t>Calvinists and </a:t>
            </a:r>
            <a:r>
              <a:rPr lang="en-US" sz="2000" i="1" dirty="0" err="1"/>
              <a:t>Arminians</a:t>
            </a:r>
            <a:r>
              <a:rPr lang="en-US" sz="2000" i="1" dirty="0"/>
              <a:t> both have approached this issue in terms of individual salvation.</a:t>
            </a:r>
          </a:p>
          <a:p>
            <a:r>
              <a:rPr lang="en-US" sz="2000" i="1" dirty="0"/>
              <a:t>There is, of course, the third option that they were both oriented wrongly and that the issue is really about service and the larger community.</a:t>
            </a:r>
          </a:p>
        </p:txBody>
      </p:sp>
      <p:sp>
        <p:nvSpPr>
          <p:cNvPr id="4" name="Slide Number Placeholder 3">
            <a:extLst>
              <a:ext uri="{FF2B5EF4-FFF2-40B4-BE49-F238E27FC236}">
                <a16:creationId xmlns:a16="http://schemas.microsoft.com/office/drawing/2014/main" id="{B476A1A8-86AB-9F0A-BFD4-915850A7A57D}"/>
              </a:ext>
            </a:extLst>
          </p:cNvPr>
          <p:cNvSpPr>
            <a:spLocks noGrp="1"/>
          </p:cNvSpPr>
          <p:nvPr>
            <p:ph type="sldNum" sz="quarter" idx="12"/>
          </p:nvPr>
        </p:nvSpPr>
        <p:spPr/>
        <p:txBody>
          <a:bodyPr/>
          <a:lstStyle/>
          <a:p>
            <a:fld id="{0CB6521E-382E-4268-A786-0FF2323A3D50}" type="slidenum">
              <a:rPr lang="en-US" altLang="en-US" smtClean="0"/>
              <a:pPr/>
              <a:t>158</a:t>
            </a:fld>
            <a:endParaRPr lang="en-US" altLang="en-US"/>
          </a:p>
        </p:txBody>
      </p:sp>
    </p:spTree>
    <p:extLst>
      <p:ext uri="{BB962C8B-B14F-4D97-AF65-F5344CB8AC3E}">
        <p14:creationId xmlns:p14="http://schemas.microsoft.com/office/powerpoint/2010/main" val="149006205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50000">
              <a:schemeClr val="accent3">
                <a:lumMod val="50000"/>
              </a:schemeClr>
            </a:gs>
            <a:gs pos="100000">
              <a:srgbClr val="800000"/>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C7FA9-A05C-4E81-912E-247CDEC5316A}"/>
              </a:ext>
            </a:extLst>
          </p:cNvPr>
          <p:cNvSpPr>
            <a:spLocks noGrp="1"/>
          </p:cNvSpPr>
          <p:nvPr>
            <p:ph type="title"/>
          </p:nvPr>
        </p:nvSpPr>
        <p:spPr/>
        <p:txBody>
          <a:bodyPr>
            <a:normAutofit fontScale="90000"/>
          </a:bodyPr>
          <a:lstStyle/>
          <a:p>
            <a:r>
              <a:rPr lang="en-US" sz="3100" b="1" dirty="0"/>
              <a:t>From Paul’s language, the long-standing debate continues over divine sovereignty and human freedom.</a:t>
            </a:r>
            <a:endParaRPr lang="en-US" b="1" dirty="0"/>
          </a:p>
        </p:txBody>
      </p:sp>
      <p:sp>
        <p:nvSpPr>
          <p:cNvPr id="4" name="Text Placeholder 3">
            <a:extLst>
              <a:ext uri="{FF2B5EF4-FFF2-40B4-BE49-F238E27FC236}">
                <a16:creationId xmlns:a16="http://schemas.microsoft.com/office/drawing/2014/main" id="{5EF9F46B-A3A6-411F-9993-95720101E45D}"/>
              </a:ext>
            </a:extLst>
          </p:cNvPr>
          <p:cNvSpPr>
            <a:spLocks noGrp="1"/>
          </p:cNvSpPr>
          <p:nvPr>
            <p:ph type="body" idx="1"/>
          </p:nvPr>
        </p:nvSpPr>
        <p:spPr>
          <a:xfrm>
            <a:off x="801239" y="2002903"/>
            <a:ext cx="4472327" cy="693135"/>
          </a:xfrm>
        </p:spPr>
        <p:txBody>
          <a:bodyPr>
            <a:normAutofit/>
          </a:bodyPr>
          <a:lstStyle/>
          <a:p>
            <a:r>
              <a:rPr lang="en-US" sz="2800" dirty="0">
                <a:solidFill>
                  <a:srgbClr val="FFFF99"/>
                </a:solidFill>
                <a:effectLst>
                  <a:outerShdw blurRad="38100" dist="38100" dir="2700000" algn="tl">
                    <a:srgbClr val="000000">
                      <a:alpha val="43137"/>
                    </a:srgbClr>
                  </a:outerShdw>
                </a:effectLst>
              </a:rPr>
              <a:t>CALVINISM</a:t>
            </a:r>
          </a:p>
        </p:txBody>
      </p:sp>
      <p:sp>
        <p:nvSpPr>
          <p:cNvPr id="3" name="Content Placeholder 2">
            <a:extLst>
              <a:ext uri="{FF2B5EF4-FFF2-40B4-BE49-F238E27FC236}">
                <a16:creationId xmlns:a16="http://schemas.microsoft.com/office/drawing/2014/main" id="{ADECA592-9F73-49CE-BDB4-E97CEC031FFE}"/>
              </a:ext>
            </a:extLst>
          </p:cNvPr>
          <p:cNvSpPr>
            <a:spLocks noGrp="1"/>
          </p:cNvSpPr>
          <p:nvPr>
            <p:ph sz="half" idx="2"/>
          </p:nvPr>
        </p:nvSpPr>
        <p:spPr>
          <a:xfrm>
            <a:off x="680319" y="2860228"/>
            <a:ext cx="3183321" cy="3736552"/>
          </a:xfrm>
          <a:solidFill>
            <a:schemeClr val="accent2"/>
          </a:solidFill>
        </p:spPr>
        <p:txBody>
          <a:bodyPr>
            <a:normAutofit lnSpcReduction="10000"/>
          </a:bodyPr>
          <a:lstStyle/>
          <a:p>
            <a:pPr marL="0" indent="0">
              <a:buNone/>
            </a:pPr>
            <a:r>
              <a:rPr lang="en-US" b="1" dirty="0">
                <a:solidFill>
                  <a:srgbClr val="C00000"/>
                </a:solidFill>
              </a:rPr>
              <a:t>Here, the focus is upon the individual whom God chose.</a:t>
            </a:r>
          </a:p>
          <a:p>
            <a:r>
              <a:rPr lang="en-US" sz="2000" i="1" dirty="0">
                <a:solidFill>
                  <a:sysClr val="windowText" lastClr="000000"/>
                </a:solidFill>
              </a:rPr>
              <a:t>God acts alone in saving the individual based upon his sovereign choice before the universe began.</a:t>
            </a:r>
          </a:p>
          <a:p>
            <a:r>
              <a:rPr lang="en-US" sz="2000" i="1" dirty="0">
                <a:solidFill>
                  <a:sysClr val="windowText" lastClr="000000"/>
                </a:solidFill>
              </a:rPr>
              <a:t>The predestination passages are read in the sense “God chose </a:t>
            </a:r>
            <a:r>
              <a:rPr lang="en-US" sz="2000" i="1" u="sng" dirty="0">
                <a:solidFill>
                  <a:sysClr val="windowText" lastClr="000000"/>
                </a:solidFill>
              </a:rPr>
              <a:t>me</a:t>
            </a:r>
            <a:r>
              <a:rPr lang="en-US" sz="2000" i="1" dirty="0">
                <a:solidFill>
                  <a:sysClr val="windowText" lastClr="000000"/>
                </a:solidFill>
              </a:rPr>
              <a:t> to be saved.”</a:t>
            </a:r>
          </a:p>
        </p:txBody>
      </p:sp>
      <p:sp>
        <p:nvSpPr>
          <p:cNvPr id="5" name="Text Placeholder 4">
            <a:extLst>
              <a:ext uri="{FF2B5EF4-FFF2-40B4-BE49-F238E27FC236}">
                <a16:creationId xmlns:a16="http://schemas.microsoft.com/office/drawing/2014/main" id="{7BB44222-C577-43F8-8613-77CD122D1446}"/>
              </a:ext>
            </a:extLst>
          </p:cNvPr>
          <p:cNvSpPr>
            <a:spLocks noGrp="1"/>
          </p:cNvSpPr>
          <p:nvPr>
            <p:ph type="body" sz="quarter" idx="3"/>
          </p:nvPr>
        </p:nvSpPr>
        <p:spPr>
          <a:xfrm>
            <a:off x="4681422" y="1993401"/>
            <a:ext cx="4474028" cy="692076"/>
          </a:xfrm>
        </p:spPr>
        <p:txBody>
          <a:bodyPr>
            <a:normAutofit/>
          </a:bodyPr>
          <a:lstStyle/>
          <a:p>
            <a:r>
              <a:rPr lang="en-US" sz="2800" dirty="0">
                <a:solidFill>
                  <a:srgbClr val="FFFF99"/>
                </a:solidFill>
                <a:effectLst>
                  <a:outerShdw blurRad="38100" dist="38100" dir="2700000" algn="tl">
                    <a:srgbClr val="000000">
                      <a:alpha val="43137"/>
                    </a:srgbClr>
                  </a:outerShdw>
                </a:effectLst>
              </a:rPr>
              <a:t>ARMINIANISM</a:t>
            </a:r>
          </a:p>
        </p:txBody>
      </p:sp>
      <p:sp>
        <p:nvSpPr>
          <p:cNvPr id="6" name="Content Placeholder 5">
            <a:extLst>
              <a:ext uri="{FF2B5EF4-FFF2-40B4-BE49-F238E27FC236}">
                <a16:creationId xmlns:a16="http://schemas.microsoft.com/office/drawing/2014/main" id="{5303A005-B196-407A-9854-54FFDA233104}"/>
              </a:ext>
            </a:extLst>
          </p:cNvPr>
          <p:cNvSpPr>
            <a:spLocks noGrp="1"/>
          </p:cNvSpPr>
          <p:nvPr>
            <p:ph sz="quarter" idx="4"/>
          </p:nvPr>
        </p:nvSpPr>
        <p:spPr>
          <a:xfrm>
            <a:off x="7986172" y="2860778"/>
            <a:ext cx="3648776" cy="3705925"/>
          </a:xfrm>
          <a:solidFill>
            <a:schemeClr val="accent2">
              <a:lumMod val="20000"/>
              <a:lumOff val="80000"/>
            </a:schemeClr>
          </a:solidFill>
        </p:spPr>
        <p:txBody>
          <a:bodyPr>
            <a:normAutofit lnSpcReduction="10000"/>
          </a:bodyPr>
          <a:lstStyle/>
          <a:p>
            <a:pPr marL="0" indent="0">
              <a:buNone/>
            </a:pPr>
            <a:r>
              <a:rPr lang="en-US" b="1" dirty="0">
                <a:solidFill>
                  <a:srgbClr val="C00000"/>
                </a:solidFill>
              </a:rPr>
              <a:t>Here, the focus is upon the community which God chose.</a:t>
            </a:r>
          </a:p>
          <a:p>
            <a:r>
              <a:rPr lang="en-US" sz="2000" i="1" dirty="0">
                <a:solidFill>
                  <a:sysClr val="windowText" lastClr="000000"/>
                </a:solidFill>
              </a:rPr>
              <a:t>Before the universe began, God determined that he would have an international, multi-ethnic church</a:t>
            </a:r>
            <a:endParaRPr lang="en-US" sz="2000" i="1" dirty="0">
              <a:solidFill>
                <a:schemeClr val="bg1"/>
              </a:solidFill>
            </a:endParaRPr>
          </a:p>
          <a:p>
            <a:r>
              <a:rPr lang="en-US" sz="2000" i="1" dirty="0">
                <a:solidFill>
                  <a:sysClr val="windowText" lastClr="000000"/>
                </a:solidFill>
              </a:rPr>
              <a:t>The predestination passages are read in the sense “God chose </a:t>
            </a:r>
            <a:r>
              <a:rPr lang="en-US" sz="2000" i="1" u="sng" dirty="0">
                <a:solidFill>
                  <a:sysClr val="windowText" lastClr="000000"/>
                </a:solidFill>
              </a:rPr>
              <a:t>us</a:t>
            </a:r>
            <a:r>
              <a:rPr lang="en-US" sz="2000" i="1" dirty="0">
                <a:solidFill>
                  <a:sysClr val="windowText" lastClr="000000"/>
                </a:solidFill>
              </a:rPr>
              <a:t> as his special community.”</a:t>
            </a:r>
          </a:p>
        </p:txBody>
      </p:sp>
      <p:sp>
        <p:nvSpPr>
          <p:cNvPr id="8" name="Content Placeholder 5">
            <a:extLst>
              <a:ext uri="{FF2B5EF4-FFF2-40B4-BE49-F238E27FC236}">
                <a16:creationId xmlns:a16="http://schemas.microsoft.com/office/drawing/2014/main" id="{0902E80E-C4E5-7278-65FA-66583BB59C15}"/>
              </a:ext>
            </a:extLst>
          </p:cNvPr>
          <p:cNvSpPr txBox="1">
            <a:spLocks/>
          </p:cNvSpPr>
          <p:nvPr/>
        </p:nvSpPr>
        <p:spPr>
          <a:xfrm>
            <a:off x="4339156" y="2854214"/>
            <a:ext cx="3183322" cy="3736552"/>
          </a:xfrm>
          <a:prstGeom prst="rect">
            <a:avLst/>
          </a:prstGeom>
          <a:solidFill>
            <a:schemeClr val="accent2">
              <a:lumMod val="60000"/>
              <a:lumOff val="40000"/>
            </a:schemeClr>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b="1">
                <a:solidFill>
                  <a:srgbClr val="C00000"/>
                </a:solidFill>
              </a:rPr>
              <a:t>Here, the focus is upon the individual who chooses God.</a:t>
            </a:r>
          </a:p>
          <a:p>
            <a:r>
              <a:rPr lang="en-US" sz="2000" i="1">
                <a:solidFill>
                  <a:schemeClr val="bg1"/>
                </a:solidFill>
              </a:rPr>
              <a:t>Humans have free will, and they can chose for God or against god.</a:t>
            </a:r>
          </a:p>
          <a:p>
            <a:r>
              <a:rPr lang="en-US" sz="2000" i="1">
                <a:solidFill>
                  <a:schemeClr val="bg1"/>
                </a:solidFill>
              </a:rPr>
              <a:t>Even after they have chosen for God, they can later reject him (e.g., the stern warnings in the Book of Hebrews).</a:t>
            </a:r>
            <a:endParaRPr lang="en-US" sz="2000" i="1" dirty="0">
              <a:solidFill>
                <a:schemeClr val="bg1"/>
              </a:solidFill>
            </a:endParaRPr>
          </a:p>
        </p:txBody>
      </p:sp>
      <p:sp>
        <p:nvSpPr>
          <p:cNvPr id="9" name="Text Placeholder 4">
            <a:extLst>
              <a:ext uri="{FF2B5EF4-FFF2-40B4-BE49-F238E27FC236}">
                <a16:creationId xmlns:a16="http://schemas.microsoft.com/office/drawing/2014/main" id="{40F4AC9D-9287-BC42-1F2D-39EC50336F70}"/>
              </a:ext>
            </a:extLst>
          </p:cNvPr>
          <p:cNvSpPr txBox="1">
            <a:spLocks/>
          </p:cNvSpPr>
          <p:nvPr/>
        </p:nvSpPr>
        <p:spPr>
          <a:xfrm>
            <a:off x="8246480" y="2031505"/>
            <a:ext cx="3648777" cy="692076"/>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800" dirty="0">
                <a:solidFill>
                  <a:srgbClr val="FFFF99"/>
                </a:solidFill>
                <a:effectLst>
                  <a:outerShdw blurRad="38100" dist="38100" dir="2700000" algn="tl">
                    <a:srgbClr val="000000">
                      <a:alpha val="43137"/>
                    </a:srgbClr>
                  </a:outerShdw>
                </a:effectLst>
              </a:rPr>
              <a:t>A THIRD OPTION</a:t>
            </a:r>
          </a:p>
        </p:txBody>
      </p:sp>
    </p:spTree>
    <p:extLst>
      <p:ext uri="{BB962C8B-B14F-4D97-AF65-F5344CB8AC3E}">
        <p14:creationId xmlns:p14="http://schemas.microsoft.com/office/powerpoint/2010/main" val="80526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randombar(horizontal)">
                                      <p:cBhvr>
                                        <p:cTn id="7" dur="500"/>
                                        <p:tgtEl>
                                          <p:spTgt spid="3">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
                                            <p:bg/>
                                          </p:spTgt>
                                        </p:tgtEl>
                                        <p:attrNameLst>
                                          <p:attrName>style.visibility</p:attrName>
                                        </p:attrNameLst>
                                      </p:cBhvr>
                                      <p:to>
                                        <p:strVal val="visible"/>
                                      </p:to>
                                    </p:set>
                                    <p:animEffect transition="in" filter="randombar(horizontal)">
                                      <p:cBhvr>
                                        <p:cTn id="27" dur="500"/>
                                        <p:tgtEl>
                                          <p:spTgt spid="6">
                                            <p:bg/>
                                          </p:spTgt>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randombar(horizontal)">
                                      <p:cBhvr>
                                        <p:cTn id="30" dur="500"/>
                                        <p:tgtEl>
                                          <p:spTgt spid="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Effect transition="in" filter="randombar(horizontal)">
                                      <p:cBhvr>
                                        <p:cTn id="35" dur="500"/>
                                        <p:tgtEl>
                                          <p:spTgt spid="6">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animEffect transition="in" filter="randombar(horizontal)">
                                      <p:cBhvr>
                                        <p:cTn id="40" dur="500"/>
                                        <p:tgtEl>
                                          <p:spTgt spid="6">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8">
                                            <p:bg/>
                                          </p:spTgt>
                                        </p:tgtEl>
                                        <p:attrNameLst>
                                          <p:attrName>style.visibility</p:attrName>
                                        </p:attrNameLst>
                                      </p:cBhvr>
                                      <p:to>
                                        <p:strVal val="visible"/>
                                      </p:to>
                                    </p:set>
                                    <p:animEffect transition="in" filter="randombar(horizontal)">
                                      <p:cBhvr>
                                        <p:cTn id="45" dur="500"/>
                                        <p:tgtEl>
                                          <p:spTgt spid="8">
                                            <p:bg/>
                                          </p:spTgt>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8">
                                            <p:txEl>
                                              <p:pRg st="0" end="0"/>
                                            </p:txEl>
                                          </p:spTgt>
                                        </p:tgtEl>
                                        <p:attrNameLst>
                                          <p:attrName>style.visibility</p:attrName>
                                        </p:attrNameLst>
                                      </p:cBhvr>
                                      <p:to>
                                        <p:strVal val="visible"/>
                                      </p:to>
                                    </p:set>
                                    <p:animEffect transition="in" filter="randombar(horizontal)">
                                      <p:cBhvr>
                                        <p:cTn id="48" dur="500"/>
                                        <p:tgtEl>
                                          <p:spTgt spid="8">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8">
                                            <p:txEl>
                                              <p:pRg st="1" end="1"/>
                                            </p:txEl>
                                          </p:spTgt>
                                        </p:tgtEl>
                                        <p:attrNameLst>
                                          <p:attrName>style.visibility</p:attrName>
                                        </p:attrNameLst>
                                      </p:cBhvr>
                                      <p:to>
                                        <p:strVal val="visible"/>
                                      </p:to>
                                    </p:set>
                                    <p:animEffect transition="in" filter="randombar(horizontal)">
                                      <p:cBhvr>
                                        <p:cTn id="53" dur="500"/>
                                        <p:tgtEl>
                                          <p:spTgt spid="8">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8">
                                            <p:txEl>
                                              <p:pRg st="2" end="2"/>
                                            </p:txEl>
                                          </p:spTgt>
                                        </p:tgtEl>
                                        <p:attrNameLst>
                                          <p:attrName>style.visibility</p:attrName>
                                        </p:attrNameLst>
                                      </p:cBhvr>
                                      <p:to>
                                        <p:strVal val="visible"/>
                                      </p:to>
                                    </p:set>
                                    <p:animEffect transition="in" filter="randombar(horizontal)">
                                      <p:cBhvr>
                                        <p:cTn id="58"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6" grpId="0" uiExpand="1" build="p" animBg="1"/>
      <p:bldP spid="8"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2925C-E3DA-C3AB-5AA4-59E697F4ACC3}"/>
            </a:ext>
          </a:extLst>
        </p:cNvPr>
        <p:cNvGrpSpPr/>
        <p:nvPr/>
      </p:nvGrpSpPr>
      <p:grpSpPr>
        <a:xfrm>
          <a:off x="0" y="0"/>
          <a:ext cx="0" cy="0"/>
          <a:chOff x="0" y="0"/>
          <a:chExt cx="0" cy="0"/>
        </a:xfrm>
      </p:grpSpPr>
      <p:sp>
        <p:nvSpPr>
          <p:cNvPr id="151554" name="Rectangle 2">
            <a:extLst>
              <a:ext uri="{FF2B5EF4-FFF2-40B4-BE49-F238E27FC236}">
                <a16:creationId xmlns:a16="http://schemas.microsoft.com/office/drawing/2014/main" id="{D2375E14-27C9-BE50-8209-56982F04530C}"/>
              </a:ext>
            </a:extLst>
          </p:cNvPr>
          <p:cNvSpPr>
            <a:spLocks noGrp="1" noChangeArrowheads="1"/>
          </p:cNvSpPr>
          <p:nvPr>
            <p:ph type="title"/>
          </p:nvPr>
        </p:nvSpPr>
        <p:spPr>
          <a:xfrm>
            <a:off x="1905000" y="809625"/>
            <a:ext cx="7793037" cy="866776"/>
          </a:xfrm>
        </p:spPr>
        <p:txBody>
          <a:bodyPr/>
          <a:lstStyle/>
          <a:p>
            <a:pPr eaLnBrk="1" hangingPunct="1"/>
            <a:r>
              <a:rPr lang="en-US" altLang="en-US" sz="3600" dirty="0">
                <a:latin typeface="Impact" panose="020B0806030902050204" pitchFamily="34" charset="0"/>
              </a:rPr>
              <a:t>Peter’s Great Confession </a:t>
            </a:r>
            <a:r>
              <a:rPr lang="en-US" altLang="en-US" sz="2400" dirty="0">
                <a:latin typeface="+mn-lt"/>
              </a:rPr>
              <a:t>(Mk. 8:27-31)</a:t>
            </a:r>
          </a:p>
        </p:txBody>
      </p:sp>
      <p:sp>
        <p:nvSpPr>
          <p:cNvPr id="238595" name="Rectangle 3">
            <a:extLst>
              <a:ext uri="{FF2B5EF4-FFF2-40B4-BE49-F238E27FC236}">
                <a16:creationId xmlns:a16="http://schemas.microsoft.com/office/drawing/2014/main" id="{4239DBDB-A32F-F8B8-34CB-1D2F5AF6F02D}"/>
              </a:ext>
            </a:extLst>
          </p:cNvPr>
          <p:cNvSpPr>
            <a:spLocks noGrp="1" noChangeArrowheads="1"/>
          </p:cNvSpPr>
          <p:nvPr>
            <p:ph type="body" idx="1"/>
          </p:nvPr>
        </p:nvSpPr>
        <p:spPr>
          <a:xfrm>
            <a:off x="447675" y="2162174"/>
            <a:ext cx="11306175" cy="4314825"/>
          </a:xfrm>
        </p:spPr>
        <p:txBody>
          <a:bodyPr/>
          <a:lstStyle/>
          <a:p>
            <a:pPr eaLnBrk="1" hangingPunct="1">
              <a:lnSpc>
                <a:spcPct val="90000"/>
              </a:lnSpc>
              <a:buFont typeface="Wingdings" panose="05000000000000000000" pitchFamily="2" charset="2"/>
              <a:buNone/>
              <a:defRPr/>
            </a:pPr>
            <a:r>
              <a:rPr lang="en-US" altLang="en-US" sz="2800" b="1" dirty="0">
                <a:solidFill>
                  <a:schemeClr val="hlink"/>
                </a:solidFill>
                <a:effectLst>
                  <a:outerShdw blurRad="38100" dist="38100" dir="2700000" algn="tl">
                    <a:srgbClr val="000000"/>
                  </a:outerShdw>
                </a:effectLst>
              </a:rPr>
              <a:t>In response to Jesus’ question, “Who do people say I am?” Peter offered the confession that Jesus was the Messiah, God’s Son.</a:t>
            </a:r>
          </a:p>
          <a:p>
            <a:pPr eaLnBrk="1" hangingPunct="1">
              <a:lnSpc>
                <a:spcPct val="90000"/>
              </a:lnSpc>
              <a:defRPr/>
            </a:pPr>
            <a:r>
              <a:rPr lang="en-US" altLang="en-US" sz="2400" i="1" dirty="0"/>
              <a:t>The warning not to tell anyone is repeated in various ways (8:30; 9:9, 30).</a:t>
            </a:r>
          </a:p>
          <a:p>
            <a:pPr eaLnBrk="1" hangingPunct="1">
              <a:lnSpc>
                <a:spcPct val="90000"/>
              </a:lnSpc>
              <a:defRPr/>
            </a:pPr>
            <a:r>
              <a:rPr lang="en-US" altLang="en-US" sz="2400" i="1" dirty="0"/>
              <a:t>Immediately after Peter’s confession, Jesus began to talk directly about his coming death, an emphasis that would be repeated (9:30-32; 10:33-34, 45).</a:t>
            </a:r>
          </a:p>
        </p:txBody>
      </p:sp>
      <p:sp>
        <p:nvSpPr>
          <p:cNvPr id="151556" name="Slide Number Placeholder 1">
            <a:extLst>
              <a:ext uri="{FF2B5EF4-FFF2-40B4-BE49-F238E27FC236}">
                <a16:creationId xmlns:a16="http://schemas.microsoft.com/office/drawing/2014/main" id="{94A34BE1-17F6-9E4C-26C0-D8C070F8CF4A}"/>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fld id="{1D248DD8-67A0-4DDF-A2D2-85184207742A}" type="slidenum">
              <a:rPr kumimoji="0" lang="en-US" altLang="en-US" sz="14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t>16</a:t>
            </a:fld>
            <a:endParaRPr kumimoji="0" lang="en-US" altLang="en-US" sz="14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2241948431"/>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38595">
                                            <p:txEl>
                                              <p:pRg st="0" end="0"/>
                                            </p:txEl>
                                          </p:spTgt>
                                        </p:tgtEl>
                                        <p:attrNameLst>
                                          <p:attrName>style.visibility</p:attrName>
                                        </p:attrNameLst>
                                      </p:cBhvr>
                                      <p:to>
                                        <p:strVal val="visible"/>
                                      </p:to>
                                    </p:set>
                                    <p:anim calcmode="lin" valueType="num">
                                      <p:cBhvr>
                                        <p:cTn id="7" dur="500" fill="hold"/>
                                        <p:tgtEl>
                                          <p:spTgt spid="2385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3859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38595">
                                            <p:txEl>
                                              <p:pRg st="1" end="1"/>
                                            </p:txEl>
                                          </p:spTgt>
                                        </p:tgtEl>
                                        <p:attrNameLst>
                                          <p:attrName>style.visibility</p:attrName>
                                        </p:attrNameLst>
                                      </p:cBhvr>
                                      <p:to>
                                        <p:strVal val="visible"/>
                                      </p:to>
                                    </p:set>
                                    <p:anim calcmode="lin" valueType="num">
                                      <p:cBhvr additive="base">
                                        <p:cTn id="13" dur="500" fill="hold"/>
                                        <p:tgtEl>
                                          <p:spTgt spid="2385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85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38595">
                                            <p:txEl>
                                              <p:pRg st="2" end="2"/>
                                            </p:txEl>
                                          </p:spTgt>
                                        </p:tgtEl>
                                        <p:attrNameLst>
                                          <p:attrName>style.visibility</p:attrName>
                                        </p:attrNameLst>
                                      </p:cBhvr>
                                      <p:to>
                                        <p:strVal val="visible"/>
                                      </p:to>
                                    </p:set>
                                    <p:anim calcmode="lin" valueType="num">
                                      <p:cBhvr additive="base">
                                        <p:cTn id="19" dur="500" fill="hold"/>
                                        <p:tgtEl>
                                          <p:spTgt spid="2385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859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showMasterSp="0">
  <p:cSld>
    <p:bg>
      <p:bgPr>
        <a:solidFill>
          <a:srgbClr val="003366"/>
        </a:solidFill>
        <a:effectLst/>
      </p:bgPr>
    </p:bg>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BEC665AE-84D9-38C8-9EA5-BD0AE1A128BF}"/>
              </a:ext>
            </a:extLst>
          </p:cNvPr>
          <p:cNvSpPr>
            <a:spLocks noGrp="1"/>
          </p:cNvSpPr>
          <p:nvPr>
            <p:ph type="title" idx="4294967295"/>
          </p:nvPr>
        </p:nvSpPr>
        <p:spPr>
          <a:xfrm>
            <a:off x="200025" y="276225"/>
            <a:ext cx="11791950" cy="648685"/>
          </a:xfrm>
        </p:spPr>
        <p:txBody>
          <a:bodyPr/>
          <a:lstStyle/>
          <a:p>
            <a:pPr algn="ctr"/>
            <a:r>
              <a:rPr lang="en-US" altLang="en-US" sz="4000" i="1" dirty="0">
                <a:effectLst>
                  <a:outerShdw blurRad="38100" dist="38100" dir="2700000" algn="tl">
                    <a:srgbClr val="000000"/>
                  </a:outerShdw>
                </a:effectLst>
              </a:rPr>
              <a:t>THE THIRD OPTION (Ro. 9:10ff.)</a:t>
            </a:r>
          </a:p>
        </p:txBody>
      </p:sp>
      <p:sp>
        <p:nvSpPr>
          <p:cNvPr id="214019" name="Rectangle 3">
            <a:extLst>
              <a:ext uri="{FF2B5EF4-FFF2-40B4-BE49-F238E27FC236}">
                <a16:creationId xmlns:a16="http://schemas.microsoft.com/office/drawing/2014/main" id="{AFF84ECD-214B-7174-C986-95F31008B7BB}"/>
              </a:ext>
            </a:extLst>
          </p:cNvPr>
          <p:cNvSpPr>
            <a:spLocks noGrp="1"/>
          </p:cNvSpPr>
          <p:nvPr>
            <p:ph type="body" idx="4294967295"/>
          </p:nvPr>
        </p:nvSpPr>
        <p:spPr>
          <a:xfrm>
            <a:off x="590550" y="1152525"/>
            <a:ext cx="11277600" cy="5354638"/>
          </a:xfrm>
        </p:spPr>
        <p:txBody>
          <a:bodyPr/>
          <a:lstStyle/>
          <a:p>
            <a:pPr>
              <a:lnSpc>
                <a:spcPct val="90000"/>
              </a:lnSpc>
              <a:buFont typeface="Wingdings 2" panose="05020102010507070707" pitchFamily="18" charset="2"/>
              <a:buNone/>
            </a:pPr>
            <a:r>
              <a:rPr lang="en-US" altLang="en-US" sz="2400" dirty="0">
                <a:solidFill>
                  <a:srgbClr val="FFFF99"/>
                </a:solidFill>
                <a:latin typeface="Eras Demi ITC" panose="020B0805030504020804" pitchFamily="34" charset="0"/>
              </a:rPr>
              <a:t>Paul’s fundamental point is that God chose Jacob and his descendants, not Esau and his descendants, as the instrument through which the promise to Abraham would be fulfilled.</a:t>
            </a:r>
          </a:p>
          <a:p>
            <a:pPr>
              <a:lnSpc>
                <a:spcPct val="90000"/>
              </a:lnSpc>
            </a:pPr>
            <a:r>
              <a:rPr lang="en-US" altLang="en-US" sz="2000" i="1" dirty="0">
                <a:latin typeface="Arial Narrow" panose="020B0606020202030204" pitchFamily="34" charset="0"/>
              </a:rPr>
              <a:t>In the birth stories of Jacob and Esau, Rebekah was told, “Two nations are in your womb” (Ge. 25:23).</a:t>
            </a:r>
          </a:p>
          <a:p>
            <a:pPr>
              <a:lnSpc>
                <a:spcPct val="90000"/>
              </a:lnSpc>
            </a:pPr>
            <a:r>
              <a:rPr lang="en-US" altLang="en-US" sz="2000" i="1" dirty="0">
                <a:latin typeface="Arial Narrow" panose="020B0606020202030204" pitchFamily="34" charset="0"/>
              </a:rPr>
              <a:t>When Malachi spoke of God’s love for Jacob and his rejection of Esau, he was speaking of the nations, NOT the individuals (Mal. 1:2-3).</a:t>
            </a:r>
          </a:p>
          <a:p>
            <a:pPr>
              <a:lnSpc>
                <a:spcPct val="90000"/>
              </a:lnSpc>
            </a:pPr>
            <a:r>
              <a:rPr lang="en-US" altLang="en-US" sz="2000" i="1" dirty="0">
                <a:latin typeface="Arial Narrow" panose="020B0606020202030204" pitchFamily="34" charset="0"/>
              </a:rPr>
              <a:t>Therefore, when Paul cites the passage from Malachi, he also speaks of the nation God choose to serve his special purpose. The choice was NOT about individuals, but about nations.</a:t>
            </a:r>
          </a:p>
          <a:p>
            <a:pPr>
              <a:lnSpc>
                <a:spcPct val="90000"/>
              </a:lnSpc>
            </a:pPr>
            <a:r>
              <a:rPr lang="en-US" altLang="en-US" sz="2000" i="1" dirty="0">
                <a:latin typeface="Arial Narrow" panose="020B0606020202030204" pitchFamily="34" charset="0"/>
              </a:rPr>
              <a:t>Unfortunately, Protestant discussions about Calvinism and Arminianism—both of which were preoccupied with the salvation or damnation of individuals—largely missed the context of these passages.</a:t>
            </a:r>
          </a:p>
          <a:p>
            <a:pPr>
              <a:lnSpc>
                <a:spcPct val="90000"/>
              </a:lnSpc>
            </a:pPr>
            <a:r>
              <a:rPr lang="en-US" altLang="en-US" sz="2000" i="1" dirty="0">
                <a:latin typeface="Arial Narrow" panose="020B0606020202030204" pitchFamily="34" charset="0"/>
              </a:rPr>
              <a:t>The question was not, “Who can be saved?” but rather, “What nation has been chosen as the instrument to fulfill the covenant promise?”</a:t>
            </a:r>
          </a:p>
        </p:txBody>
      </p:sp>
    </p:spTree>
    <p:extLst>
      <p:ext uri="{BB962C8B-B14F-4D97-AF65-F5344CB8AC3E}">
        <p14:creationId xmlns:p14="http://schemas.microsoft.com/office/powerpoint/2010/main" val="92483699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28845" y="271705"/>
            <a:ext cx="8761413" cy="706964"/>
          </a:xfrm>
        </p:spPr>
        <p:txBody>
          <a:bodyPr/>
          <a:lstStyle/>
          <a:p>
            <a:pPr algn="ctr"/>
            <a:r>
              <a:rPr lang="en-US" sz="4800" b="1" dirty="0">
                <a:solidFill>
                  <a:srgbClr val="FFC000"/>
                </a:solidFill>
              </a:rPr>
              <a:t>Losing Salvation?</a:t>
            </a:r>
          </a:p>
        </p:txBody>
      </p:sp>
      <p:sp>
        <p:nvSpPr>
          <p:cNvPr id="3" name="Content Placeholder 2"/>
          <p:cNvSpPr>
            <a:spLocks noGrp="1"/>
          </p:cNvSpPr>
          <p:nvPr>
            <p:ph idx="1"/>
          </p:nvPr>
        </p:nvSpPr>
        <p:spPr>
          <a:xfrm>
            <a:off x="545123" y="1145309"/>
            <a:ext cx="11324491" cy="5606473"/>
          </a:xfrm>
        </p:spPr>
        <p:txBody>
          <a:bodyPr>
            <a:normAutofit/>
          </a:bodyPr>
          <a:lstStyle/>
          <a:p>
            <a:pPr marL="0" indent="0">
              <a:buNone/>
            </a:pPr>
            <a:r>
              <a:rPr lang="en-US" sz="2400" b="1" dirty="0">
                <a:solidFill>
                  <a:srgbClr val="FF0000"/>
                </a:solidFill>
                <a:effectLst>
                  <a:outerShdw blurRad="38100" dist="38100" dir="2700000" algn="tl">
                    <a:srgbClr val="000000">
                      <a:alpha val="43137"/>
                    </a:srgbClr>
                  </a:outerShdw>
                </a:effectLst>
              </a:rPr>
              <a:t>The five solemn warnings in Hebrews (2:1-4; 3:7-19; 5:11—6:12; 10:26-39; 12) raise the question as to whether or not a believer can lose his/her salvation.</a:t>
            </a:r>
          </a:p>
          <a:p>
            <a:r>
              <a:rPr lang="en-US" sz="2000" i="1" dirty="0">
                <a:solidFill>
                  <a:schemeClr val="bg1"/>
                </a:solidFill>
              </a:rPr>
              <a:t>Clearly, the author of Hebrews envisions that some who were part of the Christian community could turn back from the Christian faith.</a:t>
            </a:r>
          </a:p>
          <a:p>
            <a:r>
              <a:rPr lang="en-US" sz="2000" i="1" dirty="0">
                <a:solidFill>
                  <a:schemeClr val="bg1"/>
                </a:solidFill>
              </a:rPr>
              <a:t>Hence, these solemn warnings become an interpretative crux in the long-standing debate over divine sovereignty and human freedom (i.e., Calvinism and Arminianism).</a:t>
            </a:r>
          </a:p>
          <a:p>
            <a:r>
              <a:rPr lang="en-US" sz="2000" i="1" dirty="0">
                <a:solidFill>
                  <a:schemeClr val="bg1"/>
                </a:solidFill>
              </a:rPr>
              <a:t>The larger question is </a:t>
            </a:r>
            <a:r>
              <a:rPr lang="en-US" sz="2000" i="1" u="sng" dirty="0">
                <a:solidFill>
                  <a:schemeClr val="bg1"/>
                </a:solidFill>
              </a:rPr>
              <a:t>whether or not those who fall away had genuine faith or only pseudo-faith.</a:t>
            </a:r>
          </a:p>
        </p:txBody>
      </p:sp>
    </p:spTree>
    <p:extLst>
      <p:ext uri="{BB962C8B-B14F-4D97-AF65-F5344CB8AC3E}">
        <p14:creationId xmlns:p14="http://schemas.microsoft.com/office/powerpoint/2010/main" val="17367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62890" y="138887"/>
            <a:ext cx="8761413" cy="706964"/>
          </a:xfrm>
        </p:spPr>
        <p:txBody>
          <a:bodyPr/>
          <a:lstStyle/>
          <a:p>
            <a:pPr algn="ctr"/>
            <a:r>
              <a:rPr lang="en-US" sz="4000" b="1" dirty="0">
                <a:solidFill>
                  <a:srgbClr val="FFC000"/>
                </a:solidFill>
                <a:effectLst>
                  <a:outerShdw blurRad="38100" dist="38100" dir="2700000" algn="tl">
                    <a:srgbClr val="000000">
                      <a:alpha val="43137"/>
                    </a:srgbClr>
                  </a:outerShdw>
                </a:effectLst>
              </a:rPr>
              <a:t>Two Answers</a:t>
            </a:r>
          </a:p>
        </p:txBody>
      </p:sp>
      <p:sp>
        <p:nvSpPr>
          <p:cNvPr id="3" name="Content Placeholder 2"/>
          <p:cNvSpPr>
            <a:spLocks noGrp="1"/>
          </p:cNvSpPr>
          <p:nvPr>
            <p:ph sz="half" idx="1"/>
          </p:nvPr>
        </p:nvSpPr>
        <p:spPr>
          <a:xfrm>
            <a:off x="221674" y="1006764"/>
            <a:ext cx="5721924" cy="5643418"/>
          </a:xfrm>
          <a:solidFill>
            <a:schemeClr val="accent5">
              <a:lumMod val="40000"/>
              <a:lumOff val="60000"/>
            </a:schemeClr>
          </a:solidFill>
          <a:ln>
            <a:solidFill>
              <a:schemeClr val="tx1"/>
            </a:solidFill>
          </a:ln>
        </p:spPr>
        <p:txBody>
          <a:bodyPr>
            <a:normAutofit/>
          </a:bodyPr>
          <a:lstStyle/>
          <a:p>
            <a:pPr marL="0" indent="0">
              <a:buNone/>
            </a:pPr>
            <a:r>
              <a:rPr lang="en-US" sz="2400" b="1" dirty="0">
                <a:solidFill>
                  <a:srgbClr val="002060"/>
                </a:solidFill>
                <a:effectLst>
                  <a:outerShdw blurRad="38100" dist="38100" dir="2700000" algn="tl">
                    <a:srgbClr val="000000">
                      <a:alpha val="43137"/>
                    </a:srgbClr>
                  </a:outerShdw>
                </a:effectLst>
              </a:rPr>
              <a:t>The answer of </a:t>
            </a:r>
            <a:r>
              <a:rPr lang="en-US" sz="2400" b="1" u="sng" dirty="0">
                <a:solidFill>
                  <a:srgbClr val="002060"/>
                </a:solidFill>
                <a:effectLst>
                  <a:outerShdw blurRad="38100" dist="38100" dir="2700000" algn="tl">
                    <a:srgbClr val="000000">
                      <a:alpha val="43137"/>
                    </a:srgbClr>
                  </a:outerShdw>
                </a:effectLst>
              </a:rPr>
              <a:t>Calvinism</a:t>
            </a:r>
            <a:r>
              <a:rPr lang="en-US" sz="2400" b="1" dirty="0">
                <a:solidFill>
                  <a:srgbClr val="002060"/>
                </a:solidFill>
                <a:effectLst>
                  <a:outerShdw blurRad="38100" dist="38100" dir="2700000" algn="tl">
                    <a:srgbClr val="000000">
                      <a:alpha val="43137"/>
                    </a:srgbClr>
                  </a:outerShdw>
                </a:effectLst>
              </a:rPr>
              <a:t> is that this was only pseudo-faith, which is to say, it had the appearance of faith but was not genuine.</a:t>
            </a:r>
          </a:p>
          <a:p>
            <a:r>
              <a:rPr lang="en-US" sz="2000" i="1" dirty="0">
                <a:solidFill>
                  <a:schemeClr val="tx1"/>
                </a:solidFill>
              </a:rPr>
              <a:t>To allow that true Christians can fall from grace nullifies grace itself and makes salvation a result of human effort.</a:t>
            </a:r>
          </a:p>
          <a:p>
            <a:r>
              <a:rPr lang="en-US" sz="2000" i="1" dirty="0">
                <a:solidFill>
                  <a:schemeClr val="tx1"/>
                </a:solidFill>
              </a:rPr>
              <a:t>Perseverance is due to divine sovereignty alone.</a:t>
            </a:r>
          </a:p>
        </p:txBody>
      </p:sp>
      <p:sp>
        <p:nvSpPr>
          <p:cNvPr id="4" name="Content Placeholder 3"/>
          <p:cNvSpPr>
            <a:spLocks noGrp="1"/>
          </p:cNvSpPr>
          <p:nvPr>
            <p:ph sz="half" idx="2"/>
          </p:nvPr>
        </p:nvSpPr>
        <p:spPr>
          <a:xfrm>
            <a:off x="6248404" y="1006764"/>
            <a:ext cx="5721922" cy="5643418"/>
          </a:xfrm>
          <a:solidFill>
            <a:schemeClr val="accent5">
              <a:lumMod val="60000"/>
              <a:lumOff val="40000"/>
            </a:schemeClr>
          </a:solidFill>
          <a:ln>
            <a:solidFill>
              <a:schemeClr val="tx1"/>
            </a:solidFill>
          </a:ln>
        </p:spPr>
        <p:txBody>
          <a:bodyPr>
            <a:normAutofit/>
          </a:bodyPr>
          <a:lstStyle/>
          <a:p>
            <a:pPr marL="0" indent="0">
              <a:buNone/>
            </a:pPr>
            <a:r>
              <a:rPr lang="en-US" sz="2400" b="1" dirty="0">
                <a:solidFill>
                  <a:srgbClr val="002060"/>
                </a:solidFill>
                <a:effectLst>
                  <a:outerShdw blurRad="38100" dist="38100" dir="2700000" algn="tl">
                    <a:srgbClr val="000000">
                      <a:alpha val="43137"/>
                    </a:srgbClr>
                  </a:outerShdw>
                </a:effectLst>
              </a:rPr>
              <a:t>The answer of </a:t>
            </a:r>
            <a:r>
              <a:rPr lang="en-US" sz="2400" b="1" u="sng" dirty="0">
                <a:solidFill>
                  <a:srgbClr val="002060"/>
                </a:solidFill>
                <a:effectLst>
                  <a:outerShdw blurRad="38100" dist="38100" dir="2700000" algn="tl">
                    <a:srgbClr val="000000">
                      <a:alpha val="43137"/>
                    </a:srgbClr>
                  </a:outerShdw>
                </a:effectLst>
              </a:rPr>
              <a:t>Arminianism</a:t>
            </a:r>
            <a:r>
              <a:rPr lang="en-US" sz="2400" b="1" dirty="0">
                <a:solidFill>
                  <a:srgbClr val="002060"/>
                </a:solidFill>
                <a:effectLst>
                  <a:outerShdw blurRad="38100" dist="38100" dir="2700000" algn="tl">
                    <a:srgbClr val="000000">
                      <a:alpha val="43137"/>
                    </a:srgbClr>
                  </a:outerShdw>
                </a:effectLst>
              </a:rPr>
              <a:t> is that these passages demonstrate the possibility of apostasy by true Christians.</a:t>
            </a:r>
          </a:p>
          <a:p>
            <a:r>
              <a:rPr lang="en-US" sz="2000" i="1" dirty="0">
                <a:solidFill>
                  <a:schemeClr val="tx1"/>
                </a:solidFill>
              </a:rPr>
              <a:t>God’s grace will keep everyone who wants to be kept, but human rejection of divine grace is possible, also.</a:t>
            </a:r>
          </a:p>
          <a:p>
            <a:r>
              <a:rPr lang="en-US" sz="2000" i="1" dirty="0">
                <a:solidFill>
                  <a:schemeClr val="tx1"/>
                </a:solidFill>
              </a:rPr>
              <a:t>God is sovereign, but he exercises self-limitation in order to grant humans this freedom.</a:t>
            </a:r>
          </a:p>
        </p:txBody>
      </p:sp>
    </p:spTree>
    <p:extLst>
      <p:ext uri="{BB962C8B-B14F-4D97-AF65-F5344CB8AC3E}">
        <p14:creationId xmlns:p14="http://schemas.microsoft.com/office/powerpoint/2010/main" val="398600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randombar(horizontal)">
                                      <p:cBhvr>
                                        <p:cTn id="7" dur="500"/>
                                        <p:tgtEl>
                                          <p:spTgt spid="3">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
                                            <p:bg/>
                                          </p:spTgt>
                                        </p:tgtEl>
                                        <p:attrNameLst>
                                          <p:attrName>style.visibility</p:attrName>
                                        </p:attrNameLst>
                                      </p:cBhvr>
                                      <p:to>
                                        <p:strVal val="visible"/>
                                      </p:to>
                                    </p:set>
                                    <p:animEffect transition="in" filter="randombar(horizontal)">
                                      <p:cBhvr>
                                        <p:cTn id="27" dur="500"/>
                                        <p:tgtEl>
                                          <p:spTgt spid="4">
                                            <p:bg/>
                                          </p:spTgt>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randombar(horizontal)">
                                      <p:cBhvr>
                                        <p:cTn id="30" dur="500"/>
                                        <p:tgtEl>
                                          <p:spTgt spid="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 calcmode="lin" valueType="num">
                                      <p:cBhvr additive="base">
                                        <p:cTn id="3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anim calcmode="lin" valueType="num">
                                      <p:cBhvr additive="base">
                                        <p:cTn id="4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uiExpand="1" build="p" animBg="1"/>
    </p:bldLst>
  </p:timing>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97376F1-B995-D7F9-F659-85512BAB04E6}"/>
            </a:ext>
          </a:extLst>
        </p:cNvPr>
        <p:cNvGrpSpPr/>
        <p:nvPr/>
      </p:nvGrpSpPr>
      <p:grpSpPr>
        <a:xfrm>
          <a:off x="0" y="0"/>
          <a:ext cx="0" cy="0"/>
          <a:chOff x="0" y="0"/>
          <a:chExt cx="0" cy="0"/>
        </a:xfrm>
      </p:grpSpPr>
      <p:sp>
        <p:nvSpPr>
          <p:cNvPr id="93187" name="Rectangle 3">
            <a:extLst>
              <a:ext uri="{FF2B5EF4-FFF2-40B4-BE49-F238E27FC236}">
                <a16:creationId xmlns:a16="http://schemas.microsoft.com/office/drawing/2014/main" id="{B656960D-66C5-778E-AE4C-C17C0BFEB635}"/>
              </a:ext>
            </a:extLst>
          </p:cNvPr>
          <p:cNvSpPr>
            <a:spLocks noGrp="1" noChangeArrowheads="1"/>
          </p:cNvSpPr>
          <p:nvPr>
            <p:ph type="body" idx="1"/>
          </p:nvPr>
        </p:nvSpPr>
        <p:spPr>
          <a:xfrm>
            <a:off x="398059" y="4459705"/>
            <a:ext cx="10368553" cy="748789"/>
          </a:xfrm>
        </p:spPr>
        <p:txBody>
          <a:bodyPr/>
          <a:lstStyle/>
          <a:p>
            <a:pPr algn="r" eaLnBrk="1" hangingPunct="1">
              <a:lnSpc>
                <a:spcPct val="90000"/>
              </a:lnSpc>
              <a:buFont typeface="Wingdings" panose="05000000000000000000" pitchFamily="2" charset="2"/>
              <a:buNone/>
              <a:defRPr/>
            </a:pPr>
            <a:r>
              <a:rPr lang="en-US" altLang="en-US" sz="4400" dirty="0">
                <a:solidFill>
                  <a:srgbClr val="FF3300"/>
                </a:solidFill>
                <a:latin typeface="Matura MT Script Capitals" pitchFamily="66" charset="0"/>
              </a:rPr>
              <a:t>Views of Israel &amp; the Church</a:t>
            </a:r>
          </a:p>
        </p:txBody>
      </p:sp>
      <p:sp>
        <p:nvSpPr>
          <p:cNvPr id="2" name="Slide Number Placeholder 1">
            <a:extLst>
              <a:ext uri="{FF2B5EF4-FFF2-40B4-BE49-F238E27FC236}">
                <a16:creationId xmlns:a16="http://schemas.microsoft.com/office/drawing/2014/main" id="{D56DC924-6981-DA01-AC10-6C865FDBD0E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163</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155612570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Sp="0">
  <p:cSld>
    <p:bg>
      <p:bgPr>
        <a:solidFill>
          <a:srgbClr val="333300"/>
        </a:solidFill>
        <a:effectLst/>
      </p:bgPr>
    </p:bg>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D86461EE-47CC-904B-30BC-91E45D34E510}"/>
              </a:ext>
            </a:extLst>
          </p:cNvPr>
          <p:cNvSpPr>
            <a:spLocks noGrp="1"/>
          </p:cNvSpPr>
          <p:nvPr>
            <p:ph type="title" idx="4294967295"/>
          </p:nvPr>
        </p:nvSpPr>
        <p:spPr>
          <a:xfrm>
            <a:off x="1992314" y="115888"/>
            <a:ext cx="8218487" cy="743094"/>
          </a:xfrm>
        </p:spPr>
        <p:txBody>
          <a:bodyPr/>
          <a:lstStyle/>
          <a:p>
            <a:pPr algn="ctr"/>
            <a:r>
              <a:rPr lang="en-US" altLang="en-US" dirty="0">
                <a:solidFill>
                  <a:srgbClr val="A7C5A9"/>
                </a:solidFill>
                <a:effectLst/>
                <a:latin typeface="ReservoirGrunge" pitchFamily="2" charset="0"/>
              </a:rPr>
              <a:t>The Meaning of Israel</a:t>
            </a:r>
          </a:p>
        </p:txBody>
      </p:sp>
      <p:sp>
        <p:nvSpPr>
          <p:cNvPr id="209923" name="Rectangle 3">
            <a:extLst>
              <a:ext uri="{FF2B5EF4-FFF2-40B4-BE49-F238E27FC236}">
                <a16:creationId xmlns:a16="http://schemas.microsoft.com/office/drawing/2014/main" id="{44584823-0E13-3F25-596D-AA5F34492009}"/>
              </a:ext>
            </a:extLst>
          </p:cNvPr>
          <p:cNvSpPr>
            <a:spLocks noGrp="1"/>
          </p:cNvSpPr>
          <p:nvPr>
            <p:ph type="body" idx="4294967295"/>
          </p:nvPr>
        </p:nvSpPr>
        <p:spPr>
          <a:xfrm>
            <a:off x="424873" y="932873"/>
            <a:ext cx="11342253" cy="5394036"/>
          </a:xfrm>
        </p:spPr>
        <p:txBody>
          <a:bodyPr/>
          <a:lstStyle/>
          <a:p>
            <a:pPr>
              <a:buFont typeface="Wingdings 2" panose="05020102010507070707" pitchFamily="18" charset="2"/>
              <a:buNone/>
            </a:pPr>
            <a:r>
              <a:rPr lang="en-US" altLang="en-US" sz="2400" dirty="0">
                <a:solidFill>
                  <a:srgbClr val="FFFF99"/>
                </a:solidFill>
                <a:latin typeface="Eras Demi ITC" panose="020B0805030504020804" pitchFamily="34" charset="0"/>
              </a:rPr>
              <a:t>Paul makes several remarkable statements that beg the question of the meaning of Israel in God’s larger purpose.</a:t>
            </a:r>
          </a:p>
          <a:p>
            <a:pPr>
              <a:buClr>
                <a:schemeClr val="tx2"/>
              </a:buClr>
              <a:buFont typeface="Wingdings 2" panose="05020102010507070707" pitchFamily="18" charset="2"/>
              <a:buChar char=""/>
            </a:pPr>
            <a:r>
              <a:rPr lang="en-US" altLang="en-US" sz="2000" i="1" dirty="0">
                <a:latin typeface="Arial Narrow" panose="020B0606020202030204" pitchFamily="34" charset="0"/>
              </a:rPr>
              <a:t>Jewishness is essentially inward, not outward (2:28-29).</a:t>
            </a:r>
          </a:p>
          <a:p>
            <a:pPr>
              <a:buClr>
                <a:schemeClr val="tx2"/>
              </a:buClr>
              <a:buFont typeface="Wingdings 2" panose="05020102010507070707" pitchFamily="18" charset="2"/>
              <a:buChar char=""/>
            </a:pPr>
            <a:r>
              <a:rPr lang="en-US" altLang="en-US" sz="2000" i="1" dirty="0">
                <a:latin typeface="Arial Narrow" panose="020B0606020202030204" pitchFamily="34" charset="0"/>
              </a:rPr>
              <a:t>The true offspring of Abraham, to whom the initial promise was made, are the people of faith from many nations—with or without the Torah (4:16-18).</a:t>
            </a:r>
          </a:p>
          <a:p>
            <a:pPr>
              <a:buClr>
                <a:schemeClr val="tx2"/>
              </a:buClr>
              <a:buFont typeface="Wingdings 2" panose="05020102010507070707" pitchFamily="18" charset="2"/>
              <a:buChar char=""/>
            </a:pPr>
            <a:r>
              <a:rPr lang="en-US" altLang="en-US" sz="2000" i="1" dirty="0">
                <a:latin typeface="Arial Narrow" panose="020B0606020202030204" pitchFamily="34" charset="0"/>
              </a:rPr>
              <a:t>Both Jew and non-Jew alike are sinners falling short of God’s glory and therefore in need of redemption (3:22b-23).</a:t>
            </a:r>
          </a:p>
          <a:p>
            <a:pPr>
              <a:buClr>
                <a:schemeClr val="tx2"/>
              </a:buClr>
              <a:buFont typeface="Wingdings 2" panose="05020102010507070707" pitchFamily="18" charset="2"/>
              <a:buChar char=""/>
            </a:pPr>
            <a:r>
              <a:rPr lang="en-US" altLang="en-US" sz="2000" i="1" dirty="0">
                <a:latin typeface="Arial Narrow" panose="020B0606020202030204" pitchFamily="34" charset="0"/>
              </a:rPr>
              <a:t>Those led by the Spirit are God’s sons (8:14-16), which is quite different from saying that those who born in the lineage of Abraham as God’s sons.</a:t>
            </a:r>
          </a:p>
          <a:p>
            <a:pPr>
              <a:buFont typeface="Wingdings 2" panose="05020102010507070707" pitchFamily="18" charset="2"/>
              <a:buNone/>
            </a:pPr>
            <a:endParaRPr lang="en-US" altLang="en-US" dirty="0">
              <a:latin typeface="Arial Narrow" panose="020B0606020202030204" pitchFamily="34" charset="0"/>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MasterSp="0">
  <p:cSld>
    <p:bg>
      <p:bgPr>
        <a:solidFill>
          <a:srgbClr val="3333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98761-EE81-0505-B1BE-C12DD6E19082}"/>
              </a:ext>
            </a:extLst>
          </p:cNvPr>
          <p:cNvSpPr>
            <a:spLocks noGrp="1"/>
          </p:cNvSpPr>
          <p:nvPr>
            <p:ph type="title"/>
          </p:nvPr>
        </p:nvSpPr>
        <p:spPr>
          <a:xfrm>
            <a:off x="609600" y="68899"/>
            <a:ext cx="10972800" cy="616902"/>
          </a:xfrm>
        </p:spPr>
        <p:txBody>
          <a:bodyPr/>
          <a:lstStyle/>
          <a:p>
            <a:pPr algn="ctr"/>
            <a:r>
              <a:rPr lang="en-US" sz="3600" dirty="0"/>
              <a:t>Three Views</a:t>
            </a:r>
          </a:p>
        </p:txBody>
      </p:sp>
      <p:sp>
        <p:nvSpPr>
          <p:cNvPr id="3" name="Content Placeholder 2">
            <a:extLst>
              <a:ext uri="{FF2B5EF4-FFF2-40B4-BE49-F238E27FC236}">
                <a16:creationId xmlns:a16="http://schemas.microsoft.com/office/drawing/2014/main" id="{3191BCD2-FA5D-E586-3852-960D2126AA1C}"/>
              </a:ext>
            </a:extLst>
          </p:cNvPr>
          <p:cNvSpPr>
            <a:spLocks noGrp="1"/>
          </p:cNvSpPr>
          <p:nvPr>
            <p:ph sz="half" idx="1"/>
          </p:nvPr>
        </p:nvSpPr>
        <p:spPr>
          <a:xfrm>
            <a:off x="147779" y="969022"/>
            <a:ext cx="3934685" cy="5706907"/>
          </a:xfrm>
          <a:solidFill>
            <a:schemeClr val="tx2">
              <a:lumMod val="10000"/>
            </a:schemeClr>
          </a:solidFill>
        </p:spPr>
        <p:txBody>
          <a:bodyPr/>
          <a:lstStyle/>
          <a:p>
            <a:pPr marL="0" indent="0">
              <a:buNone/>
            </a:pPr>
            <a:r>
              <a:rPr lang="en-US" sz="2400" dirty="0"/>
              <a:t>REPLACEMENT</a:t>
            </a:r>
          </a:p>
          <a:p>
            <a:r>
              <a:rPr lang="en-US" sz="2000" i="1" dirty="0">
                <a:latin typeface="Arial Narrow" panose="020B0606020202030204" pitchFamily="34" charset="0"/>
              </a:rPr>
              <a:t>Replacement theology, which comes from the Reformers, is that Israel has been replaced by the church as the people of God.</a:t>
            </a:r>
          </a:p>
          <a:p>
            <a:r>
              <a:rPr lang="en-US" sz="2000" i="1" dirty="0">
                <a:latin typeface="Arial Narrow" panose="020B0606020202030204" pitchFamily="34" charset="0"/>
              </a:rPr>
              <a:t>All the promises made to ancient Israel are fulfilled in the Christian church.</a:t>
            </a:r>
          </a:p>
          <a:p>
            <a:r>
              <a:rPr lang="en-US" sz="2000" i="1" dirty="0">
                <a:latin typeface="Arial Narrow" panose="020B0606020202030204" pitchFamily="34" charset="0"/>
              </a:rPr>
              <a:t>Promises regarding land, temple, statehood, etc., are spiritualized or allegorized to refer to the Christian church.</a:t>
            </a:r>
          </a:p>
        </p:txBody>
      </p:sp>
      <p:sp>
        <p:nvSpPr>
          <p:cNvPr id="4" name="Content Placeholder 3">
            <a:extLst>
              <a:ext uri="{FF2B5EF4-FFF2-40B4-BE49-F238E27FC236}">
                <a16:creationId xmlns:a16="http://schemas.microsoft.com/office/drawing/2014/main" id="{C95FB7B9-6DBD-CEB5-6327-4E950B4A1F81}"/>
              </a:ext>
            </a:extLst>
          </p:cNvPr>
          <p:cNvSpPr>
            <a:spLocks noGrp="1"/>
          </p:cNvSpPr>
          <p:nvPr>
            <p:ph sz="half" idx="2"/>
          </p:nvPr>
        </p:nvSpPr>
        <p:spPr>
          <a:xfrm>
            <a:off x="4145903" y="969021"/>
            <a:ext cx="3934685" cy="5706907"/>
          </a:xfrm>
          <a:solidFill>
            <a:schemeClr val="bg2">
              <a:lumMod val="75000"/>
            </a:schemeClr>
          </a:solidFill>
        </p:spPr>
        <p:txBody>
          <a:bodyPr/>
          <a:lstStyle/>
          <a:p>
            <a:pPr marL="0" indent="0">
              <a:buNone/>
            </a:pPr>
            <a:r>
              <a:rPr lang="en-US" sz="2400" dirty="0"/>
              <a:t>DISPENSATIONAL</a:t>
            </a:r>
          </a:p>
          <a:p>
            <a:r>
              <a:rPr lang="en-US" sz="2000" i="1" dirty="0">
                <a:latin typeface="Arial Narrow" panose="020B0606020202030204" pitchFamily="34" charset="0"/>
              </a:rPr>
              <a:t>Dispensational theology, deriving from the thought of John Darby, is that God has two peoples, Israel and the church.</a:t>
            </a:r>
          </a:p>
          <a:p>
            <a:r>
              <a:rPr lang="en-US" sz="2000" i="1" dirty="0">
                <a:latin typeface="Arial Narrow" panose="020B0606020202030204" pitchFamily="34" charset="0"/>
              </a:rPr>
              <a:t>He never confuses them and never mixes them.</a:t>
            </a:r>
          </a:p>
          <a:p>
            <a:r>
              <a:rPr lang="en-US" sz="2000" i="1" dirty="0">
                <a:latin typeface="Arial Narrow" panose="020B0606020202030204" pitchFamily="34" charset="0"/>
              </a:rPr>
              <a:t>The church will be evacuated from the earth, after which God will turn back to the Jews for the final seven years of the age.</a:t>
            </a:r>
          </a:p>
          <a:p>
            <a:r>
              <a:rPr lang="en-US" sz="2000" i="1" dirty="0">
                <a:latin typeface="Arial Narrow" panose="020B0606020202030204" pitchFamily="34" charset="0"/>
              </a:rPr>
              <a:t>A pretribulation rapture is necessary.</a:t>
            </a:r>
          </a:p>
        </p:txBody>
      </p:sp>
      <p:sp>
        <p:nvSpPr>
          <p:cNvPr id="5" name="Content Placeholder 3">
            <a:extLst>
              <a:ext uri="{FF2B5EF4-FFF2-40B4-BE49-F238E27FC236}">
                <a16:creationId xmlns:a16="http://schemas.microsoft.com/office/drawing/2014/main" id="{15403B17-85CF-D91C-82B0-02F366963BA1}"/>
              </a:ext>
            </a:extLst>
          </p:cNvPr>
          <p:cNvSpPr txBox="1">
            <a:spLocks/>
          </p:cNvSpPr>
          <p:nvPr/>
        </p:nvSpPr>
        <p:spPr bwMode="auto">
          <a:xfrm>
            <a:off x="8137232" y="969020"/>
            <a:ext cx="3934685" cy="5706907"/>
          </a:xfrm>
          <a:prstGeom prst="rect">
            <a:avLst/>
          </a:prstGeom>
          <a:solidFill>
            <a:schemeClr val="bg2">
              <a:lumMod val="60000"/>
              <a:lumOff val="40000"/>
            </a:schemeClr>
          </a:solidFill>
          <a:ln>
            <a:noFill/>
          </a:ln>
        </p:spPr>
        <p:txBody>
          <a:bodyPr vert="horz" wrap="square" lIns="91440" tIns="45720" rIns="91440" bIns="45720" numCol="1" anchor="t" anchorCtr="0" compatLnSpc="1">
            <a:prstTxWarp prst="textNoShape">
              <a:avLst/>
            </a:prstTxWarp>
          </a:bodyPr>
          <a:lstStyle>
            <a:lvl1pPr marL="342900" indent="-342900" algn="l" defTabSz="-13873163" rtl="0" eaLnBrk="0" fontAlgn="base" hangingPunct="0">
              <a:spcBef>
                <a:spcPct val="0"/>
              </a:spcBef>
              <a:spcAft>
                <a:spcPct val="0"/>
              </a:spcAft>
              <a:buClr>
                <a:schemeClr val="accent1"/>
              </a:buClr>
              <a:buSzPct val="70000"/>
              <a:buFont typeface="Wingdings 2" panose="05020102010507070707" pitchFamily="18" charset="2"/>
              <a:buChar char=""/>
              <a:defRPr sz="2800" kern="1200">
                <a:solidFill>
                  <a:schemeClr val="tx1"/>
                </a:solidFill>
                <a:latin typeface="+mn-lt"/>
                <a:ea typeface="+mn-ea"/>
                <a:cs typeface="+mn-cs"/>
              </a:defRPr>
            </a:lvl1pPr>
            <a:lvl2pPr marL="742950" indent="-285750" algn="l" defTabSz="-13873163" rtl="0" eaLnBrk="0" fontAlgn="base" hangingPunct="0">
              <a:spcBef>
                <a:spcPts val="400"/>
              </a:spcBef>
              <a:spcAft>
                <a:spcPct val="0"/>
              </a:spcAft>
              <a:buClr>
                <a:schemeClr val="accent2"/>
              </a:buClr>
              <a:buSzPct val="90000"/>
              <a:buChar char="•"/>
              <a:defRPr sz="2400" kern="1200">
                <a:solidFill>
                  <a:schemeClr val="tx1"/>
                </a:solidFill>
                <a:latin typeface="+mn-lt"/>
                <a:ea typeface="+mn-ea"/>
                <a:cs typeface="+mn-cs"/>
              </a:defRPr>
            </a:lvl2pPr>
            <a:lvl3pPr marL="1143000" indent="-228600" algn="l" defTabSz="-13873163" rtl="0" eaLnBrk="0" fontAlgn="base" hangingPunct="0">
              <a:spcBef>
                <a:spcPts val="400"/>
              </a:spcBef>
              <a:spcAft>
                <a:spcPct val="0"/>
              </a:spcAft>
              <a:buClr>
                <a:srgbClr val="A8CDD7"/>
              </a:buClr>
              <a:buSzPct val="100000"/>
              <a:buFont typeface="Wingdings 2" panose="05020102010507070707" pitchFamily="18" charset="2"/>
              <a:buChar char=""/>
              <a:defRPr sz="2000" kern="1200">
                <a:solidFill>
                  <a:schemeClr val="tx1"/>
                </a:solidFill>
                <a:latin typeface="+mn-lt"/>
                <a:ea typeface="+mn-ea"/>
                <a:cs typeface="+mn-cs"/>
              </a:defRPr>
            </a:lvl3pPr>
            <a:lvl4pPr marL="1600200" indent="-228600" algn="l" defTabSz="-13873163" rtl="0" eaLnBrk="0" fontAlgn="base" hangingPunct="0">
              <a:spcBef>
                <a:spcPts val="400"/>
              </a:spcBef>
              <a:spcAft>
                <a:spcPct val="0"/>
              </a:spcAft>
              <a:buClr>
                <a:srgbClr val="A8CDD7"/>
              </a:buClr>
              <a:buSzPct val="100000"/>
              <a:buFont typeface="Wingdings 2" panose="05020102010507070707" pitchFamily="18" charset="2"/>
              <a:buChar char=""/>
              <a:defRPr sz="1800" kern="1200">
                <a:solidFill>
                  <a:schemeClr val="tx1"/>
                </a:solidFill>
                <a:latin typeface="+mn-lt"/>
                <a:ea typeface="+mn-ea"/>
                <a:cs typeface="+mn-cs"/>
              </a:defRPr>
            </a:lvl4pPr>
            <a:lvl5pPr marL="2057400" indent="-228600" algn="l" defTabSz="-13873163" rtl="0" eaLnBrk="0" fontAlgn="base" hangingPunct="0">
              <a:spcBef>
                <a:spcPts val="400"/>
              </a:spcBef>
              <a:spcAft>
                <a:spcPct val="0"/>
              </a:spcAft>
              <a:buClr>
                <a:srgbClr val="A8CDD7"/>
              </a:buClr>
              <a:buSzPct val="100000"/>
              <a:buFont typeface="Wingdings 2" panose="05020102010507070707" pitchFamily="18" charset="2"/>
              <a:buChar char=""/>
              <a:defRPr sz="1800" kern="1200">
                <a:solidFill>
                  <a:schemeClr val="tx1"/>
                </a:solidFill>
                <a:latin typeface="+mn-lt"/>
                <a:ea typeface="+mn-ea"/>
                <a:cs typeface="+mn-cs"/>
              </a:defRPr>
            </a:lvl5pPr>
            <a:lvl6pPr marL="1554480" indent="-173736" algn="l" rtl="0" latinLnBrk="0">
              <a:spcBef>
                <a:spcPts val="400"/>
              </a:spcBef>
              <a:buClr>
                <a:schemeClr val="accent4"/>
              </a:buClr>
              <a:buFont typeface="Wingdings 2"/>
              <a:buChar char=""/>
              <a:defRPr sz="1800" kern="1200" baseline="0">
                <a:solidFill>
                  <a:schemeClr val="tx1"/>
                </a:solidFill>
                <a:latin typeface="+mn-lt"/>
                <a:ea typeface="+mn-ea"/>
                <a:cs typeface="+mn-cs"/>
              </a:defRPr>
            </a:lvl6pPr>
            <a:lvl7pPr marL="1737360" indent="-173736" algn="l" rtl="0" latinLnBrk="0">
              <a:spcBef>
                <a:spcPts val="400"/>
              </a:spcBef>
              <a:buClr>
                <a:schemeClr val="accent4"/>
              </a:buClr>
              <a:buFont typeface="Wingdings 2"/>
              <a:buChar char=""/>
              <a:defRPr sz="1600" kern="1200" baseline="0">
                <a:solidFill>
                  <a:schemeClr val="tx1"/>
                </a:solidFill>
                <a:latin typeface="+mn-lt"/>
                <a:ea typeface="+mn-ea"/>
                <a:cs typeface="+mn-cs"/>
              </a:defRPr>
            </a:lvl7pPr>
            <a:lvl8pPr marL="1920240" indent="-173736" algn="l" rtl="0" latinLnBrk="0">
              <a:spcBef>
                <a:spcPts val="400"/>
              </a:spcBef>
              <a:buClr>
                <a:schemeClr val="accent4"/>
              </a:buClr>
              <a:buFont typeface="Wingdings 2"/>
              <a:buChar char=""/>
              <a:defRPr sz="1600" kern="1200" baseline="0">
                <a:solidFill>
                  <a:schemeClr val="tx1"/>
                </a:solidFill>
                <a:latin typeface="+mn-lt"/>
                <a:ea typeface="+mn-ea"/>
                <a:cs typeface="+mn-cs"/>
              </a:defRPr>
            </a:lvl8pPr>
            <a:lvl9pPr marL="2148840" indent="-173736" algn="l" rtl="0" latinLnBrk="0">
              <a:spcBef>
                <a:spcPts val="400"/>
              </a:spcBef>
              <a:buClr>
                <a:schemeClr val="accent4"/>
              </a:buClr>
              <a:buFont typeface="Wingdings 2"/>
              <a:buChar char=""/>
              <a:defRPr sz="1600" kern="1200" baseline="0">
                <a:solidFill>
                  <a:schemeClr val="tx1"/>
                </a:solidFill>
                <a:latin typeface="+mn-lt"/>
                <a:ea typeface="+mn-ea"/>
                <a:cs typeface="+mn-cs"/>
              </a:defRPr>
            </a:lvl9pPr>
          </a:lstStyle>
          <a:p>
            <a:pPr marL="0" indent="0">
              <a:buFont typeface="Wingdings 2" panose="05020102010507070707" pitchFamily="18" charset="2"/>
              <a:buNone/>
            </a:pPr>
            <a:r>
              <a:rPr lang="en-US" sz="2400" dirty="0">
                <a:effectLst>
                  <a:outerShdw blurRad="38100" dist="38100" dir="2700000" algn="tl">
                    <a:srgbClr val="000000">
                      <a:alpha val="43137"/>
                    </a:srgbClr>
                  </a:outerShdw>
                </a:effectLst>
              </a:rPr>
              <a:t>EXPANSION</a:t>
            </a:r>
          </a:p>
          <a:p>
            <a:r>
              <a:rPr lang="en-US" sz="2000" i="1" dirty="0">
                <a:effectLst>
                  <a:outerShdw blurRad="38100" dist="38100" dir="2700000" algn="tl">
                    <a:srgbClr val="000000">
                      <a:alpha val="43137"/>
                    </a:srgbClr>
                  </a:outerShdw>
                </a:effectLst>
                <a:latin typeface="Arial Narrow" panose="020B0606020202030204" pitchFamily="34" charset="0"/>
              </a:rPr>
              <a:t>The boundaries of Israel as God’s people have been expanded to include Gentiles who come to faith in Christ.</a:t>
            </a:r>
          </a:p>
          <a:p>
            <a:r>
              <a:rPr lang="en-US" sz="2000" i="1" dirty="0">
                <a:effectLst>
                  <a:outerShdw blurRad="38100" dist="38100" dir="2700000" algn="tl">
                    <a:srgbClr val="000000">
                      <a:alpha val="43137"/>
                    </a:srgbClr>
                  </a:outerShdw>
                </a:effectLst>
                <a:latin typeface="Arial Narrow" panose="020B0606020202030204" pitchFamily="34" charset="0"/>
              </a:rPr>
              <a:t>This was God’s promise to Abraham (Ge. 12:1-3), and it is now fulfilled in what Paul calls “one new man” (Ep. 2:15) in which both Jews and Gentiles, who are the “Israel of faith,” are brought together in one body.</a:t>
            </a:r>
          </a:p>
        </p:txBody>
      </p:sp>
    </p:spTree>
    <p:extLst>
      <p:ext uri="{BB962C8B-B14F-4D97-AF65-F5344CB8AC3E}">
        <p14:creationId xmlns:p14="http://schemas.microsoft.com/office/powerpoint/2010/main" val="265545243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97376F1-B995-D7F9-F659-85512BAB04E6}"/>
            </a:ext>
          </a:extLst>
        </p:cNvPr>
        <p:cNvGrpSpPr/>
        <p:nvPr/>
      </p:nvGrpSpPr>
      <p:grpSpPr>
        <a:xfrm>
          <a:off x="0" y="0"/>
          <a:ext cx="0" cy="0"/>
          <a:chOff x="0" y="0"/>
          <a:chExt cx="0" cy="0"/>
        </a:xfrm>
      </p:grpSpPr>
      <p:sp>
        <p:nvSpPr>
          <p:cNvPr id="93187" name="Rectangle 3">
            <a:extLst>
              <a:ext uri="{FF2B5EF4-FFF2-40B4-BE49-F238E27FC236}">
                <a16:creationId xmlns:a16="http://schemas.microsoft.com/office/drawing/2014/main" id="{B656960D-66C5-778E-AE4C-C17C0BFEB635}"/>
              </a:ext>
            </a:extLst>
          </p:cNvPr>
          <p:cNvSpPr>
            <a:spLocks noGrp="1" noChangeArrowheads="1"/>
          </p:cNvSpPr>
          <p:nvPr>
            <p:ph type="body" idx="1"/>
          </p:nvPr>
        </p:nvSpPr>
        <p:spPr>
          <a:xfrm>
            <a:off x="398059" y="4459705"/>
            <a:ext cx="10368553" cy="748789"/>
          </a:xfrm>
        </p:spPr>
        <p:txBody>
          <a:bodyPr/>
          <a:lstStyle/>
          <a:p>
            <a:pPr algn="r" eaLnBrk="1" hangingPunct="1">
              <a:lnSpc>
                <a:spcPct val="90000"/>
              </a:lnSpc>
              <a:buFont typeface="Wingdings" panose="05000000000000000000" pitchFamily="2" charset="2"/>
              <a:buNone/>
              <a:defRPr/>
            </a:pPr>
            <a:r>
              <a:rPr lang="en-US" altLang="en-US" sz="4400" dirty="0">
                <a:solidFill>
                  <a:srgbClr val="FF3300"/>
                </a:solidFill>
                <a:latin typeface="Matura MT Script Capitals" pitchFamily="66" charset="0"/>
              </a:rPr>
              <a:t>Interpreting Romans 7</a:t>
            </a:r>
          </a:p>
        </p:txBody>
      </p:sp>
      <p:sp>
        <p:nvSpPr>
          <p:cNvPr id="2" name="Slide Number Placeholder 1">
            <a:extLst>
              <a:ext uri="{FF2B5EF4-FFF2-40B4-BE49-F238E27FC236}">
                <a16:creationId xmlns:a16="http://schemas.microsoft.com/office/drawing/2014/main" id="{D56DC924-6981-DA01-AC10-6C865FDBD0E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166</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389252443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F2D60472-2CB9-DB6D-93D6-CDC3A8696363}"/>
              </a:ext>
            </a:extLst>
          </p:cNvPr>
          <p:cNvSpPr>
            <a:spLocks noGrp="1"/>
          </p:cNvSpPr>
          <p:nvPr>
            <p:ph type="title" idx="4294967295"/>
          </p:nvPr>
        </p:nvSpPr>
        <p:spPr>
          <a:xfrm>
            <a:off x="1915886" y="1"/>
            <a:ext cx="8294914" cy="1001486"/>
          </a:xfrm>
        </p:spPr>
        <p:txBody>
          <a:bodyPr/>
          <a:lstStyle/>
          <a:p>
            <a:pPr algn="ctr"/>
            <a:r>
              <a:rPr lang="en-US" altLang="en-US" sz="5400" dirty="0">
                <a:solidFill>
                  <a:srgbClr val="FFFF66"/>
                </a:solidFill>
                <a:effectLst/>
                <a:latin typeface="Freestyle Script" panose="030804020302050B0404" pitchFamily="66" charset="0"/>
              </a:rPr>
              <a:t>Who is the “I” (7:14-25)</a:t>
            </a:r>
          </a:p>
        </p:txBody>
      </p:sp>
      <p:sp>
        <p:nvSpPr>
          <p:cNvPr id="177158" name="AutoShape 6">
            <a:extLst>
              <a:ext uri="{FF2B5EF4-FFF2-40B4-BE49-F238E27FC236}">
                <a16:creationId xmlns:a16="http://schemas.microsoft.com/office/drawing/2014/main" id="{532E249C-ABDD-2899-1BC9-DE6E48843172}"/>
              </a:ext>
            </a:extLst>
          </p:cNvPr>
          <p:cNvSpPr>
            <a:spLocks noChangeArrowheads="1"/>
          </p:cNvSpPr>
          <p:nvPr/>
        </p:nvSpPr>
        <p:spPr bwMode="auto">
          <a:xfrm>
            <a:off x="308260" y="1001488"/>
            <a:ext cx="3575504" cy="5522344"/>
          </a:xfrm>
          <a:prstGeom prst="roundRect">
            <a:avLst>
              <a:gd name="adj" fmla="val 16667"/>
            </a:avLst>
          </a:prstGeom>
          <a:gradFill rotWithShape="1">
            <a:gsLst>
              <a:gs pos="0">
                <a:srgbClr val="669900">
                  <a:gamma/>
                  <a:shade val="46275"/>
                  <a:invGamma/>
                </a:srgbClr>
              </a:gs>
              <a:gs pos="50000">
                <a:srgbClr val="669900"/>
              </a:gs>
              <a:gs pos="100000">
                <a:srgbClr val="669900">
                  <a:gamma/>
                  <a:shade val="46275"/>
                  <a:invGamma/>
                </a:srgbClr>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prstClr val="white"/>
              </a:solidFill>
              <a:latin typeface="Eras Demi ITC" panose="020B0805030504020804" pitchFamily="34" charset="0"/>
            </a:endParaRPr>
          </a:p>
        </p:txBody>
      </p:sp>
      <p:sp>
        <p:nvSpPr>
          <p:cNvPr id="177159" name="AutoShape 7">
            <a:extLst>
              <a:ext uri="{FF2B5EF4-FFF2-40B4-BE49-F238E27FC236}">
                <a16:creationId xmlns:a16="http://schemas.microsoft.com/office/drawing/2014/main" id="{F98B659C-AC55-7928-7F67-0F35E7D6AF32}"/>
              </a:ext>
            </a:extLst>
          </p:cNvPr>
          <p:cNvSpPr>
            <a:spLocks noChangeArrowheads="1"/>
          </p:cNvSpPr>
          <p:nvPr/>
        </p:nvSpPr>
        <p:spPr bwMode="auto">
          <a:xfrm>
            <a:off x="4295773" y="1001487"/>
            <a:ext cx="3575504" cy="5522343"/>
          </a:xfrm>
          <a:prstGeom prst="roundRect">
            <a:avLst>
              <a:gd name="adj" fmla="val 16667"/>
            </a:avLst>
          </a:prstGeom>
          <a:gradFill rotWithShape="1">
            <a:gsLst>
              <a:gs pos="0">
                <a:srgbClr val="009900">
                  <a:gamma/>
                  <a:shade val="46275"/>
                  <a:invGamma/>
                </a:srgbClr>
              </a:gs>
              <a:gs pos="50000">
                <a:srgbClr val="009900"/>
              </a:gs>
              <a:gs pos="100000">
                <a:srgbClr val="0099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prstClr val="white"/>
              </a:solidFill>
              <a:latin typeface="Eras Demi ITC" panose="020B0805030504020804" pitchFamily="34" charset="0"/>
            </a:endParaRPr>
          </a:p>
        </p:txBody>
      </p:sp>
      <p:sp>
        <p:nvSpPr>
          <p:cNvPr id="177160" name="AutoShape 8">
            <a:extLst>
              <a:ext uri="{FF2B5EF4-FFF2-40B4-BE49-F238E27FC236}">
                <a16:creationId xmlns:a16="http://schemas.microsoft.com/office/drawing/2014/main" id="{379B3A12-7743-37D7-75AE-787C93FE75EB}"/>
              </a:ext>
            </a:extLst>
          </p:cNvPr>
          <p:cNvSpPr>
            <a:spLocks noChangeArrowheads="1"/>
          </p:cNvSpPr>
          <p:nvPr/>
        </p:nvSpPr>
        <p:spPr bwMode="auto">
          <a:xfrm>
            <a:off x="8317988" y="1001487"/>
            <a:ext cx="3565752" cy="5522343"/>
          </a:xfrm>
          <a:prstGeom prst="roundRect">
            <a:avLst>
              <a:gd name="adj" fmla="val 16667"/>
            </a:avLst>
          </a:prstGeom>
          <a:gradFill rotWithShape="1">
            <a:gsLst>
              <a:gs pos="0">
                <a:srgbClr val="008000">
                  <a:gamma/>
                  <a:shade val="46275"/>
                  <a:invGamma/>
                </a:srgbClr>
              </a:gs>
              <a:gs pos="50000">
                <a:srgbClr val="008000"/>
              </a:gs>
              <a:gs pos="100000">
                <a:srgbClr val="008000">
                  <a:gamma/>
                  <a:shade val="46275"/>
                  <a:invGamma/>
                </a:srgbClr>
              </a:gs>
            </a:gsLst>
            <a:lin ang="189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prstClr val="white"/>
              </a:solidFill>
              <a:latin typeface="Eras Demi ITC" panose="020B0805030504020804" pitchFamily="34" charset="0"/>
            </a:endParaRPr>
          </a:p>
        </p:txBody>
      </p:sp>
      <p:sp>
        <p:nvSpPr>
          <p:cNvPr id="177161" name="Rectangle 9">
            <a:extLst>
              <a:ext uri="{FF2B5EF4-FFF2-40B4-BE49-F238E27FC236}">
                <a16:creationId xmlns:a16="http://schemas.microsoft.com/office/drawing/2014/main" id="{7FA8D1F3-A102-4A8C-79A5-703616642691}"/>
              </a:ext>
            </a:extLst>
          </p:cNvPr>
          <p:cNvSpPr>
            <a:spLocks noGrp="1"/>
          </p:cNvSpPr>
          <p:nvPr>
            <p:ph type="body" sz="half" idx="4294967295"/>
          </p:nvPr>
        </p:nvSpPr>
        <p:spPr>
          <a:xfrm>
            <a:off x="406399" y="1146746"/>
            <a:ext cx="3266621" cy="5270722"/>
          </a:xfrm>
          <a:noFill/>
        </p:spPr>
        <p:txBody>
          <a:bodyPr/>
          <a:lstStyle/>
          <a:p>
            <a:pPr>
              <a:buFont typeface="Wingdings 2" panose="05020102010507070707" pitchFamily="18" charset="2"/>
              <a:buNone/>
            </a:pPr>
            <a:r>
              <a:rPr lang="en-US" altLang="en-US" sz="2800" dirty="0">
                <a:solidFill>
                  <a:srgbClr val="FFFF00"/>
                </a:solidFill>
                <a:latin typeface="Agency FB" panose="020B0503020202020204" pitchFamily="34" charset="0"/>
              </a:rPr>
              <a:t>UNBELIEVER</a:t>
            </a:r>
          </a:p>
          <a:p>
            <a:pPr>
              <a:buFont typeface="Wingdings 2" panose="05020102010507070707" pitchFamily="18" charset="2"/>
              <a:buNone/>
            </a:pPr>
            <a:r>
              <a:rPr lang="en-US" altLang="en-US" sz="2400" i="1" dirty="0">
                <a:latin typeface="Arial Narrow" panose="020B0606020202030204" pitchFamily="34" charset="0"/>
              </a:rPr>
              <a:t>Here it is held that Paul descries the state of the unregenerated person “sold as a slave to sin” and a “prisoner of the law of sin.”</a:t>
            </a:r>
          </a:p>
        </p:txBody>
      </p:sp>
      <p:sp>
        <p:nvSpPr>
          <p:cNvPr id="177162" name="Rectangle 10">
            <a:extLst>
              <a:ext uri="{FF2B5EF4-FFF2-40B4-BE49-F238E27FC236}">
                <a16:creationId xmlns:a16="http://schemas.microsoft.com/office/drawing/2014/main" id="{7ADC1FE2-FB7F-CB5A-E74E-5F5E305CDEB3}"/>
              </a:ext>
            </a:extLst>
          </p:cNvPr>
          <p:cNvSpPr>
            <a:spLocks noGrp="1"/>
          </p:cNvSpPr>
          <p:nvPr>
            <p:ph type="body" sz="half" idx="4294967295"/>
          </p:nvPr>
        </p:nvSpPr>
        <p:spPr>
          <a:xfrm>
            <a:off x="8567593" y="1146746"/>
            <a:ext cx="3286413" cy="5100292"/>
          </a:xfrm>
          <a:noFill/>
        </p:spPr>
        <p:txBody>
          <a:bodyPr/>
          <a:lstStyle/>
          <a:p>
            <a:pPr>
              <a:buFont typeface="Wingdings 2" panose="05020102010507070707" pitchFamily="18" charset="2"/>
              <a:buNone/>
            </a:pPr>
            <a:r>
              <a:rPr lang="en-US" altLang="en-US" sz="2800" dirty="0">
                <a:solidFill>
                  <a:srgbClr val="FFFF00"/>
                </a:solidFill>
                <a:latin typeface="Agency FB" panose="020B0503020202020204" pitchFamily="34" charset="0"/>
              </a:rPr>
              <a:t>SUBSTANDARD LIFE OF THE BELIEVER</a:t>
            </a:r>
          </a:p>
          <a:p>
            <a:pPr>
              <a:buFont typeface="Wingdings 2" panose="05020102010507070707" pitchFamily="18" charset="2"/>
              <a:buNone/>
            </a:pPr>
            <a:r>
              <a:rPr lang="en-US" altLang="en-US" sz="2400" i="1" dirty="0">
                <a:latin typeface="Arial Narrow" panose="020B0606020202030204" pitchFamily="34" charset="0"/>
              </a:rPr>
              <a:t>Here it is held that Paul describes the regenerated person, but one who serves sin while depending upon the flesh alone.</a:t>
            </a:r>
          </a:p>
        </p:txBody>
      </p:sp>
      <p:sp>
        <p:nvSpPr>
          <p:cNvPr id="177163" name="Rectangle 11">
            <a:extLst>
              <a:ext uri="{FF2B5EF4-FFF2-40B4-BE49-F238E27FC236}">
                <a16:creationId xmlns:a16="http://schemas.microsoft.com/office/drawing/2014/main" id="{6306D0E0-A051-06E4-D830-A2E400DD45AD}"/>
              </a:ext>
            </a:extLst>
          </p:cNvPr>
          <p:cNvSpPr>
            <a:spLocks/>
          </p:cNvSpPr>
          <p:nvPr/>
        </p:nvSpPr>
        <p:spPr bwMode="auto">
          <a:xfrm>
            <a:off x="4395791" y="1146746"/>
            <a:ext cx="3463696" cy="552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13873163" eaLnBrk="0" hangingPunct="0">
              <a:buClr>
                <a:schemeClr val="accent1"/>
              </a:buClr>
              <a:buSzPct val="70000"/>
              <a:buFont typeface="Wingdings 2" panose="05020102010507070707" pitchFamily="18" charset="2"/>
              <a:buChar char=""/>
              <a:defRPr sz="2800">
                <a:solidFill>
                  <a:schemeClr val="tx1"/>
                </a:solidFill>
                <a:latin typeface="Rockwell" panose="02060603020205020403" pitchFamily="18" charset="0"/>
              </a:defRPr>
            </a:lvl1pPr>
            <a:lvl2pPr marL="742950" indent="-285750" defTabSz="-13873163" eaLnBrk="0" hangingPunct="0">
              <a:spcBef>
                <a:spcPts val="400"/>
              </a:spcBef>
              <a:buClr>
                <a:schemeClr val="accent2"/>
              </a:buClr>
              <a:buSzPct val="90000"/>
              <a:buChar char="•"/>
              <a:defRPr sz="2200">
                <a:solidFill>
                  <a:schemeClr val="tx1"/>
                </a:solidFill>
                <a:latin typeface="Rockwell" panose="02060603020205020403" pitchFamily="18" charset="0"/>
              </a:defRPr>
            </a:lvl2pPr>
            <a:lvl3pPr marL="1143000" indent="-228600" defTabSz="-13873163" eaLnBrk="0" hangingPunct="0">
              <a:spcBef>
                <a:spcPts val="400"/>
              </a:spcBef>
              <a:buClr>
                <a:srgbClr val="A8CDD7"/>
              </a:buClr>
              <a:buSzPct val="100000"/>
              <a:buFont typeface="Wingdings 2" panose="05020102010507070707" pitchFamily="18" charset="2"/>
              <a:buChar char=""/>
              <a:defRPr sz="2100">
                <a:solidFill>
                  <a:schemeClr val="tx1"/>
                </a:solidFill>
                <a:latin typeface="Rockwell" panose="02060603020205020403" pitchFamily="18" charset="0"/>
              </a:defRPr>
            </a:lvl3pPr>
            <a:lvl4pPr marL="1600200" indent="-228600" defTabSz="-13873163" eaLnBrk="0" hangingPunct="0">
              <a:spcBef>
                <a:spcPts val="400"/>
              </a:spcBef>
              <a:buClr>
                <a:srgbClr val="A8CDD7"/>
              </a:buClr>
              <a:buSzPct val="100000"/>
              <a:buFont typeface="Wingdings 2" panose="05020102010507070707" pitchFamily="18" charset="2"/>
              <a:buChar char=""/>
              <a:defRPr>
                <a:solidFill>
                  <a:schemeClr val="tx1"/>
                </a:solidFill>
                <a:latin typeface="Rockwell" panose="02060603020205020403" pitchFamily="18" charset="0"/>
              </a:defRPr>
            </a:lvl4pPr>
            <a:lvl5pPr marL="2057400" indent="-228600" defTabSz="-13873163" eaLnBrk="0" hangingPunct="0">
              <a:spcBef>
                <a:spcPts val="400"/>
              </a:spcBef>
              <a:buClr>
                <a:srgbClr val="A8CDD7"/>
              </a:buClr>
              <a:buSzPct val="100000"/>
              <a:buFont typeface="Wingdings 2" panose="05020102010507070707" pitchFamily="18" charset="2"/>
              <a:buChar char=""/>
              <a:defRPr sz="1700">
                <a:solidFill>
                  <a:schemeClr val="tx1"/>
                </a:solidFill>
                <a:latin typeface="Rockwell" panose="02060603020205020403" pitchFamily="18" charset="0"/>
              </a:defRPr>
            </a:lvl5pPr>
            <a:lvl6pPr marL="2514600" indent="-228600" defTabSz="-13873163" eaLnBrk="0" fontAlgn="base" hangingPunct="0">
              <a:spcBef>
                <a:spcPts val="400"/>
              </a:spcBef>
              <a:spcAft>
                <a:spcPct val="0"/>
              </a:spcAft>
              <a:buClr>
                <a:srgbClr val="A8CDD7"/>
              </a:buClr>
              <a:buSzPct val="100000"/>
              <a:buFont typeface="Wingdings 2" panose="05020102010507070707" pitchFamily="18" charset="2"/>
              <a:buChar char=""/>
              <a:defRPr sz="1700">
                <a:solidFill>
                  <a:schemeClr val="tx1"/>
                </a:solidFill>
                <a:latin typeface="Rockwell" panose="02060603020205020403" pitchFamily="18" charset="0"/>
              </a:defRPr>
            </a:lvl6pPr>
            <a:lvl7pPr marL="2971800" indent="-228600" defTabSz="-13873163" eaLnBrk="0" fontAlgn="base" hangingPunct="0">
              <a:spcBef>
                <a:spcPts val="400"/>
              </a:spcBef>
              <a:spcAft>
                <a:spcPct val="0"/>
              </a:spcAft>
              <a:buClr>
                <a:srgbClr val="A8CDD7"/>
              </a:buClr>
              <a:buSzPct val="100000"/>
              <a:buFont typeface="Wingdings 2" panose="05020102010507070707" pitchFamily="18" charset="2"/>
              <a:buChar char=""/>
              <a:defRPr sz="1700">
                <a:solidFill>
                  <a:schemeClr val="tx1"/>
                </a:solidFill>
                <a:latin typeface="Rockwell" panose="02060603020205020403" pitchFamily="18" charset="0"/>
              </a:defRPr>
            </a:lvl7pPr>
            <a:lvl8pPr marL="3429000" indent="-228600" defTabSz="-13873163" eaLnBrk="0" fontAlgn="base" hangingPunct="0">
              <a:spcBef>
                <a:spcPts val="400"/>
              </a:spcBef>
              <a:spcAft>
                <a:spcPct val="0"/>
              </a:spcAft>
              <a:buClr>
                <a:srgbClr val="A8CDD7"/>
              </a:buClr>
              <a:buSzPct val="100000"/>
              <a:buFont typeface="Wingdings 2" panose="05020102010507070707" pitchFamily="18" charset="2"/>
              <a:buChar char=""/>
              <a:defRPr sz="1700">
                <a:solidFill>
                  <a:schemeClr val="tx1"/>
                </a:solidFill>
                <a:latin typeface="Rockwell" panose="02060603020205020403" pitchFamily="18" charset="0"/>
              </a:defRPr>
            </a:lvl8pPr>
            <a:lvl9pPr marL="3886200" indent="-228600" defTabSz="-13873163" eaLnBrk="0" fontAlgn="base" hangingPunct="0">
              <a:spcBef>
                <a:spcPts val="400"/>
              </a:spcBef>
              <a:spcAft>
                <a:spcPct val="0"/>
              </a:spcAft>
              <a:buClr>
                <a:srgbClr val="A8CDD7"/>
              </a:buClr>
              <a:buSzPct val="100000"/>
              <a:buFont typeface="Wingdings 2" panose="05020102010507070707" pitchFamily="18" charset="2"/>
              <a:buChar char=""/>
              <a:defRPr sz="1700">
                <a:solidFill>
                  <a:schemeClr val="tx1"/>
                </a:solidFill>
                <a:latin typeface="Rockwell" panose="02060603020205020403" pitchFamily="18" charset="0"/>
              </a:defRPr>
            </a:lvl9pPr>
          </a:lstStyle>
          <a:p>
            <a:pPr fontAlgn="base">
              <a:spcBef>
                <a:spcPct val="0"/>
              </a:spcBef>
              <a:spcAft>
                <a:spcPct val="0"/>
              </a:spcAft>
              <a:buClr>
                <a:srgbClr val="72A376"/>
              </a:buClr>
              <a:buNone/>
            </a:pPr>
            <a:r>
              <a:rPr lang="en-US" altLang="en-US" dirty="0">
                <a:solidFill>
                  <a:srgbClr val="FFFF00"/>
                </a:solidFill>
                <a:latin typeface="Agency FB" panose="020B0503020202020204" pitchFamily="34" charset="0"/>
              </a:rPr>
              <a:t>NORMAL LIFE OF THE BELIEVER</a:t>
            </a:r>
          </a:p>
          <a:p>
            <a:pPr fontAlgn="base">
              <a:spcBef>
                <a:spcPct val="0"/>
              </a:spcBef>
              <a:spcAft>
                <a:spcPct val="0"/>
              </a:spcAft>
              <a:buClr>
                <a:srgbClr val="72A376"/>
              </a:buClr>
              <a:buNone/>
            </a:pPr>
            <a:r>
              <a:rPr lang="en-US" altLang="en-US" sz="2400" i="1" dirty="0">
                <a:solidFill>
                  <a:prstClr val="white"/>
                </a:solidFill>
                <a:latin typeface="Arial Narrow" panose="020B0606020202030204" pitchFamily="34" charset="0"/>
              </a:rPr>
              <a:t>Here it is held that Paul describes the ordinary Christian based on the verbal tense change (past to present). He “desires to do what is good” and “delights in God’s law.”</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97376F1-B995-D7F9-F659-85512BAB04E6}"/>
            </a:ext>
          </a:extLst>
        </p:cNvPr>
        <p:cNvGrpSpPr/>
        <p:nvPr/>
      </p:nvGrpSpPr>
      <p:grpSpPr>
        <a:xfrm>
          <a:off x="0" y="0"/>
          <a:ext cx="0" cy="0"/>
          <a:chOff x="0" y="0"/>
          <a:chExt cx="0" cy="0"/>
        </a:xfrm>
      </p:grpSpPr>
      <p:sp>
        <p:nvSpPr>
          <p:cNvPr id="93187" name="Rectangle 3">
            <a:extLst>
              <a:ext uri="{FF2B5EF4-FFF2-40B4-BE49-F238E27FC236}">
                <a16:creationId xmlns:a16="http://schemas.microsoft.com/office/drawing/2014/main" id="{B656960D-66C5-778E-AE4C-C17C0BFEB635}"/>
              </a:ext>
            </a:extLst>
          </p:cNvPr>
          <p:cNvSpPr>
            <a:spLocks noGrp="1" noChangeArrowheads="1"/>
          </p:cNvSpPr>
          <p:nvPr>
            <p:ph type="body" idx="1"/>
          </p:nvPr>
        </p:nvSpPr>
        <p:spPr>
          <a:xfrm>
            <a:off x="398059" y="4459705"/>
            <a:ext cx="10368553" cy="748789"/>
          </a:xfrm>
        </p:spPr>
        <p:txBody>
          <a:bodyPr/>
          <a:lstStyle/>
          <a:p>
            <a:pPr algn="r" eaLnBrk="1" hangingPunct="1">
              <a:lnSpc>
                <a:spcPct val="90000"/>
              </a:lnSpc>
              <a:buFont typeface="Wingdings" panose="05000000000000000000" pitchFamily="2" charset="2"/>
              <a:buNone/>
              <a:defRPr/>
            </a:pPr>
            <a:r>
              <a:rPr lang="en-US" altLang="en-US" sz="4400" dirty="0">
                <a:solidFill>
                  <a:srgbClr val="FF3300"/>
                </a:solidFill>
                <a:latin typeface="Matura MT Script Capitals" pitchFamily="66" charset="0"/>
              </a:rPr>
              <a:t>Speaking with Tongues</a:t>
            </a:r>
          </a:p>
        </p:txBody>
      </p:sp>
      <p:sp>
        <p:nvSpPr>
          <p:cNvPr id="2" name="Slide Number Placeholder 1">
            <a:extLst>
              <a:ext uri="{FF2B5EF4-FFF2-40B4-BE49-F238E27FC236}">
                <a16:creationId xmlns:a16="http://schemas.microsoft.com/office/drawing/2014/main" id="{D56DC924-6981-DA01-AC10-6C865FDBD0E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259863072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MasterSp="0">
  <p:cSld>
    <p:bg>
      <p:bgPr>
        <a:solidFill>
          <a:srgbClr val="FFFF66"/>
        </a:solidFill>
        <a:effectLst/>
      </p:bgPr>
    </p:bg>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8D558A10-B564-8889-96AD-FBA6E400C779}"/>
              </a:ext>
            </a:extLst>
          </p:cNvPr>
          <p:cNvSpPr>
            <a:spLocks noGrp="1" noRot="1" noChangeArrowheads="1"/>
          </p:cNvSpPr>
          <p:nvPr>
            <p:ph type="title"/>
          </p:nvPr>
        </p:nvSpPr>
        <p:spPr>
          <a:xfrm>
            <a:off x="505883" y="15875"/>
            <a:ext cx="11180233" cy="996496"/>
          </a:xfrm>
        </p:spPr>
        <p:txBody>
          <a:bodyPr/>
          <a:lstStyle/>
          <a:p>
            <a:pPr algn="ctr" eaLnBrk="1" hangingPunct="1">
              <a:defRPr/>
            </a:pPr>
            <a:r>
              <a:rPr lang="en-US" altLang="en-US" dirty="0"/>
              <a:t>Forming Greek Questions</a:t>
            </a:r>
          </a:p>
        </p:txBody>
      </p:sp>
      <p:sp>
        <p:nvSpPr>
          <p:cNvPr id="214019" name="Rectangle 3">
            <a:extLst>
              <a:ext uri="{FF2B5EF4-FFF2-40B4-BE49-F238E27FC236}">
                <a16:creationId xmlns:a16="http://schemas.microsoft.com/office/drawing/2014/main" id="{94BC3BEC-814D-66C4-BBF1-EE05358D7038}"/>
              </a:ext>
            </a:extLst>
          </p:cNvPr>
          <p:cNvSpPr>
            <a:spLocks noGrp="1" noRot="1" noChangeArrowheads="1"/>
          </p:cNvSpPr>
          <p:nvPr>
            <p:ph type="body" idx="1"/>
          </p:nvPr>
        </p:nvSpPr>
        <p:spPr>
          <a:xfrm>
            <a:off x="402166" y="1012371"/>
            <a:ext cx="10766577" cy="2264229"/>
          </a:xfrm>
        </p:spPr>
        <p:txBody>
          <a:bodyPr/>
          <a:lstStyle/>
          <a:p>
            <a:pPr eaLnBrk="1" hangingPunct="1">
              <a:buFont typeface="Wingdings" panose="05000000000000000000" pitchFamily="2" charset="2"/>
              <a:buNone/>
            </a:pPr>
            <a:r>
              <a:rPr lang="en-US" altLang="en-US" sz="2800" dirty="0">
                <a:solidFill>
                  <a:srgbClr val="800000"/>
                </a:solidFill>
                <a:effectLst/>
                <a:latin typeface="Impact" panose="020B0806030902050204" pitchFamily="34" charset="0"/>
              </a:rPr>
              <a:t>There are different ways to frame a question in NT Greek:</a:t>
            </a:r>
          </a:p>
          <a:p>
            <a:pPr eaLnBrk="1" hangingPunct="1"/>
            <a:r>
              <a:rPr lang="en-US" altLang="en-US" sz="2400" i="1" dirty="0">
                <a:effectLst/>
                <a:latin typeface="Calibri" panose="020F0502020204030204" pitchFamily="34" charset="0"/>
              </a:rPr>
              <a:t>If one uses the word </a:t>
            </a:r>
            <a:r>
              <a:rPr lang="el-GR" altLang="en-US" sz="2400" dirty="0">
                <a:effectLst/>
                <a:latin typeface="Greekth" panose="02020803070505020304" pitchFamily="18" charset="0"/>
              </a:rPr>
              <a:t>μη</a:t>
            </a:r>
            <a:r>
              <a:rPr lang="en-US" altLang="en-US" sz="2400" i="1" dirty="0">
                <a:effectLst/>
                <a:latin typeface="Greekth" panose="02020803070505020304" pitchFamily="18" charset="0"/>
                <a:cs typeface="Arial" panose="020B0604020202020204" pitchFamily="34" charset="0"/>
              </a:rPr>
              <a:t>,</a:t>
            </a:r>
            <a:r>
              <a:rPr lang="en-US" altLang="en-US" sz="2400" i="1" dirty="0">
                <a:effectLst/>
                <a:latin typeface="Calibri" panose="020F0502020204030204" pitchFamily="34" charset="0"/>
                <a:cs typeface="Arial" panose="020B0604020202020204" pitchFamily="34" charset="0"/>
              </a:rPr>
              <a:t> a negative answer is expected.</a:t>
            </a:r>
          </a:p>
          <a:p>
            <a:pPr eaLnBrk="1" hangingPunct="1"/>
            <a:r>
              <a:rPr lang="en-US" altLang="en-US" sz="2400" i="1" dirty="0">
                <a:effectLst/>
                <a:latin typeface="Calibri" panose="020F0502020204030204" pitchFamily="34" charset="0"/>
                <a:cs typeface="Arial" panose="020B0604020202020204" pitchFamily="34" charset="0"/>
              </a:rPr>
              <a:t>If one uses the word</a:t>
            </a:r>
            <a:r>
              <a:rPr lang="el-GR" altLang="en-US" sz="2400" i="1" dirty="0">
                <a:effectLst/>
                <a:latin typeface="Calibri" panose="020F0502020204030204" pitchFamily="34" charset="0"/>
                <a:cs typeface="Arial" panose="020B0604020202020204" pitchFamily="34" charset="0"/>
              </a:rPr>
              <a:t> </a:t>
            </a:r>
            <a:r>
              <a:rPr lang="el-GR" altLang="en-US" sz="2400" dirty="0">
                <a:effectLst/>
                <a:latin typeface="Greekth" panose="02020803070505020304" pitchFamily="18" charset="0"/>
                <a:cs typeface="Arial" panose="020B0604020202020204" pitchFamily="34" charset="0"/>
              </a:rPr>
              <a:t>ου</a:t>
            </a:r>
            <a:r>
              <a:rPr lang="en-US" altLang="en-US" sz="2400" dirty="0">
                <a:effectLst/>
                <a:latin typeface="Greekth" panose="02020803070505020304" pitchFamily="18" charset="0"/>
                <a:cs typeface="Arial" panose="020B0604020202020204" pitchFamily="34" charset="0"/>
              </a:rPr>
              <a:t>,</a:t>
            </a:r>
            <a:r>
              <a:rPr lang="en-US" altLang="en-US" sz="2400" dirty="0">
                <a:effectLst/>
                <a:latin typeface="Calibri" panose="020F0502020204030204" pitchFamily="34" charset="0"/>
                <a:cs typeface="Arial" panose="020B0604020202020204" pitchFamily="34" charset="0"/>
              </a:rPr>
              <a:t> </a:t>
            </a:r>
            <a:r>
              <a:rPr lang="en-US" altLang="en-US" sz="2400" i="1" dirty="0">
                <a:effectLst/>
                <a:latin typeface="Calibri" panose="020F0502020204030204" pitchFamily="34" charset="0"/>
                <a:cs typeface="Arial" panose="020B0604020202020204" pitchFamily="34" charset="0"/>
              </a:rPr>
              <a:t>a positive answer is expected.</a:t>
            </a:r>
            <a:endParaRPr lang="en-US" altLang="en-US" sz="2400" i="1" dirty="0">
              <a:effectLst/>
              <a:latin typeface="Calibri" panose="020F0502020204030204" pitchFamily="34" charset="0"/>
            </a:endParaRPr>
          </a:p>
        </p:txBody>
      </p:sp>
      <p:sp>
        <p:nvSpPr>
          <p:cNvPr id="214020" name="Text Box 4">
            <a:extLst>
              <a:ext uri="{FF2B5EF4-FFF2-40B4-BE49-F238E27FC236}">
                <a16:creationId xmlns:a16="http://schemas.microsoft.com/office/drawing/2014/main" id="{E221F312-4266-204D-17AE-4723611DECFE}"/>
              </a:ext>
            </a:extLst>
          </p:cNvPr>
          <p:cNvSpPr txBox="1">
            <a:spLocks noChangeArrowheads="1"/>
          </p:cNvSpPr>
          <p:nvPr/>
        </p:nvSpPr>
        <p:spPr bwMode="auto">
          <a:xfrm>
            <a:off x="272143" y="3581400"/>
            <a:ext cx="11636828" cy="3046988"/>
          </a:xfrm>
          <a:prstGeom prst="rect">
            <a:avLst/>
          </a:prstGeom>
          <a:solidFill>
            <a:srgbClr val="B0B0D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3200" dirty="0">
                <a:solidFill>
                  <a:srgbClr val="000000"/>
                </a:solidFill>
                <a:latin typeface="Agency FB" panose="020B0503020202020204" pitchFamily="34" charset="0"/>
              </a:rPr>
              <a:t>The series of rhetorical questions in 12:29-30 </a:t>
            </a:r>
            <a:r>
              <a:rPr lang="en-US" altLang="en-US" sz="3200" u="sng" dirty="0">
                <a:solidFill>
                  <a:srgbClr val="000000"/>
                </a:solidFill>
                <a:latin typeface="Agency FB" panose="020B0503020202020204" pitchFamily="34" charset="0"/>
              </a:rPr>
              <a:t>all</a:t>
            </a:r>
            <a:r>
              <a:rPr lang="en-US" altLang="en-US" sz="3200" dirty="0">
                <a:solidFill>
                  <a:srgbClr val="000000"/>
                </a:solidFill>
                <a:latin typeface="Agency FB" panose="020B0503020202020204" pitchFamily="34" charset="0"/>
              </a:rPr>
              <a:t> use the </a:t>
            </a:r>
            <a:r>
              <a:rPr lang="el-GR" altLang="en-US" sz="3200" dirty="0">
                <a:solidFill>
                  <a:srgbClr val="000000"/>
                </a:solidFill>
                <a:latin typeface="Greekth" panose="02020803070505020304" pitchFamily="18" charset="0"/>
              </a:rPr>
              <a:t>μη</a:t>
            </a:r>
            <a:r>
              <a:rPr lang="en-US" altLang="en-US" sz="3200" dirty="0">
                <a:solidFill>
                  <a:srgbClr val="000000"/>
                </a:solidFill>
                <a:latin typeface="Agency FB" panose="020B0503020202020204" pitchFamily="34" charset="0"/>
              </a:rPr>
              <a:t> form, indicating that the expected answer is, “No!”</a:t>
            </a:r>
          </a:p>
          <a:p>
            <a:pPr eaLnBrk="0" fontAlgn="base" hangingPunct="0">
              <a:spcBef>
                <a:spcPct val="50000"/>
              </a:spcBef>
              <a:spcAft>
                <a:spcPct val="0"/>
              </a:spcAft>
            </a:pPr>
            <a:r>
              <a:rPr lang="en-US" altLang="en-US" sz="3200" dirty="0">
                <a:solidFill>
                  <a:srgbClr val="000000"/>
                </a:solidFill>
                <a:latin typeface="Agency FB" panose="020B0503020202020204" pitchFamily="34" charset="0"/>
              </a:rPr>
              <a:t>	</a:t>
            </a:r>
            <a:r>
              <a:rPr lang="el-GR" altLang="en-US" sz="3200" dirty="0">
                <a:solidFill>
                  <a:srgbClr val="000000"/>
                </a:solidFill>
                <a:latin typeface="Greekth" panose="02020803070505020304" pitchFamily="18" charset="0"/>
              </a:rPr>
              <a:t>μη παντες γλωσσαις λαλουσιν</a:t>
            </a:r>
            <a:r>
              <a:rPr lang="en-US" altLang="en-US" sz="3200" dirty="0">
                <a:solidFill>
                  <a:srgbClr val="000000"/>
                </a:solidFill>
                <a:latin typeface="Greekth" panose="02020803070505020304" pitchFamily="18" charset="0"/>
              </a:rPr>
              <a:t>; </a:t>
            </a:r>
            <a:r>
              <a:rPr lang="en-US" altLang="en-US" sz="3200" dirty="0">
                <a:solidFill>
                  <a:srgbClr val="000000"/>
                </a:solidFill>
                <a:latin typeface="Calibri" panose="020F0502020204030204" pitchFamily="34" charset="0"/>
              </a:rPr>
              <a:t>(= “not all speak with</a:t>
            </a:r>
          </a:p>
          <a:p>
            <a:pPr eaLnBrk="0" fontAlgn="base" hangingPunct="0">
              <a:spcAft>
                <a:spcPct val="0"/>
              </a:spcAft>
            </a:pPr>
            <a:r>
              <a:rPr lang="en-US" altLang="en-US" sz="3200" dirty="0">
                <a:solidFill>
                  <a:srgbClr val="000000"/>
                </a:solidFill>
                <a:latin typeface="Calibri" panose="020F0502020204030204" pitchFamily="34" charset="0"/>
              </a:rPr>
              <a:t>	tongues, do they?”)</a:t>
            </a:r>
          </a:p>
          <a:p>
            <a:pPr eaLnBrk="0" fontAlgn="base" hangingPunct="0">
              <a:spcBef>
                <a:spcPct val="50000"/>
              </a:spcBef>
              <a:spcAft>
                <a:spcPct val="0"/>
              </a:spcAft>
            </a:pPr>
            <a:r>
              <a:rPr lang="en-US" altLang="en-US" sz="3200" b="1" dirty="0">
                <a:solidFill>
                  <a:srgbClr val="C00000"/>
                </a:solidFill>
                <a:effectLst>
                  <a:outerShdw blurRad="38100" dist="38100" dir="2700000" algn="tl">
                    <a:srgbClr val="000000">
                      <a:alpha val="43137"/>
                    </a:srgbClr>
                  </a:outerShdw>
                </a:effectLst>
                <a:latin typeface="Agency FB" panose="020B0503020202020204" pitchFamily="34" charset="0"/>
              </a:rPr>
              <a:t>No gift is to be considered universal, and this include speaking with tongues.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14019">
                                            <p:txEl>
                                              <p:pRg st="0" end="0"/>
                                            </p:txEl>
                                          </p:spTgt>
                                        </p:tgtEl>
                                        <p:attrNameLst>
                                          <p:attrName>style.visibility</p:attrName>
                                        </p:attrNameLst>
                                      </p:cBhvr>
                                      <p:to>
                                        <p:strVal val="visible"/>
                                      </p:to>
                                    </p:set>
                                    <p:anim calcmode="lin" valueType="num">
                                      <p:cBhvr>
                                        <p:cTn id="7" dur="500" fill="hold"/>
                                        <p:tgtEl>
                                          <p:spTgt spid="2140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1401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14019">
                                            <p:txEl>
                                              <p:pRg st="1" end="1"/>
                                            </p:txEl>
                                          </p:spTgt>
                                        </p:tgtEl>
                                        <p:attrNameLst>
                                          <p:attrName>style.visibility</p:attrName>
                                        </p:attrNameLst>
                                      </p:cBhvr>
                                      <p:to>
                                        <p:strVal val="visible"/>
                                      </p:to>
                                    </p:set>
                                    <p:anim calcmode="lin" valueType="num">
                                      <p:cBhvr additive="base">
                                        <p:cTn id="13" dur="500" fill="hold"/>
                                        <p:tgtEl>
                                          <p:spTgt spid="2140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40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14019">
                                            <p:txEl>
                                              <p:pRg st="2" end="2"/>
                                            </p:txEl>
                                          </p:spTgt>
                                        </p:tgtEl>
                                        <p:attrNameLst>
                                          <p:attrName>style.visibility</p:attrName>
                                        </p:attrNameLst>
                                      </p:cBhvr>
                                      <p:to>
                                        <p:strVal val="visible"/>
                                      </p:to>
                                    </p:set>
                                    <p:anim calcmode="lin" valueType="num">
                                      <p:cBhvr additive="base">
                                        <p:cTn id="19" dur="500" fill="hold"/>
                                        <p:tgtEl>
                                          <p:spTgt spid="2140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40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214020"/>
                                        </p:tgtEl>
                                        <p:attrNameLst>
                                          <p:attrName>style.visibility</p:attrName>
                                        </p:attrNameLst>
                                      </p:cBhvr>
                                      <p:to>
                                        <p:strVal val="visible"/>
                                      </p:to>
                                    </p:set>
                                    <p:animEffect transition="in" filter="dissolve">
                                      <p:cBhvr>
                                        <p:cTn id="25" dur="500"/>
                                        <p:tgtEl>
                                          <p:spTgt spid="214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20"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216067" name="Rectangle 3"/>
          <p:cNvSpPr>
            <a:spLocks noGrp="1" noChangeArrowheads="1"/>
          </p:cNvSpPr>
          <p:nvPr>
            <p:ph type="body" idx="1"/>
          </p:nvPr>
        </p:nvSpPr>
        <p:spPr>
          <a:xfrm>
            <a:off x="342900" y="352425"/>
            <a:ext cx="11037863" cy="6097611"/>
          </a:xfrm>
        </p:spPr>
        <p:txBody>
          <a:bodyPr>
            <a:normAutofit/>
          </a:bodyPr>
          <a:lstStyle/>
          <a:p>
            <a:pPr>
              <a:lnSpc>
                <a:spcPct val="120000"/>
              </a:lnSpc>
              <a:buFont typeface="Wingdings" panose="05000000000000000000" pitchFamily="2" charset="2"/>
              <a:buNone/>
            </a:pPr>
            <a:r>
              <a:rPr lang="en-US" altLang="en-US" sz="2400" b="1" dirty="0">
                <a:solidFill>
                  <a:srgbClr val="FFFF99"/>
                </a:solidFill>
                <a:effectLst>
                  <a:outerShdw blurRad="38100" dist="38100" dir="2700000" algn="tl">
                    <a:srgbClr val="000000">
                      <a:alpha val="43137"/>
                    </a:srgbClr>
                  </a:outerShdw>
                </a:effectLst>
              </a:rPr>
              <a:t>Matthew (16:20) and Luke (Lk. 9:21) follow Mark in that Jesus urged his disciples not to tell anyone that he was the Messiah (presumably due to the common political vision for the messiah).</a:t>
            </a:r>
          </a:p>
          <a:p>
            <a:pPr>
              <a:lnSpc>
                <a:spcPct val="90000"/>
              </a:lnSpc>
            </a:pPr>
            <a:r>
              <a:rPr lang="en-US" altLang="en-US" sz="2000" i="1" dirty="0">
                <a:solidFill>
                  <a:schemeClr val="bg1"/>
                </a:solidFill>
                <a:latin typeface="Arial Narrow" panose="020B0606020202030204" pitchFamily="34" charset="0"/>
              </a:rPr>
              <a:t>After Peter’s messianic confession, the synoptic gospels depicts Jesus as frankly talking about his suffering, rejection, death on the cross and resurrection (Mk. 9:31ff.; Mt. 16:21ff.; Lk. 9:22ff.).</a:t>
            </a:r>
          </a:p>
          <a:p>
            <a:pPr>
              <a:lnSpc>
                <a:spcPct val="90000"/>
              </a:lnSpc>
            </a:pPr>
            <a:r>
              <a:rPr lang="en-US" altLang="en-US" sz="2000" i="1" dirty="0">
                <a:solidFill>
                  <a:schemeClr val="bg1"/>
                </a:solidFill>
                <a:latin typeface="Arial Narrow" panose="020B0606020202030204" pitchFamily="34" charset="0"/>
              </a:rPr>
              <a:t>If the disciples were ready to accept him as the Christ, it must be on his own terms, not the popular image.</a:t>
            </a:r>
          </a:p>
          <a:p>
            <a:pPr>
              <a:lnSpc>
                <a:spcPct val="90000"/>
              </a:lnSpc>
            </a:pPr>
            <a:r>
              <a:rPr lang="en-US" altLang="en-US" sz="2000" i="1" dirty="0">
                <a:solidFill>
                  <a:schemeClr val="bg1"/>
                </a:solidFill>
                <a:latin typeface="Arial Narrow" panose="020B0606020202030204" pitchFamily="34" charset="0"/>
              </a:rPr>
              <a:t>Some would not die before they had seen God’s kingdom come (16:28), a prediction that has been variously interpreted to refer to:</a:t>
            </a:r>
          </a:p>
          <a:p>
            <a:pPr lvl="1">
              <a:lnSpc>
                <a:spcPct val="90000"/>
              </a:lnSpc>
            </a:pPr>
            <a:r>
              <a:rPr lang="en-US" altLang="en-US" sz="2000" b="1" dirty="0">
                <a:solidFill>
                  <a:srgbClr val="FFFFCC"/>
                </a:solidFill>
                <a:latin typeface="Arial Narrow" panose="020B0606020202030204" pitchFamily="34" charset="0"/>
              </a:rPr>
              <a:t>His transfiguration (17:1-2; cf. 2 </a:t>
            </a:r>
            <a:r>
              <a:rPr lang="en-US" altLang="en-US" sz="2000" b="1" dirty="0" err="1">
                <a:solidFill>
                  <a:srgbClr val="FFFFCC"/>
                </a:solidFill>
                <a:latin typeface="Arial Narrow" panose="020B0606020202030204" pitchFamily="34" charset="0"/>
              </a:rPr>
              <a:t>Pe</a:t>
            </a:r>
            <a:r>
              <a:rPr lang="en-US" altLang="en-US" sz="2000" b="1" dirty="0">
                <a:solidFill>
                  <a:srgbClr val="FFFFCC"/>
                </a:solidFill>
                <a:latin typeface="Arial Narrow" panose="020B0606020202030204" pitchFamily="34" charset="0"/>
              </a:rPr>
              <a:t>. 1:16-18)</a:t>
            </a:r>
          </a:p>
          <a:p>
            <a:pPr lvl="1">
              <a:lnSpc>
                <a:spcPct val="90000"/>
              </a:lnSpc>
            </a:pPr>
            <a:r>
              <a:rPr lang="en-US" altLang="en-US" sz="2000" b="1" dirty="0">
                <a:solidFill>
                  <a:srgbClr val="FFFFCC"/>
                </a:solidFill>
                <a:latin typeface="Arial Narrow" panose="020B0606020202030204" pitchFamily="34" charset="0"/>
              </a:rPr>
              <a:t>His post-resurrection appearances after Easter</a:t>
            </a:r>
          </a:p>
          <a:p>
            <a:pPr lvl="1">
              <a:lnSpc>
                <a:spcPct val="90000"/>
              </a:lnSpc>
            </a:pPr>
            <a:r>
              <a:rPr lang="en-US" altLang="en-US" sz="2000" b="1" dirty="0">
                <a:solidFill>
                  <a:srgbClr val="FFFFCC"/>
                </a:solidFill>
                <a:latin typeface="Arial Narrow" panose="020B0606020202030204" pitchFamily="34" charset="0"/>
              </a:rPr>
              <a:t>His coming in judgment on Jerusalem in AD 70</a:t>
            </a:r>
          </a:p>
          <a:p>
            <a:pPr lvl="1">
              <a:lnSpc>
                <a:spcPct val="90000"/>
              </a:lnSpc>
            </a:pPr>
            <a:r>
              <a:rPr lang="en-US" altLang="en-US" sz="2000" b="1" dirty="0">
                <a:solidFill>
                  <a:srgbClr val="FFFFCC"/>
                </a:solidFill>
                <a:latin typeface="Arial Narrow" panose="020B0606020202030204" pitchFamily="34" charset="0"/>
              </a:rPr>
              <a:t>The whole complex of events attending his death, resurrection and Pentecost</a:t>
            </a:r>
            <a:endParaRPr lang="en-US" altLang="en-US" sz="2400" dirty="0">
              <a:solidFill>
                <a:srgbClr val="FFFFCC"/>
              </a:solidFill>
              <a:latin typeface="Arial Narrow" panose="020B0606020202030204" pitchFamily="34" charset="0"/>
            </a:endParaRPr>
          </a:p>
        </p:txBody>
      </p:sp>
    </p:spTree>
    <p:extLst>
      <p:ext uri="{BB962C8B-B14F-4D97-AF65-F5344CB8AC3E}">
        <p14:creationId xmlns:p14="http://schemas.microsoft.com/office/powerpoint/2010/main" val="9069968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16067">
                                            <p:txEl>
                                              <p:pRg st="0" end="0"/>
                                            </p:txEl>
                                          </p:spTgt>
                                        </p:tgtEl>
                                        <p:attrNameLst>
                                          <p:attrName>style.visibility</p:attrName>
                                        </p:attrNameLst>
                                      </p:cBhvr>
                                      <p:to>
                                        <p:strVal val="visible"/>
                                      </p:to>
                                    </p:set>
                                    <p:anim calcmode="lin" valueType="num">
                                      <p:cBhvr>
                                        <p:cTn id="7" dur="500" fill="hold"/>
                                        <p:tgtEl>
                                          <p:spTgt spid="2160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1606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16067">
                                            <p:txEl>
                                              <p:pRg st="1" end="1"/>
                                            </p:txEl>
                                          </p:spTgt>
                                        </p:tgtEl>
                                        <p:attrNameLst>
                                          <p:attrName>style.visibility</p:attrName>
                                        </p:attrNameLst>
                                      </p:cBhvr>
                                      <p:to>
                                        <p:strVal val="visible"/>
                                      </p:to>
                                    </p:set>
                                    <p:anim calcmode="lin" valueType="num">
                                      <p:cBhvr additive="base">
                                        <p:cTn id="13" dur="500" fill="hold"/>
                                        <p:tgtEl>
                                          <p:spTgt spid="2160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60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6067">
                                            <p:txEl>
                                              <p:pRg st="2" end="2"/>
                                            </p:txEl>
                                          </p:spTgt>
                                        </p:tgtEl>
                                        <p:attrNameLst>
                                          <p:attrName>style.visibility</p:attrName>
                                        </p:attrNameLst>
                                      </p:cBhvr>
                                      <p:to>
                                        <p:strVal val="visible"/>
                                      </p:to>
                                    </p:set>
                                    <p:anim calcmode="lin" valueType="num">
                                      <p:cBhvr additive="base">
                                        <p:cTn id="19" dur="500" fill="hold"/>
                                        <p:tgtEl>
                                          <p:spTgt spid="2160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60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6067">
                                            <p:txEl>
                                              <p:pRg st="3" end="3"/>
                                            </p:txEl>
                                          </p:spTgt>
                                        </p:tgtEl>
                                        <p:attrNameLst>
                                          <p:attrName>style.visibility</p:attrName>
                                        </p:attrNameLst>
                                      </p:cBhvr>
                                      <p:to>
                                        <p:strVal val="visible"/>
                                      </p:to>
                                    </p:set>
                                    <p:anim calcmode="lin" valueType="num">
                                      <p:cBhvr additive="base">
                                        <p:cTn id="25" dur="500" fill="hold"/>
                                        <p:tgtEl>
                                          <p:spTgt spid="21606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160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6067">
                                            <p:txEl>
                                              <p:pRg st="4" end="4"/>
                                            </p:txEl>
                                          </p:spTgt>
                                        </p:tgtEl>
                                        <p:attrNameLst>
                                          <p:attrName>style.visibility</p:attrName>
                                        </p:attrNameLst>
                                      </p:cBhvr>
                                      <p:to>
                                        <p:strVal val="visible"/>
                                      </p:to>
                                    </p:set>
                                    <p:anim calcmode="lin" valueType="num">
                                      <p:cBhvr additive="base">
                                        <p:cTn id="31" dur="500" fill="hold"/>
                                        <p:tgtEl>
                                          <p:spTgt spid="21606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1606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16067">
                                            <p:txEl>
                                              <p:pRg st="5" end="5"/>
                                            </p:txEl>
                                          </p:spTgt>
                                        </p:tgtEl>
                                        <p:attrNameLst>
                                          <p:attrName>style.visibility</p:attrName>
                                        </p:attrNameLst>
                                      </p:cBhvr>
                                      <p:to>
                                        <p:strVal val="visible"/>
                                      </p:to>
                                    </p:set>
                                    <p:anim calcmode="lin" valueType="num">
                                      <p:cBhvr additive="base">
                                        <p:cTn id="37" dur="500" fill="hold"/>
                                        <p:tgtEl>
                                          <p:spTgt spid="21606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160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16067">
                                            <p:txEl>
                                              <p:pRg st="6" end="6"/>
                                            </p:txEl>
                                          </p:spTgt>
                                        </p:tgtEl>
                                        <p:attrNameLst>
                                          <p:attrName>style.visibility</p:attrName>
                                        </p:attrNameLst>
                                      </p:cBhvr>
                                      <p:to>
                                        <p:strVal val="visible"/>
                                      </p:to>
                                    </p:set>
                                    <p:anim calcmode="lin" valueType="num">
                                      <p:cBhvr additive="base">
                                        <p:cTn id="43" dur="500" fill="hold"/>
                                        <p:tgtEl>
                                          <p:spTgt spid="21606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160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16067">
                                            <p:txEl>
                                              <p:pRg st="7" end="7"/>
                                            </p:txEl>
                                          </p:spTgt>
                                        </p:tgtEl>
                                        <p:attrNameLst>
                                          <p:attrName>style.visibility</p:attrName>
                                        </p:attrNameLst>
                                      </p:cBhvr>
                                      <p:to>
                                        <p:strVal val="visible"/>
                                      </p:to>
                                    </p:set>
                                    <p:anim calcmode="lin" valueType="num">
                                      <p:cBhvr additive="base">
                                        <p:cTn id="49" dur="500" fill="hold"/>
                                        <p:tgtEl>
                                          <p:spTgt spid="21606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1606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showMasterSp="0">
  <p:cSld>
    <p:bg>
      <p:bgPr>
        <a:solidFill>
          <a:srgbClr val="FFFF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63E34-CB82-3036-86A2-10388CC89EAE}"/>
              </a:ext>
            </a:extLst>
          </p:cNvPr>
          <p:cNvSpPr>
            <a:spLocks noGrp="1"/>
          </p:cNvSpPr>
          <p:nvPr>
            <p:ph type="title"/>
          </p:nvPr>
        </p:nvSpPr>
        <p:spPr>
          <a:xfrm>
            <a:off x="613834" y="0"/>
            <a:ext cx="11180233" cy="811438"/>
          </a:xfrm>
        </p:spPr>
        <p:txBody>
          <a:bodyPr/>
          <a:lstStyle/>
          <a:p>
            <a:r>
              <a:rPr lang="en-US" sz="4000" dirty="0"/>
              <a:t>When will tongues cease (1 Co. 13:8)?</a:t>
            </a:r>
          </a:p>
        </p:txBody>
      </p:sp>
      <p:sp>
        <p:nvSpPr>
          <p:cNvPr id="3" name="Content Placeholder 2">
            <a:extLst>
              <a:ext uri="{FF2B5EF4-FFF2-40B4-BE49-F238E27FC236}">
                <a16:creationId xmlns:a16="http://schemas.microsoft.com/office/drawing/2014/main" id="{2C437061-19CB-12E0-9BD3-F650A4E65ACD}"/>
              </a:ext>
            </a:extLst>
          </p:cNvPr>
          <p:cNvSpPr>
            <a:spLocks noGrp="1"/>
          </p:cNvSpPr>
          <p:nvPr>
            <p:ph idx="1"/>
          </p:nvPr>
        </p:nvSpPr>
        <p:spPr>
          <a:xfrm>
            <a:off x="391886" y="892629"/>
            <a:ext cx="11484428" cy="5606142"/>
          </a:xfrm>
        </p:spPr>
        <p:txBody>
          <a:bodyPr/>
          <a:lstStyle/>
          <a:p>
            <a:pPr marL="0" indent="0">
              <a:buNone/>
            </a:pPr>
            <a:r>
              <a:rPr lang="en-US" sz="2400" dirty="0">
                <a:solidFill>
                  <a:srgbClr val="0070C0"/>
                </a:solidFill>
                <a:effectLst/>
              </a:rPr>
              <a:t>The issue concerns the Greek middle voice verb </a:t>
            </a:r>
            <a:r>
              <a:rPr lang="el-GR" sz="2400" dirty="0">
                <a:solidFill>
                  <a:srgbClr val="0070C0"/>
                </a:solidFill>
                <a:effectLst/>
              </a:rPr>
              <a:t>παυσονται</a:t>
            </a:r>
            <a:r>
              <a:rPr lang="en-US" sz="2400" dirty="0">
                <a:solidFill>
                  <a:srgbClr val="0070C0"/>
                </a:solidFill>
                <a:effectLst/>
              </a:rPr>
              <a:t>.</a:t>
            </a:r>
          </a:p>
          <a:p>
            <a:pPr marL="0" indent="0">
              <a:buNone/>
            </a:pPr>
            <a:r>
              <a:rPr lang="en-US" sz="2000" i="1" dirty="0">
                <a:solidFill>
                  <a:srgbClr val="C00000"/>
                </a:solidFill>
                <a:effectLst/>
              </a:rPr>
              <a:t>(In Greek, the middle voice verb describes actions in which the subject performs an action upon himself/itself or in his/its own interests. Unlike the verbs regarding prophecies and knowledge, which are future indicative passive verbs, Paul changes the tense regarding tongues to future middle passive. This, in turn, leaves the meaning, “…tongues, they will cease of themselves…”)</a:t>
            </a:r>
          </a:p>
          <a:p>
            <a:pPr marL="0" indent="0">
              <a:buNone/>
            </a:pPr>
            <a:r>
              <a:rPr lang="en-US" sz="2000" i="1" dirty="0">
                <a:solidFill>
                  <a:srgbClr val="C00000"/>
                </a:solidFill>
                <a:effectLst/>
              </a:rPr>
              <a:t>There are two ways of treating this verb leading to quite different theological positions:</a:t>
            </a:r>
          </a:p>
          <a:p>
            <a:pPr marL="0" indent="0">
              <a:buNone/>
            </a:pPr>
            <a:r>
              <a:rPr lang="en-US" sz="2000" b="1" dirty="0">
                <a:effectLst/>
              </a:rPr>
              <a:t>#1 – Permitting tongues for the whole period of the church </a:t>
            </a:r>
            <a:r>
              <a:rPr lang="en-US" sz="2000" dirty="0">
                <a:effectLst/>
              </a:rPr>
              <a:t>(Here, the middle voice verb is regarded as a stylistic change and should not differ in meaning from the other verbs used. Hence, prophecies, tongues, and knowledge will </a:t>
            </a:r>
            <a:r>
              <a:rPr lang="en-US" sz="2000" u="sng" dirty="0">
                <a:effectLst/>
              </a:rPr>
              <a:t>all</a:t>
            </a:r>
            <a:r>
              <a:rPr lang="en-US" sz="2000" dirty="0">
                <a:effectLst/>
              </a:rPr>
              <a:t> continue until the end of the age when the “perfect” comes.</a:t>
            </a:r>
          </a:p>
          <a:p>
            <a:pPr marL="0" indent="0">
              <a:buNone/>
            </a:pPr>
            <a:r>
              <a:rPr lang="en-US" sz="2000" b="1" dirty="0">
                <a:effectLst/>
              </a:rPr>
              <a:t>#2 – Tongues would gradually die out in the post-apostolic church </a:t>
            </a:r>
            <a:r>
              <a:rPr lang="en-US" sz="2000" dirty="0">
                <a:effectLst/>
              </a:rPr>
              <a:t>(Here, the middle voice verb is regarded as theologically significant, not merely stylistic. While prophecies and knowledge both continue until the end of the age, the gift of tongues would gradually cease to be operative.</a:t>
            </a:r>
          </a:p>
          <a:p>
            <a:pPr marL="0" indent="0">
              <a:buNone/>
            </a:pPr>
            <a:endParaRPr lang="en-US" sz="2400" i="1" dirty="0">
              <a:solidFill>
                <a:srgbClr val="C00000"/>
              </a:solidFill>
              <a:effectLst/>
            </a:endParaRPr>
          </a:p>
        </p:txBody>
      </p:sp>
    </p:spTree>
    <p:extLst>
      <p:ext uri="{BB962C8B-B14F-4D97-AF65-F5344CB8AC3E}">
        <p14:creationId xmlns:p14="http://schemas.microsoft.com/office/powerpoint/2010/main" val="345468354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97376F1-B995-D7F9-F659-85512BAB04E6}"/>
            </a:ext>
          </a:extLst>
        </p:cNvPr>
        <p:cNvGrpSpPr/>
        <p:nvPr/>
      </p:nvGrpSpPr>
      <p:grpSpPr>
        <a:xfrm>
          <a:off x="0" y="0"/>
          <a:ext cx="0" cy="0"/>
          <a:chOff x="0" y="0"/>
          <a:chExt cx="0" cy="0"/>
        </a:xfrm>
      </p:grpSpPr>
      <p:sp>
        <p:nvSpPr>
          <p:cNvPr id="93187" name="Rectangle 3">
            <a:extLst>
              <a:ext uri="{FF2B5EF4-FFF2-40B4-BE49-F238E27FC236}">
                <a16:creationId xmlns:a16="http://schemas.microsoft.com/office/drawing/2014/main" id="{B656960D-66C5-778E-AE4C-C17C0BFEB635}"/>
              </a:ext>
            </a:extLst>
          </p:cNvPr>
          <p:cNvSpPr>
            <a:spLocks noGrp="1" noChangeArrowheads="1"/>
          </p:cNvSpPr>
          <p:nvPr>
            <p:ph type="body" idx="1"/>
          </p:nvPr>
        </p:nvSpPr>
        <p:spPr>
          <a:xfrm>
            <a:off x="398059" y="4459705"/>
            <a:ext cx="10368553" cy="748789"/>
          </a:xfrm>
        </p:spPr>
        <p:txBody>
          <a:bodyPr/>
          <a:lstStyle/>
          <a:p>
            <a:pPr algn="r" eaLnBrk="1" hangingPunct="1">
              <a:lnSpc>
                <a:spcPct val="90000"/>
              </a:lnSpc>
              <a:buFont typeface="Wingdings" panose="05000000000000000000" pitchFamily="2" charset="2"/>
              <a:buNone/>
              <a:defRPr/>
            </a:pPr>
            <a:r>
              <a:rPr lang="en-US" altLang="en-US" sz="4400" dirty="0">
                <a:solidFill>
                  <a:srgbClr val="FF3300"/>
                </a:solidFill>
                <a:latin typeface="Matura MT Script Capitals" pitchFamily="66" charset="0"/>
              </a:rPr>
              <a:t>Christ’s Descent into Hell</a:t>
            </a:r>
          </a:p>
        </p:txBody>
      </p:sp>
      <p:sp>
        <p:nvSpPr>
          <p:cNvPr id="2" name="Slide Number Placeholder 1">
            <a:extLst>
              <a:ext uri="{FF2B5EF4-FFF2-40B4-BE49-F238E27FC236}">
                <a16:creationId xmlns:a16="http://schemas.microsoft.com/office/drawing/2014/main" id="{D56DC924-6981-DA01-AC10-6C865FDBD0E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291892810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MasterSp="0">
  <p:cSld>
    <p:bg>
      <p:bgPr>
        <a:solidFill>
          <a:srgbClr val="41050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B1A0B-08CB-4CD3-A63F-6C90BC8D8F44}"/>
              </a:ext>
            </a:extLst>
          </p:cNvPr>
          <p:cNvSpPr>
            <a:spLocks noGrp="1"/>
          </p:cNvSpPr>
          <p:nvPr>
            <p:ph type="title"/>
          </p:nvPr>
        </p:nvSpPr>
        <p:spPr>
          <a:xfrm>
            <a:off x="422031" y="515816"/>
            <a:ext cx="11324491" cy="1101969"/>
          </a:xfrm>
        </p:spPr>
        <p:txBody>
          <a:bodyPr>
            <a:noAutofit/>
          </a:bodyPr>
          <a:lstStyle/>
          <a:p>
            <a:pPr algn="l"/>
            <a:r>
              <a:rPr lang="en-US" sz="5400" dirty="0">
                <a:solidFill>
                  <a:srgbClr val="FFC000"/>
                </a:solidFill>
                <a:latin typeface="Brush Script MT" panose="03060802040406070304" pitchFamily="66" charset="0"/>
              </a:rPr>
              <a:t>Preaching to Spirits in Prison</a:t>
            </a:r>
          </a:p>
        </p:txBody>
      </p:sp>
      <p:sp>
        <p:nvSpPr>
          <p:cNvPr id="3" name="Content Placeholder 2">
            <a:extLst>
              <a:ext uri="{FF2B5EF4-FFF2-40B4-BE49-F238E27FC236}">
                <a16:creationId xmlns:a16="http://schemas.microsoft.com/office/drawing/2014/main" id="{6EEACF02-F9EE-4B40-BBFB-D4FEB37828EA}"/>
              </a:ext>
            </a:extLst>
          </p:cNvPr>
          <p:cNvSpPr>
            <a:spLocks noGrp="1"/>
          </p:cNvSpPr>
          <p:nvPr>
            <p:ph idx="1"/>
          </p:nvPr>
        </p:nvSpPr>
        <p:spPr>
          <a:xfrm>
            <a:off x="562708" y="1551708"/>
            <a:ext cx="11066584" cy="3433086"/>
          </a:xfrm>
        </p:spPr>
        <p:txBody>
          <a:bodyPr>
            <a:normAutofit/>
          </a:bodyPr>
          <a:lstStyle/>
          <a:p>
            <a:pPr marL="0" indent="0">
              <a:buNone/>
            </a:pPr>
            <a:r>
              <a:rPr lang="en-US" sz="2400" b="1" dirty="0">
                <a:solidFill>
                  <a:srgbClr val="99FF99"/>
                </a:solidFill>
              </a:rPr>
              <a:t>In his death, Peter says that Christ preached to the underworld between his death and resurrection (1 Pe. 3:19).</a:t>
            </a:r>
          </a:p>
          <a:p>
            <a:r>
              <a:rPr lang="en-US" i="1" dirty="0"/>
              <a:t>Peter’s later statement (4:6), that the gospel was preached to those who are dead, along with several other NT passages, convinced the ante-Nicene Fathers that after his death on the cross Christ descended into Hades ( cf. Ep. 4:9; Mt. 12:40; Ac. 2:25ff; Ro 10:6-7).</a:t>
            </a:r>
          </a:p>
          <a:p>
            <a:r>
              <a:rPr lang="en-US" i="1" dirty="0"/>
              <a:t>However, there is more than one understanding of what this might mean.</a:t>
            </a:r>
          </a:p>
        </p:txBody>
      </p:sp>
    </p:spTree>
    <p:extLst>
      <p:ext uri="{BB962C8B-B14F-4D97-AF65-F5344CB8AC3E}">
        <p14:creationId xmlns:p14="http://schemas.microsoft.com/office/powerpoint/2010/main" val="82620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246A2C-415C-4792-BDC8-7BC4555A6AB7}"/>
              </a:ext>
            </a:extLst>
          </p:cNvPr>
          <p:cNvSpPr>
            <a:spLocks noGrp="1"/>
          </p:cNvSpPr>
          <p:nvPr>
            <p:ph type="title"/>
          </p:nvPr>
        </p:nvSpPr>
        <p:spPr>
          <a:xfrm>
            <a:off x="175858" y="139529"/>
            <a:ext cx="11801109" cy="635343"/>
          </a:xfrm>
        </p:spPr>
        <p:txBody>
          <a:bodyPr/>
          <a:lstStyle/>
          <a:p>
            <a:pPr algn="ctr"/>
            <a:r>
              <a:rPr lang="en-US" dirty="0">
                <a:solidFill>
                  <a:srgbClr val="680808"/>
                </a:solidFill>
                <a:latin typeface="Arial Black" panose="020B0A04020102020204" pitchFamily="34" charset="0"/>
              </a:rPr>
              <a:t>FOUR VIEWS OF CHRIST’S DESCENT INTO HELL</a:t>
            </a:r>
          </a:p>
        </p:txBody>
      </p:sp>
      <p:sp>
        <p:nvSpPr>
          <p:cNvPr id="5" name="Content Placeholder 4">
            <a:extLst>
              <a:ext uri="{FF2B5EF4-FFF2-40B4-BE49-F238E27FC236}">
                <a16:creationId xmlns:a16="http://schemas.microsoft.com/office/drawing/2014/main" id="{EAEFA479-2F5A-42D1-9233-441448F66B15}"/>
              </a:ext>
            </a:extLst>
          </p:cNvPr>
          <p:cNvSpPr>
            <a:spLocks noGrp="1"/>
          </p:cNvSpPr>
          <p:nvPr>
            <p:ph sz="half" idx="1"/>
          </p:nvPr>
        </p:nvSpPr>
        <p:spPr>
          <a:xfrm>
            <a:off x="3174956" y="797170"/>
            <a:ext cx="2786082" cy="5920153"/>
          </a:xfrm>
          <a:solidFill>
            <a:schemeClr val="tx2">
              <a:lumMod val="25000"/>
            </a:schemeClr>
          </a:solidFill>
        </p:spPr>
        <p:txBody>
          <a:bodyPr>
            <a:normAutofit/>
          </a:bodyPr>
          <a:lstStyle/>
          <a:p>
            <a:pPr marL="0" indent="0" algn="ctr">
              <a:buNone/>
            </a:pPr>
            <a:r>
              <a:rPr lang="en-US" sz="2400" dirty="0">
                <a:solidFill>
                  <a:srgbClr val="FFFF66"/>
                </a:solidFill>
                <a:latin typeface="Bernard MT Condensed" panose="02050806060905020404" pitchFamily="18" charset="0"/>
              </a:rPr>
              <a:t>PROCLAIMING THE GOSPEL</a:t>
            </a:r>
          </a:p>
          <a:p>
            <a:pPr marL="0" indent="0">
              <a:lnSpc>
                <a:spcPct val="100000"/>
              </a:lnSpc>
              <a:buNone/>
            </a:pPr>
            <a:r>
              <a:rPr lang="en-US" i="1" dirty="0">
                <a:latin typeface="Arial Narrow" panose="020B0606020202030204" pitchFamily="34" charset="0"/>
              </a:rPr>
              <a:t>Here, Christ preached the gospel in Hades, either to deceased Israelites or to pagans who had been deprived of hearing it before Christ’s incarnation (Justin Martyr, Irenaeus, Tertullian, Calvin).</a:t>
            </a:r>
          </a:p>
        </p:txBody>
      </p:sp>
      <p:sp>
        <p:nvSpPr>
          <p:cNvPr id="6" name="Content Placeholder 5">
            <a:extLst>
              <a:ext uri="{FF2B5EF4-FFF2-40B4-BE49-F238E27FC236}">
                <a16:creationId xmlns:a16="http://schemas.microsoft.com/office/drawing/2014/main" id="{646F9A8B-24CD-4868-990F-2668CBC70ECB}"/>
              </a:ext>
            </a:extLst>
          </p:cNvPr>
          <p:cNvSpPr>
            <a:spLocks noGrp="1"/>
          </p:cNvSpPr>
          <p:nvPr>
            <p:ph sz="half" idx="2"/>
          </p:nvPr>
        </p:nvSpPr>
        <p:spPr>
          <a:xfrm>
            <a:off x="175858" y="774873"/>
            <a:ext cx="2786082" cy="5920153"/>
          </a:xfrm>
          <a:solidFill>
            <a:schemeClr val="bg2">
              <a:lumMod val="90000"/>
              <a:lumOff val="10000"/>
            </a:schemeClr>
          </a:solidFill>
        </p:spPr>
        <p:txBody>
          <a:bodyPr>
            <a:normAutofit/>
          </a:bodyPr>
          <a:lstStyle/>
          <a:p>
            <a:pPr marL="0" indent="0" algn="ctr">
              <a:buNone/>
            </a:pPr>
            <a:r>
              <a:rPr lang="en-US" sz="2400" dirty="0">
                <a:solidFill>
                  <a:srgbClr val="FFFF66"/>
                </a:solidFill>
                <a:latin typeface="Bernard MT Condensed" panose="02050806060905020404" pitchFamily="18" charset="0"/>
              </a:rPr>
              <a:t>ANNOUNCING VICTORY</a:t>
            </a:r>
          </a:p>
          <a:p>
            <a:pPr marL="0" indent="0">
              <a:lnSpc>
                <a:spcPct val="100000"/>
              </a:lnSpc>
              <a:buNone/>
            </a:pPr>
            <a:r>
              <a:rPr lang="en-US" i="1" dirty="0">
                <a:latin typeface="Arial Narrow" panose="020B0606020202030204" pitchFamily="34" charset="0"/>
              </a:rPr>
              <a:t>Here, Christ announced his triumph, either to the rebels from the time of Noah, or else to the Old Testament faithful, raising them to life in heaven (Ignatius). This came to be referred to as “the harrowing of hell.”</a:t>
            </a:r>
          </a:p>
        </p:txBody>
      </p:sp>
      <p:sp>
        <p:nvSpPr>
          <p:cNvPr id="7" name="Content Placeholder 4">
            <a:extLst>
              <a:ext uri="{FF2B5EF4-FFF2-40B4-BE49-F238E27FC236}">
                <a16:creationId xmlns:a16="http://schemas.microsoft.com/office/drawing/2014/main" id="{56E26999-EB0C-4E99-A95C-730FBEC3A215}"/>
              </a:ext>
            </a:extLst>
          </p:cNvPr>
          <p:cNvSpPr txBox="1">
            <a:spLocks/>
          </p:cNvSpPr>
          <p:nvPr/>
        </p:nvSpPr>
        <p:spPr>
          <a:xfrm>
            <a:off x="9190885" y="798317"/>
            <a:ext cx="2786082" cy="5920153"/>
          </a:xfrm>
          <a:prstGeom prst="rect">
            <a:avLst/>
          </a:prstGeom>
          <a:solidFill>
            <a:schemeClr val="accent6">
              <a:lumMod val="50000"/>
            </a:schemeClr>
          </a:solidFill>
        </p:spPr>
        <p:txBody>
          <a:bodyPr vert="horz" lIns="91440" tIns="45720" rIns="91440" bIns="45720" rtlCol="0">
            <a:norm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pPr marL="0" marR="0" lvl="0" indent="0" algn="ctr" defTabSz="914400" rtl="0" eaLnBrk="1" fontAlgn="auto" latinLnBrk="0" hangingPunct="1">
              <a:lnSpc>
                <a:spcPct val="120000"/>
              </a:lnSpc>
              <a:spcBef>
                <a:spcPts val="1000"/>
              </a:spcBef>
              <a:spcAft>
                <a:spcPts val="600"/>
              </a:spcAft>
              <a:buClr>
                <a:srgbClr val="8EC0C1"/>
              </a:buClr>
              <a:buSzPct val="90000"/>
              <a:buFont typeface="Wingdings" panose="05000000000000000000" pitchFamily="2" charset="2"/>
              <a:buNone/>
              <a:tabLst/>
              <a:defRPr/>
            </a:pPr>
            <a:r>
              <a:rPr kumimoji="0" lang="en-US" sz="2400" b="0" i="0" u="none" strike="noStrike" kern="1200" cap="none" spc="0" normalizeH="0" baseline="0" noProof="0" dirty="0">
                <a:ln>
                  <a:noFill/>
                </a:ln>
                <a:solidFill>
                  <a:srgbClr val="FFFF66"/>
                </a:solidFill>
                <a:effectLst/>
                <a:uLnTx/>
                <a:uFillTx/>
                <a:latin typeface="Bernard MT Condensed" panose="02050806060905020404" pitchFamily="18" charset="0"/>
                <a:ea typeface="+mn-ea"/>
                <a:cs typeface="+mn-cs"/>
              </a:rPr>
              <a:t>A GENUINE DEATH</a:t>
            </a:r>
          </a:p>
          <a:p>
            <a:pPr marL="0" marR="0" lvl="0" indent="0" algn="l" defTabSz="914400" rtl="0" eaLnBrk="1" fontAlgn="auto" latinLnBrk="0" hangingPunct="1">
              <a:lnSpc>
                <a:spcPct val="100000"/>
              </a:lnSpc>
              <a:spcBef>
                <a:spcPts val="1000"/>
              </a:spcBef>
              <a:spcAft>
                <a:spcPts val="600"/>
              </a:spcAft>
              <a:buClr>
                <a:srgbClr val="8EC0C1"/>
              </a:buClr>
              <a:buSzPct val="90000"/>
              <a:buFont typeface="Wingdings" panose="05000000000000000000" pitchFamily="2" charset="2"/>
              <a:buNone/>
              <a:tabLst/>
              <a:defRPr/>
            </a:pPr>
            <a:r>
              <a:rPr kumimoji="0" lang="en-US" b="0" i="1"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Other interpreters regard this passage in more general terms to stress that Christ truly died, a contradiction to the Docetic view that Christ only seemed to die.</a:t>
            </a:r>
          </a:p>
          <a:p>
            <a:pPr marL="0" marR="0" lvl="0" indent="0" algn="l" defTabSz="914400" rtl="0" eaLnBrk="1" fontAlgn="auto" latinLnBrk="0" hangingPunct="1">
              <a:lnSpc>
                <a:spcPct val="100000"/>
              </a:lnSpc>
              <a:spcBef>
                <a:spcPts val="1000"/>
              </a:spcBef>
              <a:spcAft>
                <a:spcPts val="600"/>
              </a:spcAft>
              <a:buClr>
                <a:srgbClr val="8EC0C1"/>
              </a:buClr>
              <a:buSzPct val="90000"/>
              <a:buFont typeface="Wingdings" panose="05000000000000000000" pitchFamily="2" charset="2"/>
              <a:buNone/>
              <a:tabLst/>
              <a:defRPr/>
            </a:pPr>
            <a:r>
              <a:rPr kumimoji="0" lang="en-US" b="0" i="1"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Some versions of the Creed simply say Christ “descended to the dead.”</a:t>
            </a:r>
          </a:p>
        </p:txBody>
      </p:sp>
      <p:sp>
        <p:nvSpPr>
          <p:cNvPr id="8" name="Content Placeholder 4">
            <a:extLst>
              <a:ext uri="{FF2B5EF4-FFF2-40B4-BE49-F238E27FC236}">
                <a16:creationId xmlns:a16="http://schemas.microsoft.com/office/drawing/2014/main" id="{06618277-213D-4A5A-B5D8-5DB7FE208FC1}"/>
              </a:ext>
            </a:extLst>
          </p:cNvPr>
          <p:cNvSpPr txBox="1">
            <a:spLocks/>
          </p:cNvSpPr>
          <p:nvPr/>
        </p:nvSpPr>
        <p:spPr>
          <a:xfrm>
            <a:off x="6189784" y="797170"/>
            <a:ext cx="2786082" cy="5920153"/>
          </a:xfrm>
          <a:prstGeom prst="rect">
            <a:avLst/>
          </a:prstGeom>
          <a:solidFill>
            <a:schemeClr val="accent3">
              <a:lumMod val="50000"/>
            </a:schemeClr>
          </a:solidFill>
        </p:spPr>
        <p:txBody>
          <a:bodyPr vert="horz" lIns="91440" tIns="45720" rIns="91440" bIns="45720" rtlCol="0">
            <a:norm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pPr marL="0" marR="0" lvl="0" indent="0" algn="ctr" defTabSz="914400" rtl="0" eaLnBrk="1" fontAlgn="auto" latinLnBrk="0" hangingPunct="1">
              <a:lnSpc>
                <a:spcPct val="120000"/>
              </a:lnSpc>
              <a:spcBef>
                <a:spcPts val="1000"/>
              </a:spcBef>
              <a:spcAft>
                <a:spcPts val="600"/>
              </a:spcAft>
              <a:buClr>
                <a:srgbClr val="8EC0C1"/>
              </a:buClr>
              <a:buSzPct val="90000"/>
              <a:buFont typeface="Wingdings" panose="05000000000000000000" pitchFamily="2" charset="2"/>
              <a:buNone/>
              <a:tabLst/>
              <a:defRPr/>
            </a:pPr>
            <a:r>
              <a:rPr lang="en-US" sz="2400" dirty="0">
                <a:solidFill>
                  <a:srgbClr val="FFFF66"/>
                </a:solidFill>
                <a:latin typeface="Bernard MT Condensed" panose="02050806060905020404" pitchFamily="18" charset="0"/>
              </a:rPr>
              <a:t>NOAH’S </a:t>
            </a:r>
            <a:r>
              <a:rPr kumimoji="0" lang="en-US" sz="2400" b="0" i="0" u="none" strike="noStrike" kern="1200" cap="none" spc="0" normalizeH="0" baseline="0" noProof="0" dirty="0">
                <a:ln>
                  <a:noFill/>
                </a:ln>
                <a:solidFill>
                  <a:srgbClr val="FFFF66"/>
                </a:solidFill>
                <a:effectLst/>
                <a:uLnTx/>
                <a:uFillTx/>
                <a:latin typeface="Bernard MT Condensed" panose="02050806060905020404" pitchFamily="18" charset="0"/>
              </a:rPr>
              <a:t>PREACHING </a:t>
            </a:r>
          </a:p>
          <a:p>
            <a:pPr marL="0" marR="0" lvl="0" indent="0" algn="l" defTabSz="914400" rtl="0" eaLnBrk="1" fontAlgn="auto" latinLnBrk="0" hangingPunct="1">
              <a:lnSpc>
                <a:spcPct val="100000"/>
              </a:lnSpc>
              <a:spcBef>
                <a:spcPts val="1000"/>
              </a:spcBef>
              <a:spcAft>
                <a:spcPts val="600"/>
              </a:spcAft>
              <a:buClr>
                <a:srgbClr val="8EC0C1"/>
              </a:buClr>
              <a:buSzPct val="90000"/>
              <a:buFont typeface="Wingdings" panose="05000000000000000000" pitchFamily="2" charset="2"/>
              <a:buNone/>
              <a:tabLst/>
              <a:defRPr/>
            </a:pPr>
            <a:r>
              <a:rPr kumimoji="0" lang="en-US" b="0" i="1"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Here, the spirit of Christ preached  through Noah to the ante-diluvian people in the time of Noah (Augustine). The NASB embraces this view and emends the text by adding the word “now” (“those </a:t>
            </a:r>
            <a:r>
              <a:rPr kumimoji="0" lang="en-US" b="0" i="1" u="sng" strike="noStrike" kern="1200" cap="none" spc="0" normalizeH="0" baseline="0" noProof="0" dirty="0">
                <a:ln>
                  <a:noFill/>
                </a:ln>
                <a:solidFill>
                  <a:prstClr val="white"/>
                </a:solidFill>
                <a:effectLst/>
                <a:uLnTx/>
                <a:uFillTx/>
                <a:latin typeface="Arial Narrow" panose="020B0606020202030204" pitchFamily="34" charset="0"/>
                <a:ea typeface="+mn-ea"/>
                <a:cs typeface="+mn-cs"/>
              </a:rPr>
              <a:t>now</a:t>
            </a:r>
            <a:r>
              <a:rPr kumimoji="0" lang="en-US" b="0" i="1"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in prison”).</a:t>
            </a:r>
          </a:p>
        </p:txBody>
      </p:sp>
    </p:spTree>
    <p:extLst>
      <p:ext uri="{BB962C8B-B14F-4D97-AF65-F5344CB8AC3E}">
        <p14:creationId xmlns:p14="http://schemas.microsoft.com/office/powerpoint/2010/main" val="420619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randombar(horizontal)">
                                      <p:cBhvr>
                                        <p:cTn id="7" dur="500"/>
                                        <p:tgtEl>
                                          <p:spTgt spid="6">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0" dur="500"/>
                                        <p:tgtEl>
                                          <p:spTgt spid="6">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3" dur="500"/>
                                        <p:tgtEl>
                                          <p:spTgt spid="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5">
                                            <p:bg/>
                                          </p:spTgt>
                                        </p:tgtEl>
                                        <p:attrNameLst>
                                          <p:attrName>style.visibility</p:attrName>
                                        </p:attrNameLst>
                                      </p:cBhvr>
                                      <p:to>
                                        <p:strVal val="visible"/>
                                      </p:to>
                                    </p:set>
                                    <p:animEffect transition="in" filter="randombar(horizontal)">
                                      <p:cBhvr>
                                        <p:cTn id="18" dur="500"/>
                                        <p:tgtEl>
                                          <p:spTgt spid="5">
                                            <p:bg/>
                                          </p:spTgt>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1" dur="500"/>
                                        <p:tgtEl>
                                          <p:spTgt spid="5">
                                            <p:txEl>
                                              <p:pRg st="0" end="0"/>
                                            </p:txEl>
                                          </p:spTgt>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randombar(horizontal)">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6" grpId="0" uiExpand="1" build="p" animBg="1"/>
      <p:bldP spid="7" grpId="0" animBg="1"/>
      <p:bldP spid="8" grpId="0" animBg="1"/>
    </p:bldLst>
  </p:timing>
</p:sld>
</file>

<file path=ppt/slides/slide17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97376F1-B995-D7F9-F659-85512BAB04E6}"/>
            </a:ext>
          </a:extLst>
        </p:cNvPr>
        <p:cNvGrpSpPr/>
        <p:nvPr/>
      </p:nvGrpSpPr>
      <p:grpSpPr>
        <a:xfrm>
          <a:off x="0" y="0"/>
          <a:ext cx="0" cy="0"/>
          <a:chOff x="0" y="0"/>
          <a:chExt cx="0" cy="0"/>
        </a:xfrm>
      </p:grpSpPr>
      <p:sp>
        <p:nvSpPr>
          <p:cNvPr id="93187" name="Rectangle 3">
            <a:extLst>
              <a:ext uri="{FF2B5EF4-FFF2-40B4-BE49-F238E27FC236}">
                <a16:creationId xmlns:a16="http://schemas.microsoft.com/office/drawing/2014/main" id="{B656960D-66C5-778E-AE4C-C17C0BFEB635}"/>
              </a:ext>
            </a:extLst>
          </p:cNvPr>
          <p:cNvSpPr>
            <a:spLocks noGrp="1" noChangeArrowheads="1"/>
          </p:cNvSpPr>
          <p:nvPr>
            <p:ph type="body" idx="1"/>
          </p:nvPr>
        </p:nvSpPr>
        <p:spPr>
          <a:xfrm>
            <a:off x="398059" y="4459705"/>
            <a:ext cx="10368553" cy="748789"/>
          </a:xfrm>
        </p:spPr>
        <p:txBody>
          <a:bodyPr/>
          <a:lstStyle/>
          <a:p>
            <a:pPr algn="r" eaLnBrk="1" hangingPunct="1">
              <a:lnSpc>
                <a:spcPct val="90000"/>
              </a:lnSpc>
              <a:buFont typeface="Wingdings" panose="05000000000000000000" pitchFamily="2" charset="2"/>
              <a:buNone/>
              <a:defRPr/>
            </a:pPr>
            <a:r>
              <a:rPr lang="en-US" altLang="en-US" sz="4400" dirty="0">
                <a:solidFill>
                  <a:srgbClr val="FF3300"/>
                </a:solidFill>
                <a:latin typeface="Matura MT Script Capitals" pitchFamily="66" charset="0"/>
              </a:rPr>
              <a:t>Interpretive Models for Revelation</a:t>
            </a:r>
          </a:p>
        </p:txBody>
      </p:sp>
      <p:sp>
        <p:nvSpPr>
          <p:cNvPr id="2" name="Slide Number Placeholder 1">
            <a:extLst>
              <a:ext uri="{FF2B5EF4-FFF2-40B4-BE49-F238E27FC236}">
                <a16:creationId xmlns:a16="http://schemas.microsoft.com/office/drawing/2014/main" id="{D56DC924-6981-DA01-AC10-6C865FDBD0E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363456524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6E228C56-B249-843E-DAEA-9C78E7C89277}"/>
              </a:ext>
            </a:extLst>
          </p:cNvPr>
          <p:cNvSpPr>
            <a:spLocks noGrp="1"/>
          </p:cNvSpPr>
          <p:nvPr>
            <p:ph type="title" idx="4294967295"/>
          </p:nvPr>
        </p:nvSpPr>
        <p:spPr/>
        <p:txBody>
          <a:bodyPr/>
          <a:lstStyle/>
          <a:p>
            <a:r>
              <a:rPr lang="en-US" altLang="en-US"/>
              <a:t>The Trend Over the Centuries</a:t>
            </a:r>
          </a:p>
        </p:txBody>
      </p:sp>
      <p:sp>
        <p:nvSpPr>
          <p:cNvPr id="47107" name="Rectangle 3">
            <a:extLst>
              <a:ext uri="{FF2B5EF4-FFF2-40B4-BE49-F238E27FC236}">
                <a16:creationId xmlns:a16="http://schemas.microsoft.com/office/drawing/2014/main" id="{5415A33B-4C89-9B8F-F175-0862F00898DB}"/>
              </a:ext>
            </a:extLst>
          </p:cNvPr>
          <p:cNvSpPr>
            <a:spLocks noGrp="1"/>
          </p:cNvSpPr>
          <p:nvPr>
            <p:ph type="body" idx="4294967295"/>
          </p:nvPr>
        </p:nvSpPr>
        <p:spPr>
          <a:xfrm>
            <a:off x="457200" y="2160589"/>
            <a:ext cx="11430000" cy="4511675"/>
          </a:xfrm>
        </p:spPr>
        <p:txBody>
          <a:bodyPr/>
          <a:lstStyle/>
          <a:p>
            <a:pPr>
              <a:lnSpc>
                <a:spcPct val="80000"/>
              </a:lnSpc>
              <a:buFont typeface="Arial" panose="020B0604020202020204" pitchFamily="34" charset="0"/>
              <a:buNone/>
            </a:pPr>
            <a:r>
              <a:rPr lang="en-US" altLang="en-US" b="1" dirty="0">
                <a:solidFill>
                  <a:srgbClr val="FFFF66"/>
                </a:solidFill>
              </a:rPr>
              <a:t>Various interpreters have tended to view their own era and circumstances as the primary focus of the book.</a:t>
            </a:r>
          </a:p>
          <a:p>
            <a:pPr>
              <a:lnSpc>
                <a:spcPct val="85000"/>
              </a:lnSpc>
            </a:pPr>
            <a:r>
              <a:rPr lang="en-US" altLang="en-US" sz="2000" i="1" dirty="0"/>
              <a:t>However, as the centuries marched onward, the interpretations continued to change in order to accommodate contemporary events, such as, the fall of Rome, the rise of Islam, the wars of Napoleon, the aggression of Germany in World War I and II, the Cold War, the formation of the European Union, and so forth.</a:t>
            </a:r>
          </a:p>
          <a:p>
            <a:pPr>
              <a:lnSpc>
                <a:spcPct val="85000"/>
              </a:lnSpc>
            </a:pPr>
            <a:r>
              <a:rPr lang="en-US" altLang="en-US" sz="2000" i="1" dirty="0"/>
              <a:t>All we know from the post-apostolic period is that the early Christians expected the church to see the whole complex of events described in the Revelation.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 calcmode="lin" valueType="num">
                                      <p:cBhvr>
                                        <p:cTn id="7" dur="500" fill="hold"/>
                                        <p:tgtEl>
                                          <p:spTgt spid="4710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710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7107">
                                            <p:txEl>
                                              <p:pRg st="1" end="1"/>
                                            </p:txEl>
                                          </p:spTgt>
                                        </p:tgtEl>
                                        <p:attrNameLst>
                                          <p:attrName>style.visibility</p:attrName>
                                        </p:attrNameLst>
                                      </p:cBhvr>
                                      <p:to>
                                        <p:strVal val="visible"/>
                                      </p:to>
                                    </p:set>
                                    <p:anim calcmode="lin" valueType="num">
                                      <p:cBhvr additive="base">
                                        <p:cTn id="13" dur="500" fill="hold"/>
                                        <p:tgtEl>
                                          <p:spTgt spid="471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71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7107">
                                            <p:txEl>
                                              <p:pRg st="2" end="2"/>
                                            </p:txEl>
                                          </p:spTgt>
                                        </p:tgtEl>
                                        <p:attrNameLst>
                                          <p:attrName>style.visibility</p:attrName>
                                        </p:attrNameLst>
                                      </p:cBhvr>
                                      <p:to>
                                        <p:strVal val="visible"/>
                                      </p:to>
                                    </p:set>
                                    <p:anim calcmode="lin" valueType="num">
                                      <p:cBhvr additive="base">
                                        <p:cTn id="19" dur="500" fill="hold"/>
                                        <p:tgtEl>
                                          <p:spTgt spid="471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71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CB280BC2-692B-424D-C9FF-3B5A3953413C}"/>
              </a:ext>
            </a:extLst>
          </p:cNvPr>
          <p:cNvSpPr>
            <a:spLocks noGrp="1"/>
          </p:cNvSpPr>
          <p:nvPr>
            <p:ph type="title" idx="4294967295"/>
          </p:nvPr>
        </p:nvSpPr>
        <p:spPr/>
        <p:txBody>
          <a:bodyPr/>
          <a:lstStyle/>
          <a:p>
            <a:r>
              <a:rPr lang="en-US" altLang="en-US"/>
              <a:t>Idealism</a:t>
            </a:r>
          </a:p>
        </p:txBody>
      </p:sp>
      <p:sp>
        <p:nvSpPr>
          <p:cNvPr id="49156" name="Rectangle 4">
            <a:extLst>
              <a:ext uri="{FF2B5EF4-FFF2-40B4-BE49-F238E27FC236}">
                <a16:creationId xmlns:a16="http://schemas.microsoft.com/office/drawing/2014/main" id="{242BAA4D-3181-EB72-8DF7-7EC9C606BE69}"/>
              </a:ext>
            </a:extLst>
          </p:cNvPr>
          <p:cNvSpPr>
            <a:spLocks noGrp="1"/>
          </p:cNvSpPr>
          <p:nvPr>
            <p:ph type="body" sz="half" idx="4294967295"/>
          </p:nvPr>
        </p:nvSpPr>
        <p:spPr>
          <a:xfrm>
            <a:off x="709084" y="2320925"/>
            <a:ext cx="2687638" cy="4233863"/>
          </a:xfrm>
          <a:solidFill>
            <a:srgbClr val="800000"/>
          </a:solidFill>
          <a:ln w="12700">
            <a:solidFill>
              <a:srgbClr val="000000"/>
            </a:solidFill>
            <a:miter lim="800000"/>
            <a:headEnd/>
            <a:tailEnd/>
          </a:ln>
        </p:spPr>
        <p:txBody>
          <a:bodyPr/>
          <a:lstStyle/>
          <a:p>
            <a:pPr algn="ctr">
              <a:lnSpc>
                <a:spcPct val="80000"/>
              </a:lnSpc>
              <a:buFont typeface="Arial" panose="020B0604020202020204" pitchFamily="34" charset="0"/>
              <a:buNone/>
            </a:pPr>
            <a:endParaRPr lang="en-US" altLang="en-US" sz="3600" dirty="0">
              <a:solidFill>
                <a:srgbClr val="FFFF99"/>
              </a:solidFill>
              <a:latin typeface="Impact" panose="020B0806030902050204" pitchFamily="34" charset="0"/>
            </a:endParaRPr>
          </a:p>
          <a:p>
            <a:pPr algn="ctr">
              <a:lnSpc>
                <a:spcPct val="80000"/>
              </a:lnSpc>
              <a:buFont typeface="Arial" panose="020B0604020202020204" pitchFamily="34" charset="0"/>
              <a:buNone/>
            </a:pPr>
            <a:r>
              <a:rPr lang="en-US" altLang="en-US" sz="3600" dirty="0">
                <a:solidFill>
                  <a:srgbClr val="FFFF99"/>
                </a:solidFill>
                <a:latin typeface="Impact" panose="020B0806030902050204" pitchFamily="34" charset="0"/>
              </a:rPr>
              <a:t>CHRISTIANS vs.</a:t>
            </a:r>
          </a:p>
          <a:p>
            <a:pPr algn="ctr">
              <a:lnSpc>
                <a:spcPct val="80000"/>
              </a:lnSpc>
              <a:buFont typeface="Arial" panose="020B0604020202020204" pitchFamily="34" charset="0"/>
              <a:buNone/>
            </a:pPr>
            <a:r>
              <a:rPr lang="en-US" altLang="en-US" sz="3600" dirty="0">
                <a:solidFill>
                  <a:srgbClr val="FFFF99"/>
                </a:solidFill>
                <a:latin typeface="Impact" panose="020B0806030902050204" pitchFamily="34" charset="0"/>
              </a:rPr>
              <a:t>THE WORLD SYSTEM</a:t>
            </a:r>
          </a:p>
        </p:txBody>
      </p:sp>
      <p:sp>
        <p:nvSpPr>
          <p:cNvPr id="49157" name="Rectangle 5">
            <a:extLst>
              <a:ext uri="{FF2B5EF4-FFF2-40B4-BE49-F238E27FC236}">
                <a16:creationId xmlns:a16="http://schemas.microsoft.com/office/drawing/2014/main" id="{9361BE79-CD08-E21D-728B-6E596C9C5431}"/>
              </a:ext>
            </a:extLst>
          </p:cNvPr>
          <p:cNvSpPr>
            <a:spLocks noGrp="1"/>
          </p:cNvSpPr>
          <p:nvPr>
            <p:ph type="body" sz="half" idx="4294967295"/>
          </p:nvPr>
        </p:nvSpPr>
        <p:spPr>
          <a:xfrm>
            <a:off x="3749040" y="2336800"/>
            <a:ext cx="8218169" cy="4217988"/>
          </a:xfrm>
        </p:spPr>
        <p:txBody>
          <a:bodyPr/>
          <a:lstStyle/>
          <a:p>
            <a:pPr>
              <a:lnSpc>
                <a:spcPct val="80000"/>
              </a:lnSpc>
            </a:pPr>
            <a:r>
              <a:rPr lang="en-US" altLang="en-US" sz="2000" i="1" dirty="0"/>
              <a:t>The seven churches are paradigms for the whole church of all times.</a:t>
            </a:r>
          </a:p>
          <a:p>
            <a:pPr>
              <a:lnSpc>
                <a:spcPct val="80000"/>
              </a:lnSpc>
            </a:pPr>
            <a:r>
              <a:rPr lang="en-US" altLang="en-US" sz="2000" i="1" dirty="0"/>
              <a:t>The plagues symbolize universal troubles throughout history.</a:t>
            </a:r>
          </a:p>
          <a:p>
            <a:pPr>
              <a:lnSpc>
                <a:spcPct val="80000"/>
              </a:lnSpc>
            </a:pPr>
            <a:r>
              <a:rPr lang="en-US" altLang="en-US" sz="2000" i="1" dirty="0"/>
              <a:t>The beast is the godless state.</a:t>
            </a:r>
          </a:p>
          <a:p>
            <a:pPr>
              <a:lnSpc>
                <a:spcPct val="80000"/>
              </a:lnSpc>
            </a:pPr>
            <a:r>
              <a:rPr lang="en-US" altLang="en-US" sz="2000" i="1" dirty="0"/>
              <a:t>The whore is the world system of commerce.</a:t>
            </a:r>
          </a:p>
          <a:p>
            <a:pPr>
              <a:lnSpc>
                <a:spcPct val="80000"/>
              </a:lnSpc>
            </a:pPr>
            <a:r>
              <a:rPr lang="en-US" altLang="en-US" sz="2000" i="1" dirty="0"/>
              <a:t>Christus Victor!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9156">
                                            <p:txEl>
                                              <p:pRg st="1" end="1"/>
                                            </p:txEl>
                                          </p:spTgt>
                                        </p:tgtEl>
                                        <p:attrNameLst>
                                          <p:attrName>style.visibility</p:attrName>
                                        </p:attrNameLst>
                                      </p:cBhvr>
                                      <p:to>
                                        <p:strVal val="visible"/>
                                      </p:to>
                                    </p:set>
                                    <p:anim calcmode="lin" valueType="num">
                                      <p:cBhvr>
                                        <p:cTn id="7" dur="500" fill="hold"/>
                                        <p:tgtEl>
                                          <p:spTgt spid="49156">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49156">
                                            <p:txEl>
                                              <p:pRg st="1" end="1"/>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49156">
                                            <p:txEl>
                                              <p:pRg st="2" end="2"/>
                                            </p:txEl>
                                          </p:spTgt>
                                        </p:tgtEl>
                                        <p:attrNameLst>
                                          <p:attrName>style.visibility</p:attrName>
                                        </p:attrNameLst>
                                      </p:cBhvr>
                                      <p:to>
                                        <p:strVal val="visible"/>
                                      </p:to>
                                    </p:set>
                                    <p:anim calcmode="lin" valueType="num">
                                      <p:cBhvr>
                                        <p:cTn id="11" dur="500" fill="hold"/>
                                        <p:tgtEl>
                                          <p:spTgt spid="49156">
                                            <p:txEl>
                                              <p:pRg st="2" end="2"/>
                                            </p:txEl>
                                          </p:spTgt>
                                        </p:tgtEl>
                                        <p:attrNameLst>
                                          <p:attrName>ppt_w</p:attrName>
                                        </p:attrNameLst>
                                      </p:cBhvr>
                                      <p:tavLst>
                                        <p:tav tm="0">
                                          <p:val>
                                            <p:fltVal val="0"/>
                                          </p:val>
                                        </p:tav>
                                        <p:tav tm="100000">
                                          <p:val>
                                            <p:strVal val="#ppt_w"/>
                                          </p:val>
                                        </p:tav>
                                      </p:tavLst>
                                    </p:anim>
                                    <p:anim calcmode="lin" valueType="num">
                                      <p:cBhvr>
                                        <p:cTn id="12" dur="500" fill="hold"/>
                                        <p:tgtEl>
                                          <p:spTgt spid="4915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49157">
                                            <p:txEl>
                                              <p:pRg st="0" end="0"/>
                                            </p:txEl>
                                          </p:spTgt>
                                        </p:tgtEl>
                                        <p:attrNameLst>
                                          <p:attrName>style.visibility</p:attrName>
                                        </p:attrNameLst>
                                      </p:cBhvr>
                                      <p:to>
                                        <p:strVal val="visible"/>
                                      </p:to>
                                    </p:set>
                                    <p:anim calcmode="lin" valueType="num">
                                      <p:cBhvr additive="base">
                                        <p:cTn id="17" dur="500" fill="hold"/>
                                        <p:tgtEl>
                                          <p:spTgt spid="4915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91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49157">
                                            <p:txEl>
                                              <p:pRg st="1" end="1"/>
                                            </p:txEl>
                                          </p:spTgt>
                                        </p:tgtEl>
                                        <p:attrNameLst>
                                          <p:attrName>style.visibility</p:attrName>
                                        </p:attrNameLst>
                                      </p:cBhvr>
                                      <p:to>
                                        <p:strVal val="visible"/>
                                      </p:to>
                                    </p:set>
                                    <p:anim calcmode="lin" valueType="num">
                                      <p:cBhvr additive="base">
                                        <p:cTn id="23" dur="500" fill="hold"/>
                                        <p:tgtEl>
                                          <p:spTgt spid="49157">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91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49157">
                                            <p:txEl>
                                              <p:pRg st="2" end="2"/>
                                            </p:txEl>
                                          </p:spTgt>
                                        </p:tgtEl>
                                        <p:attrNameLst>
                                          <p:attrName>style.visibility</p:attrName>
                                        </p:attrNameLst>
                                      </p:cBhvr>
                                      <p:to>
                                        <p:strVal val="visible"/>
                                      </p:to>
                                    </p:set>
                                    <p:anim calcmode="lin" valueType="num">
                                      <p:cBhvr additive="base">
                                        <p:cTn id="29" dur="500" fill="hold"/>
                                        <p:tgtEl>
                                          <p:spTgt spid="49157">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915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49157">
                                            <p:txEl>
                                              <p:pRg st="3" end="3"/>
                                            </p:txEl>
                                          </p:spTgt>
                                        </p:tgtEl>
                                        <p:attrNameLst>
                                          <p:attrName>style.visibility</p:attrName>
                                        </p:attrNameLst>
                                      </p:cBhvr>
                                      <p:to>
                                        <p:strVal val="visible"/>
                                      </p:to>
                                    </p:set>
                                    <p:anim calcmode="lin" valueType="num">
                                      <p:cBhvr additive="base">
                                        <p:cTn id="35" dur="500" fill="hold"/>
                                        <p:tgtEl>
                                          <p:spTgt spid="49157">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915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49157">
                                            <p:txEl>
                                              <p:pRg st="4" end="4"/>
                                            </p:txEl>
                                          </p:spTgt>
                                        </p:tgtEl>
                                        <p:attrNameLst>
                                          <p:attrName>style.visibility</p:attrName>
                                        </p:attrNameLst>
                                      </p:cBhvr>
                                      <p:to>
                                        <p:strVal val="visible"/>
                                      </p:to>
                                    </p:set>
                                    <p:anim calcmode="lin" valueType="num">
                                      <p:cBhvr additive="base">
                                        <p:cTn id="41" dur="500" fill="hold"/>
                                        <p:tgtEl>
                                          <p:spTgt spid="49157">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915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B25F4605-958E-4083-9F00-C3BE8D30DB6F}"/>
              </a:ext>
            </a:extLst>
          </p:cNvPr>
          <p:cNvSpPr>
            <a:spLocks noGrp="1"/>
          </p:cNvSpPr>
          <p:nvPr>
            <p:ph type="title" idx="4294967295"/>
          </p:nvPr>
        </p:nvSpPr>
        <p:spPr/>
        <p:txBody>
          <a:bodyPr/>
          <a:lstStyle/>
          <a:p>
            <a:r>
              <a:rPr lang="en-US" altLang="en-US"/>
              <a:t>Historicism</a:t>
            </a:r>
          </a:p>
        </p:txBody>
      </p:sp>
      <p:sp>
        <p:nvSpPr>
          <p:cNvPr id="51203" name="Rectangle 3">
            <a:extLst>
              <a:ext uri="{FF2B5EF4-FFF2-40B4-BE49-F238E27FC236}">
                <a16:creationId xmlns:a16="http://schemas.microsoft.com/office/drawing/2014/main" id="{C031B316-252C-BDF1-49C6-A714FDFCC9E0}"/>
              </a:ext>
            </a:extLst>
          </p:cNvPr>
          <p:cNvSpPr>
            <a:spLocks noGrp="1"/>
          </p:cNvSpPr>
          <p:nvPr>
            <p:ph type="body" sz="half" idx="4294967295"/>
          </p:nvPr>
        </p:nvSpPr>
        <p:spPr>
          <a:xfrm>
            <a:off x="709084" y="2265363"/>
            <a:ext cx="2687638" cy="4233863"/>
          </a:xfrm>
          <a:solidFill>
            <a:srgbClr val="800000"/>
          </a:solidFill>
          <a:ln w="12700">
            <a:solidFill>
              <a:srgbClr val="000000"/>
            </a:solidFill>
            <a:miter lim="800000"/>
            <a:headEnd/>
            <a:tailEnd/>
          </a:ln>
        </p:spPr>
        <p:txBody>
          <a:bodyPr/>
          <a:lstStyle/>
          <a:p>
            <a:pPr algn="ctr">
              <a:lnSpc>
                <a:spcPct val="80000"/>
              </a:lnSpc>
              <a:buFont typeface="Arial" panose="020B0604020202020204" pitchFamily="34" charset="0"/>
              <a:buNone/>
            </a:pPr>
            <a:endParaRPr lang="en-US" altLang="en-US" sz="3600">
              <a:solidFill>
                <a:srgbClr val="FFFF99"/>
              </a:solidFill>
              <a:latin typeface="Impact" panose="020B0806030902050204" pitchFamily="34" charset="0"/>
            </a:endParaRPr>
          </a:p>
          <a:p>
            <a:pPr algn="ctr">
              <a:lnSpc>
                <a:spcPct val="80000"/>
              </a:lnSpc>
              <a:buFont typeface="Arial" panose="020B0604020202020204" pitchFamily="34" charset="0"/>
              <a:buNone/>
            </a:pPr>
            <a:r>
              <a:rPr lang="en-US" altLang="en-US" sz="3600">
                <a:solidFill>
                  <a:srgbClr val="FFFF99"/>
                </a:solidFill>
                <a:latin typeface="Impact" panose="020B0806030902050204" pitchFamily="34" charset="0"/>
              </a:rPr>
              <a:t>THE TRUE CHURCH</a:t>
            </a:r>
          </a:p>
          <a:p>
            <a:pPr algn="ctr">
              <a:lnSpc>
                <a:spcPct val="80000"/>
              </a:lnSpc>
              <a:buFont typeface="Arial" panose="020B0604020202020204" pitchFamily="34" charset="0"/>
              <a:buNone/>
            </a:pPr>
            <a:r>
              <a:rPr lang="en-US" altLang="en-US" sz="3600">
                <a:solidFill>
                  <a:srgbClr val="FFFF99"/>
                </a:solidFill>
                <a:latin typeface="Impact" panose="020B0806030902050204" pitchFamily="34" charset="0"/>
              </a:rPr>
              <a:t>vs.</a:t>
            </a:r>
          </a:p>
          <a:p>
            <a:pPr algn="ctr">
              <a:lnSpc>
                <a:spcPct val="80000"/>
              </a:lnSpc>
              <a:buFont typeface="Arial" panose="020B0604020202020204" pitchFamily="34" charset="0"/>
              <a:buNone/>
            </a:pPr>
            <a:r>
              <a:rPr lang="en-US" altLang="en-US" sz="3600">
                <a:solidFill>
                  <a:srgbClr val="FFFF99"/>
                </a:solidFill>
                <a:latin typeface="Impact" panose="020B0806030902050204" pitchFamily="34" charset="0"/>
              </a:rPr>
              <a:t>FALSE RELIGION</a:t>
            </a:r>
          </a:p>
        </p:txBody>
      </p:sp>
      <p:sp>
        <p:nvSpPr>
          <p:cNvPr id="51204" name="Rectangle 4">
            <a:extLst>
              <a:ext uri="{FF2B5EF4-FFF2-40B4-BE49-F238E27FC236}">
                <a16:creationId xmlns:a16="http://schemas.microsoft.com/office/drawing/2014/main" id="{54F4F2B2-93A3-B586-44F7-50A468643F9E}"/>
              </a:ext>
            </a:extLst>
          </p:cNvPr>
          <p:cNvSpPr>
            <a:spLocks noGrp="1"/>
          </p:cNvSpPr>
          <p:nvPr>
            <p:ph type="body" sz="half" idx="4294967295"/>
          </p:nvPr>
        </p:nvSpPr>
        <p:spPr>
          <a:xfrm>
            <a:off x="3749041" y="2265363"/>
            <a:ext cx="8195310" cy="4521200"/>
          </a:xfrm>
        </p:spPr>
        <p:txBody>
          <a:bodyPr/>
          <a:lstStyle/>
          <a:p>
            <a:pPr>
              <a:lnSpc>
                <a:spcPct val="80000"/>
              </a:lnSpc>
            </a:pPr>
            <a:r>
              <a:rPr lang="en-US" altLang="en-US" sz="2000" i="1" dirty="0"/>
              <a:t>The seven churches are historical.</a:t>
            </a:r>
          </a:p>
          <a:p>
            <a:pPr>
              <a:lnSpc>
                <a:spcPct val="80000"/>
              </a:lnSpc>
            </a:pPr>
            <a:r>
              <a:rPr lang="en-US" altLang="en-US" sz="2000" i="1" dirty="0"/>
              <a:t>The seals and trumpets are woes in the world until the Edict of Constantine.</a:t>
            </a:r>
          </a:p>
          <a:p>
            <a:pPr>
              <a:lnSpc>
                <a:spcPct val="80000"/>
              </a:lnSpc>
            </a:pPr>
            <a:r>
              <a:rPr lang="en-US" altLang="en-US" sz="2000" i="1" dirty="0"/>
              <a:t>The beast is papal Rome; the beast’s mark is obedience to the papacy.</a:t>
            </a:r>
          </a:p>
          <a:p>
            <a:pPr>
              <a:lnSpc>
                <a:spcPct val="80000"/>
              </a:lnSpc>
            </a:pPr>
            <a:r>
              <a:rPr lang="en-US" altLang="en-US" sz="2000" i="1" dirty="0"/>
              <a:t>Babylon is the city of Rome, the seat of the papacy.</a:t>
            </a:r>
          </a:p>
          <a:p>
            <a:pPr>
              <a:lnSpc>
                <a:spcPct val="80000"/>
              </a:lnSpc>
            </a:pPr>
            <a:r>
              <a:rPr lang="en-US" altLang="en-US" sz="2000" i="1" dirty="0"/>
              <a:t>The Roman Church is the great whore.</a:t>
            </a:r>
          </a:p>
          <a:p>
            <a:pPr>
              <a:lnSpc>
                <a:spcPct val="80000"/>
              </a:lnSpc>
            </a:pPr>
            <a:r>
              <a:rPr lang="en-US" altLang="en-US" sz="2000" i="1" dirty="0"/>
              <a:t>The people of God are Protestants.</a:t>
            </a:r>
          </a:p>
          <a:p>
            <a:pPr>
              <a:lnSpc>
                <a:spcPct val="80000"/>
              </a:lnSpc>
            </a:pPr>
            <a:r>
              <a:rPr lang="en-US" altLang="en-US" sz="2000" i="1" dirty="0"/>
              <a:t>Christus Victor!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1203">
                                            <p:txEl>
                                              <p:pRg st="1" end="1"/>
                                            </p:txEl>
                                          </p:spTgt>
                                        </p:tgtEl>
                                        <p:attrNameLst>
                                          <p:attrName>style.visibility</p:attrName>
                                        </p:attrNameLst>
                                      </p:cBhvr>
                                      <p:to>
                                        <p:strVal val="visible"/>
                                      </p:to>
                                    </p:set>
                                    <p:anim calcmode="lin" valueType="num">
                                      <p:cBhvr>
                                        <p:cTn id="7" dur="500" fill="hold"/>
                                        <p:tgtEl>
                                          <p:spTgt spid="5120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1203">
                                            <p:txEl>
                                              <p:pRg st="1" end="1"/>
                                            </p:txEl>
                                          </p:spTgt>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51203">
                                            <p:txEl>
                                              <p:pRg st="2" end="2"/>
                                            </p:txEl>
                                          </p:spTgt>
                                        </p:tgtEl>
                                        <p:attrNameLst>
                                          <p:attrName>style.visibility</p:attrName>
                                        </p:attrNameLst>
                                      </p:cBhvr>
                                      <p:to>
                                        <p:strVal val="visible"/>
                                      </p:to>
                                    </p:set>
                                    <p:anim calcmode="lin" valueType="num">
                                      <p:cBhvr>
                                        <p:cTn id="12" dur="500" fill="hold"/>
                                        <p:tgtEl>
                                          <p:spTgt spid="51203">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51203">
                                            <p:txEl>
                                              <p:pRg st="2" end="2"/>
                                            </p:txEl>
                                          </p:spTgt>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nodeType="afterEffect">
                                  <p:stCondLst>
                                    <p:cond delay="0"/>
                                  </p:stCondLst>
                                  <p:childTnLst>
                                    <p:set>
                                      <p:cBhvr>
                                        <p:cTn id="16" dur="1" fill="hold">
                                          <p:stCondLst>
                                            <p:cond delay="0"/>
                                          </p:stCondLst>
                                        </p:cTn>
                                        <p:tgtEl>
                                          <p:spTgt spid="51203">
                                            <p:txEl>
                                              <p:pRg st="3" end="3"/>
                                            </p:txEl>
                                          </p:spTgt>
                                        </p:tgtEl>
                                        <p:attrNameLst>
                                          <p:attrName>style.visibility</p:attrName>
                                        </p:attrNameLst>
                                      </p:cBhvr>
                                      <p:to>
                                        <p:strVal val="visible"/>
                                      </p:to>
                                    </p:set>
                                    <p:anim calcmode="lin" valueType="num">
                                      <p:cBhvr>
                                        <p:cTn id="17" dur="500" fill="hold"/>
                                        <p:tgtEl>
                                          <p:spTgt spid="51203">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5120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51204">
                                            <p:txEl>
                                              <p:pRg st="0" end="0"/>
                                            </p:txEl>
                                          </p:spTgt>
                                        </p:tgtEl>
                                        <p:attrNameLst>
                                          <p:attrName>style.visibility</p:attrName>
                                        </p:attrNameLst>
                                      </p:cBhvr>
                                      <p:to>
                                        <p:strVal val="visible"/>
                                      </p:to>
                                    </p:set>
                                    <p:anim calcmode="lin" valueType="num">
                                      <p:cBhvr additive="base">
                                        <p:cTn id="23" dur="500" fill="hold"/>
                                        <p:tgtEl>
                                          <p:spTgt spid="51204">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120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51204">
                                            <p:txEl>
                                              <p:pRg st="1" end="1"/>
                                            </p:txEl>
                                          </p:spTgt>
                                        </p:tgtEl>
                                        <p:attrNameLst>
                                          <p:attrName>style.visibility</p:attrName>
                                        </p:attrNameLst>
                                      </p:cBhvr>
                                      <p:to>
                                        <p:strVal val="visible"/>
                                      </p:to>
                                    </p:set>
                                    <p:anim calcmode="lin" valueType="num">
                                      <p:cBhvr additive="base">
                                        <p:cTn id="29" dur="500" fill="hold"/>
                                        <p:tgtEl>
                                          <p:spTgt spid="51204">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120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51204">
                                            <p:txEl>
                                              <p:pRg st="2" end="2"/>
                                            </p:txEl>
                                          </p:spTgt>
                                        </p:tgtEl>
                                        <p:attrNameLst>
                                          <p:attrName>style.visibility</p:attrName>
                                        </p:attrNameLst>
                                      </p:cBhvr>
                                      <p:to>
                                        <p:strVal val="visible"/>
                                      </p:to>
                                    </p:set>
                                    <p:anim calcmode="lin" valueType="num">
                                      <p:cBhvr additive="base">
                                        <p:cTn id="35" dur="500" fill="hold"/>
                                        <p:tgtEl>
                                          <p:spTgt spid="51204">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120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51204">
                                            <p:txEl>
                                              <p:pRg st="3" end="3"/>
                                            </p:txEl>
                                          </p:spTgt>
                                        </p:tgtEl>
                                        <p:attrNameLst>
                                          <p:attrName>style.visibility</p:attrName>
                                        </p:attrNameLst>
                                      </p:cBhvr>
                                      <p:to>
                                        <p:strVal val="visible"/>
                                      </p:to>
                                    </p:set>
                                    <p:anim calcmode="lin" valueType="num">
                                      <p:cBhvr additive="base">
                                        <p:cTn id="41" dur="500" fill="hold"/>
                                        <p:tgtEl>
                                          <p:spTgt spid="51204">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120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51204">
                                            <p:txEl>
                                              <p:pRg st="4" end="4"/>
                                            </p:txEl>
                                          </p:spTgt>
                                        </p:tgtEl>
                                        <p:attrNameLst>
                                          <p:attrName>style.visibility</p:attrName>
                                        </p:attrNameLst>
                                      </p:cBhvr>
                                      <p:to>
                                        <p:strVal val="visible"/>
                                      </p:to>
                                    </p:set>
                                    <p:anim calcmode="lin" valueType="num">
                                      <p:cBhvr additive="base">
                                        <p:cTn id="47" dur="500" fill="hold"/>
                                        <p:tgtEl>
                                          <p:spTgt spid="51204">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120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nodeType="clickEffect">
                                  <p:stCondLst>
                                    <p:cond delay="0"/>
                                  </p:stCondLst>
                                  <p:childTnLst>
                                    <p:set>
                                      <p:cBhvr>
                                        <p:cTn id="52" dur="1" fill="hold">
                                          <p:stCondLst>
                                            <p:cond delay="0"/>
                                          </p:stCondLst>
                                        </p:cTn>
                                        <p:tgtEl>
                                          <p:spTgt spid="51204">
                                            <p:txEl>
                                              <p:pRg st="5" end="5"/>
                                            </p:txEl>
                                          </p:spTgt>
                                        </p:tgtEl>
                                        <p:attrNameLst>
                                          <p:attrName>style.visibility</p:attrName>
                                        </p:attrNameLst>
                                      </p:cBhvr>
                                      <p:to>
                                        <p:strVal val="visible"/>
                                      </p:to>
                                    </p:set>
                                    <p:anim calcmode="lin" valueType="num">
                                      <p:cBhvr additive="base">
                                        <p:cTn id="53" dur="500" fill="hold"/>
                                        <p:tgtEl>
                                          <p:spTgt spid="51204">
                                            <p:txEl>
                                              <p:pRg st="5" end="5"/>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5120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nodeType="clickEffect">
                                  <p:stCondLst>
                                    <p:cond delay="0"/>
                                  </p:stCondLst>
                                  <p:childTnLst>
                                    <p:set>
                                      <p:cBhvr>
                                        <p:cTn id="58" dur="1" fill="hold">
                                          <p:stCondLst>
                                            <p:cond delay="0"/>
                                          </p:stCondLst>
                                        </p:cTn>
                                        <p:tgtEl>
                                          <p:spTgt spid="51204">
                                            <p:txEl>
                                              <p:pRg st="6" end="6"/>
                                            </p:txEl>
                                          </p:spTgt>
                                        </p:tgtEl>
                                        <p:attrNameLst>
                                          <p:attrName>style.visibility</p:attrName>
                                        </p:attrNameLst>
                                      </p:cBhvr>
                                      <p:to>
                                        <p:strVal val="visible"/>
                                      </p:to>
                                    </p:set>
                                    <p:anim calcmode="lin" valueType="num">
                                      <p:cBhvr additive="base">
                                        <p:cTn id="59" dur="500" fill="hold"/>
                                        <p:tgtEl>
                                          <p:spTgt spid="51204">
                                            <p:txEl>
                                              <p:pRg st="6" end="6"/>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5120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B1AB61FD-2104-DBFD-66B3-DA2C7D6B26DE}"/>
              </a:ext>
            </a:extLst>
          </p:cNvPr>
          <p:cNvSpPr>
            <a:spLocks noGrp="1"/>
          </p:cNvSpPr>
          <p:nvPr>
            <p:ph type="title" idx="4294967295"/>
          </p:nvPr>
        </p:nvSpPr>
        <p:spPr/>
        <p:txBody>
          <a:bodyPr/>
          <a:lstStyle/>
          <a:p>
            <a:r>
              <a:rPr lang="en-US" altLang="en-US"/>
              <a:t>Preterism</a:t>
            </a:r>
          </a:p>
        </p:txBody>
      </p:sp>
      <p:sp>
        <p:nvSpPr>
          <p:cNvPr id="52227" name="Rectangle 3">
            <a:extLst>
              <a:ext uri="{FF2B5EF4-FFF2-40B4-BE49-F238E27FC236}">
                <a16:creationId xmlns:a16="http://schemas.microsoft.com/office/drawing/2014/main" id="{C8B998F4-24D0-A3E9-D1AD-FD9B1E428858}"/>
              </a:ext>
            </a:extLst>
          </p:cNvPr>
          <p:cNvSpPr>
            <a:spLocks noGrp="1"/>
          </p:cNvSpPr>
          <p:nvPr>
            <p:ph type="body" sz="half" idx="4294967295"/>
          </p:nvPr>
        </p:nvSpPr>
        <p:spPr>
          <a:xfrm>
            <a:off x="840740" y="2341880"/>
            <a:ext cx="2687638" cy="4233863"/>
          </a:xfrm>
          <a:solidFill>
            <a:srgbClr val="800000"/>
          </a:solidFill>
          <a:ln w="12700">
            <a:solidFill>
              <a:srgbClr val="000000"/>
            </a:solidFill>
            <a:miter lim="800000"/>
            <a:headEnd/>
            <a:tailEnd/>
          </a:ln>
        </p:spPr>
        <p:txBody>
          <a:bodyPr/>
          <a:lstStyle/>
          <a:p>
            <a:pPr algn="ctr">
              <a:lnSpc>
                <a:spcPct val="80000"/>
              </a:lnSpc>
              <a:buFont typeface="Arial" panose="020B0604020202020204" pitchFamily="34" charset="0"/>
              <a:buNone/>
            </a:pPr>
            <a:endParaRPr lang="en-US" altLang="en-US" sz="3600">
              <a:solidFill>
                <a:srgbClr val="FFFF99"/>
              </a:solidFill>
              <a:latin typeface="Impact" panose="020B0806030902050204" pitchFamily="34" charset="0"/>
            </a:endParaRPr>
          </a:p>
          <a:p>
            <a:pPr algn="ctr">
              <a:lnSpc>
                <a:spcPct val="80000"/>
              </a:lnSpc>
              <a:buFont typeface="Arial" panose="020B0604020202020204" pitchFamily="34" charset="0"/>
              <a:buNone/>
            </a:pPr>
            <a:r>
              <a:rPr lang="en-US" altLang="en-US" sz="3600">
                <a:solidFill>
                  <a:srgbClr val="FFFF99"/>
                </a:solidFill>
                <a:latin typeface="Impact" panose="020B0806030902050204" pitchFamily="34" charset="0"/>
              </a:rPr>
              <a:t>EARY CHURCH vs.</a:t>
            </a:r>
          </a:p>
          <a:p>
            <a:pPr algn="ctr">
              <a:lnSpc>
                <a:spcPct val="80000"/>
              </a:lnSpc>
              <a:buFont typeface="Arial" panose="020B0604020202020204" pitchFamily="34" charset="0"/>
              <a:buNone/>
            </a:pPr>
            <a:r>
              <a:rPr lang="en-US" altLang="en-US" sz="3600">
                <a:solidFill>
                  <a:srgbClr val="FFFF99"/>
                </a:solidFill>
                <a:latin typeface="Impact" panose="020B0806030902050204" pitchFamily="34" charset="0"/>
              </a:rPr>
              <a:t>PAGAN ROME</a:t>
            </a:r>
          </a:p>
        </p:txBody>
      </p:sp>
      <p:sp>
        <p:nvSpPr>
          <p:cNvPr id="52228" name="Rectangle 4">
            <a:extLst>
              <a:ext uri="{FF2B5EF4-FFF2-40B4-BE49-F238E27FC236}">
                <a16:creationId xmlns:a16="http://schemas.microsoft.com/office/drawing/2014/main" id="{EAACDFD1-221B-82EE-6081-F12B3E814EA1}"/>
              </a:ext>
            </a:extLst>
          </p:cNvPr>
          <p:cNvSpPr>
            <a:spLocks noGrp="1"/>
          </p:cNvSpPr>
          <p:nvPr>
            <p:ph type="body" sz="half" idx="4294967295"/>
          </p:nvPr>
        </p:nvSpPr>
        <p:spPr>
          <a:xfrm>
            <a:off x="3931920" y="2336800"/>
            <a:ext cx="8023860" cy="4217988"/>
          </a:xfrm>
        </p:spPr>
        <p:txBody>
          <a:bodyPr/>
          <a:lstStyle/>
          <a:p>
            <a:pPr>
              <a:lnSpc>
                <a:spcPct val="80000"/>
              </a:lnSpc>
            </a:pPr>
            <a:r>
              <a:rPr lang="en-US" altLang="en-US" sz="2000" i="1" dirty="0"/>
              <a:t>The seven churches are historical.</a:t>
            </a:r>
          </a:p>
          <a:p>
            <a:pPr>
              <a:lnSpc>
                <a:spcPct val="80000"/>
              </a:lnSpc>
            </a:pPr>
            <a:r>
              <a:rPr lang="en-US" altLang="en-US" sz="2000" i="1" dirty="0"/>
              <a:t>The plagues are symbols of divine judgment, either on the City of Rome or Jerusalem.</a:t>
            </a:r>
          </a:p>
          <a:p>
            <a:pPr>
              <a:lnSpc>
                <a:spcPct val="80000"/>
              </a:lnSpc>
            </a:pPr>
            <a:r>
              <a:rPr lang="en-US" altLang="en-US" sz="2000" i="1" dirty="0"/>
              <a:t>The beast is pagan Rome.</a:t>
            </a:r>
          </a:p>
          <a:p>
            <a:pPr>
              <a:lnSpc>
                <a:spcPct val="80000"/>
              </a:lnSpc>
            </a:pPr>
            <a:r>
              <a:rPr lang="en-US" altLang="en-US" sz="2000" i="1" dirty="0"/>
              <a:t>The wounded head is Caesar Nero.</a:t>
            </a:r>
          </a:p>
          <a:p>
            <a:pPr>
              <a:lnSpc>
                <a:spcPct val="80000"/>
              </a:lnSpc>
            </a:pPr>
            <a:r>
              <a:rPr lang="en-US" altLang="en-US" sz="2000" i="1" dirty="0"/>
              <a:t>The mark of the beast is the certificate for Caesar worship.</a:t>
            </a:r>
          </a:p>
          <a:p>
            <a:pPr>
              <a:lnSpc>
                <a:spcPct val="80000"/>
              </a:lnSpc>
            </a:pPr>
            <a:r>
              <a:rPr lang="en-US" altLang="en-US" sz="2000" i="1" dirty="0"/>
              <a:t>Babylon is Rome.</a:t>
            </a:r>
          </a:p>
          <a:p>
            <a:pPr>
              <a:lnSpc>
                <a:spcPct val="80000"/>
              </a:lnSpc>
            </a:pPr>
            <a:r>
              <a:rPr lang="en-US" altLang="en-US" sz="2000" i="1" dirty="0"/>
              <a:t>The whore is Rome.</a:t>
            </a:r>
          </a:p>
          <a:p>
            <a:pPr>
              <a:lnSpc>
                <a:spcPct val="80000"/>
              </a:lnSpc>
            </a:pPr>
            <a:r>
              <a:rPr lang="en-US" altLang="en-US" sz="2000" i="1" dirty="0"/>
              <a:t>Christus Victor!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2227">
                                            <p:txEl>
                                              <p:pRg st="1" end="1"/>
                                            </p:txEl>
                                          </p:spTgt>
                                        </p:tgtEl>
                                        <p:attrNameLst>
                                          <p:attrName>style.visibility</p:attrName>
                                        </p:attrNameLst>
                                      </p:cBhvr>
                                      <p:to>
                                        <p:strVal val="visible"/>
                                      </p:to>
                                    </p:set>
                                    <p:anim calcmode="lin" valueType="num">
                                      <p:cBhvr>
                                        <p:cTn id="7" dur="500" fill="hold"/>
                                        <p:tgtEl>
                                          <p:spTgt spid="52227">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2227">
                                            <p:txEl>
                                              <p:pRg st="1" end="1"/>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52227">
                                            <p:txEl>
                                              <p:pRg st="2" end="2"/>
                                            </p:txEl>
                                          </p:spTgt>
                                        </p:tgtEl>
                                        <p:attrNameLst>
                                          <p:attrName>style.visibility</p:attrName>
                                        </p:attrNameLst>
                                      </p:cBhvr>
                                      <p:to>
                                        <p:strVal val="visible"/>
                                      </p:to>
                                    </p:set>
                                    <p:anim calcmode="lin" valueType="num">
                                      <p:cBhvr>
                                        <p:cTn id="11" dur="500" fill="hold"/>
                                        <p:tgtEl>
                                          <p:spTgt spid="52227">
                                            <p:txEl>
                                              <p:pRg st="2" end="2"/>
                                            </p:txEl>
                                          </p:spTgt>
                                        </p:tgtEl>
                                        <p:attrNameLst>
                                          <p:attrName>ppt_w</p:attrName>
                                        </p:attrNameLst>
                                      </p:cBhvr>
                                      <p:tavLst>
                                        <p:tav tm="0">
                                          <p:val>
                                            <p:fltVal val="0"/>
                                          </p:val>
                                        </p:tav>
                                        <p:tav tm="100000">
                                          <p:val>
                                            <p:strVal val="#ppt_w"/>
                                          </p:val>
                                        </p:tav>
                                      </p:tavLst>
                                    </p:anim>
                                    <p:anim calcmode="lin" valueType="num">
                                      <p:cBhvr>
                                        <p:cTn id="12" dur="500" fill="hold"/>
                                        <p:tgtEl>
                                          <p:spTgt spid="5222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52228">
                                            <p:txEl>
                                              <p:pRg st="0" end="0"/>
                                            </p:txEl>
                                          </p:spTgt>
                                        </p:tgtEl>
                                        <p:attrNameLst>
                                          <p:attrName>style.visibility</p:attrName>
                                        </p:attrNameLst>
                                      </p:cBhvr>
                                      <p:to>
                                        <p:strVal val="visible"/>
                                      </p:to>
                                    </p:set>
                                    <p:anim calcmode="lin" valueType="num">
                                      <p:cBhvr additive="base">
                                        <p:cTn id="17" dur="500" fill="hold"/>
                                        <p:tgtEl>
                                          <p:spTgt spid="52228">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222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52228">
                                            <p:txEl>
                                              <p:pRg st="1" end="1"/>
                                            </p:txEl>
                                          </p:spTgt>
                                        </p:tgtEl>
                                        <p:attrNameLst>
                                          <p:attrName>style.visibility</p:attrName>
                                        </p:attrNameLst>
                                      </p:cBhvr>
                                      <p:to>
                                        <p:strVal val="visible"/>
                                      </p:to>
                                    </p:set>
                                    <p:anim calcmode="lin" valueType="num">
                                      <p:cBhvr additive="base">
                                        <p:cTn id="23" dur="500" fill="hold"/>
                                        <p:tgtEl>
                                          <p:spTgt spid="52228">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222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52228">
                                            <p:txEl>
                                              <p:pRg st="2" end="2"/>
                                            </p:txEl>
                                          </p:spTgt>
                                        </p:tgtEl>
                                        <p:attrNameLst>
                                          <p:attrName>style.visibility</p:attrName>
                                        </p:attrNameLst>
                                      </p:cBhvr>
                                      <p:to>
                                        <p:strVal val="visible"/>
                                      </p:to>
                                    </p:set>
                                    <p:anim calcmode="lin" valueType="num">
                                      <p:cBhvr additive="base">
                                        <p:cTn id="29" dur="500" fill="hold"/>
                                        <p:tgtEl>
                                          <p:spTgt spid="52228">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222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52228">
                                            <p:txEl>
                                              <p:pRg st="3" end="3"/>
                                            </p:txEl>
                                          </p:spTgt>
                                        </p:tgtEl>
                                        <p:attrNameLst>
                                          <p:attrName>style.visibility</p:attrName>
                                        </p:attrNameLst>
                                      </p:cBhvr>
                                      <p:to>
                                        <p:strVal val="visible"/>
                                      </p:to>
                                    </p:set>
                                    <p:anim calcmode="lin" valueType="num">
                                      <p:cBhvr additive="base">
                                        <p:cTn id="35" dur="500" fill="hold"/>
                                        <p:tgtEl>
                                          <p:spTgt spid="52228">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222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52228">
                                            <p:txEl>
                                              <p:pRg st="4" end="4"/>
                                            </p:txEl>
                                          </p:spTgt>
                                        </p:tgtEl>
                                        <p:attrNameLst>
                                          <p:attrName>style.visibility</p:attrName>
                                        </p:attrNameLst>
                                      </p:cBhvr>
                                      <p:to>
                                        <p:strVal val="visible"/>
                                      </p:to>
                                    </p:set>
                                    <p:anim calcmode="lin" valueType="num">
                                      <p:cBhvr additive="base">
                                        <p:cTn id="41" dur="500" fill="hold"/>
                                        <p:tgtEl>
                                          <p:spTgt spid="52228">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222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52228">
                                            <p:txEl>
                                              <p:pRg st="5" end="5"/>
                                            </p:txEl>
                                          </p:spTgt>
                                        </p:tgtEl>
                                        <p:attrNameLst>
                                          <p:attrName>style.visibility</p:attrName>
                                        </p:attrNameLst>
                                      </p:cBhvr>
                                      <p:to>
                                        <p:strVal val="visible"/>
                                      </p:to>
                                    </p:set>
                                    <p:anim calcmode="lin" valueType="num">
                                      <p:cBhvr additive="base">
                                        <p:cTn id="47" dur="500" fill="hold"/>
                                        <p:tgtEl>
                                          <p:spTgt spid="52228">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222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nodeType="clickEffect">
                                  <p:stCondLst>
                                    <p:cond delay="0"/>
                                  </p:stCondLst>
                                  <p:childTnLst>
                                    <p:set>
                                      <p:cBhvr>
                                        <p:cTn id="52" dur="1" fill="hold">
                                          <p:stCondLst>
                                            <p:cond delay="0"/>
                                          </p:stCondLst>
                                        </p:cTn>
                                        <p:tgtEl>
                                          <p:spTgt spid="52228">
                                            <p:txEl>
                                              <p:pRg st="6" end="6"/>
                                            </p:txEl>
                                          </p:spTgt>
                                        </p:tgtEl>
                                        <p:attrNameLst>
                                          <p:attrName>style.visibility</p:attrName>
                                        </p:attrNameLst>
                                      </p:cBhvr>
                                      <p:to>
                                        <p:strVal val="visible"/>
                                      </p:to>
                                    </p:set>
                                    <p:anim calcmode="lin" valueType="num">
                                      <p:cBhvr additive="base">
                                        <p:cTn id="53" dur="500" fill="hold"/>
                                        <p:tgtEl>
                                          <p:spTgt spid="52228">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5222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nodeType="clickEffect">
                                  <p:stCondLst>
                                    <p:cond delay="0"/>
                                  </p:stCondLst>
                                  <p:childTnLst>
                                    <p:set>
                                      <p:cBhvr>
                                        <p:cTn id="58" dur="1" fill="hold">
                                          <p:stCondLst>
                                            <p:cond delay="0"/>
                                          </p:stCondLst>
                                        </p:cTn>
                                        <p:tgtEl>
                                          <p:spTgt spid="52228">
                                            <p:txEl>
                                              <p:pRg st="7" end="7"/>
                                            </p:txEl>
                                          </p:spTgt>
                                        </p:tgtEl>
                                        <p:attrNameLst>
                                          <p:attrName>style.visibility</p:attrName>
                                        </p:attrNameLst>
                                      </p:cBhvr>
                                      <p:to>
                                        <p:strVal val="visible"/>
                                      </p:to>
                                    </p:set>
                                    <p:anim calcmode="lin" valueType="num">
                                      <p:cBhvr additive="base">
                                        <p:cTn id="59" dur="500" fill="hold"/>
                                        <p:tgtEl>
                                          <p:spTgt spid="52228">
                                            <p:txEl>
                                              <p:pRg st="7" end="7"/>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5222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F2BA2E66-3489-FD37-8F7D-C035DBCF1F2D}"/>
              </a:ext>
            </a:extLst>
          </p:cNvPr>
          <p:cNvSpPr>
            <a:spLocks noGrp="1"/>
          </p:cNvSpPr>
          <p:nvPr>
            <p:ph type="title" idx="4294967295"/>
          </p:nvPr>
        </p:nvSpPr>
        <p:spPr/>
        <p:txBody>
          <a:bodyPr/>
          <a:lstStyle/>
          <a:p>
            <a:r>
              <a:rPr lang="en-US" altLang="en-US"/>
              <a:t>Dispensationalism</a:t>
            </a:r>
          </a:p>
        </p:txBody>
      </p:sp>
      <p:sp>
        <p:nvSpPr>
          <p:cNvPr id="55299" name="Rectangle 3">
            <a:extLst>
              <a:ext uri="{FF2B5EF4-FFF2-40B4-BE49-F238E27FC236}">
                <a16:creationId xmlns:a16="http://schemas.microsoft.com/office/drawing/2014/main" id="{8657FA79-9250-1251-7EA6-61887C42B926}"/>
              </a:ext>
            </a:extLst>
          </p:cNvPr>
          <p:cNvSpPr>
            <a:spLocks noGrp="1"/>
          </p:cNvSpPr>
          <p:nvPr>
            <p:ph type="body" sz="half" idx="4294967295"/>
          </p:nvPr>
        </p:nvSpPr>
        <p:spPr>
          <a:xfrm>
            <a:off x="709084" y="2323306"/>
            <a:ext cx="2570163" cy="4219575"/>
          </a:xfrm>
          <a:solidFill>
            <a:srgbClr val="800000"/>
          </a:solidFill>
          <a:ln w="12700">
            <a:solidFill>
              <a:srgbClr val="000000"/>
            </a:solidFill>
            <a:miter lim="800000"/>
            <a:headEnd/>
            <a:tailEnd/>
          </a:ln>
        </p:spPr>
        <p:txBody>
          <a:bodyPr/>
          <a:lstStyle/>
          <a:p>
            <a:pPr>
              <a:lnSpc>
                <a:spcPct val="80000"/>
              </a:lnSpc>
              <a:buFont typeface="Arial" panose="020B0604020202020204" pitchFamily="34" charset="0"/>
              <a:buNone/>
            </a:pPr>
            <a:endParaRPr lang="en-US" altLang="en-US" sz="3600" dirty="0">
              <a:solidFill>
                <a:srgbClr val="FFFF99"/>
              </a:solidFill>
              <a:latin typeface="Impact" panose="020B0806030902050204" pitchFamily="34" charset="0"/>
            </a:endParaRPr>
          </a:p>
          <a:p>
            <a:pPr algn="ctr">
              <a:lnSpc>
                <a:spcPct val="80000"/>
              </a:lnSpc>
              <a:buFont typeface="Arial" panose="020B0604020202020204" pitchFamily="34" charset="0"/>
              <a:buNone/>
            </a:pPr>
            <a:r>
              <a:rPr lang="en-US" altLang="en-US" sz="3600" dirty="0">
                <a:solidFill>
                  <a:srgbClr val="FFFF99"/>
                </a:solidFill>
                <a:latin typeface="Impact" panose="020B0806030902050204" pitchFamily="34" charset="0"/>
              </a:rPr>
              <a:t>THE JEWS vs.</a:t>
            </a:r>
          </a:p>
          <a:p>
            <a:pPr algn="ctr">
              <a:lnSpc>
                <a:spcPct val="80000"/>
              </a:lnSpc>
              <a:buFont typeface="Arial" panose="020B0604020202020204" pitchFamily="34" charset="0"/>
              <a:buNone/>
            </a:pPr>
            <a:r>
              <a:rPr lang="en-US" altLang="en-US" sz="3600" dirty="0">
                <a:solidFill>
                  <a:srgbClr val="FFFF99"/>
                </a:solidFill>
                <a:latin typeface="Impact" panose="020B0806030902050204" pitchFamily="34" charset="0"/>
              </a:rPr>
              <a:t>ANTICHRIST AFTER THE RAPTURE OF THE CHURCH</a:t>
            </a:r>
          </a:p>
        </p:txBody>
      </p:sp>
      <p:sp>
        <p:nvSpPr>
          <p:cNvPr id="55300" name="Rectangle 4">
            <a:extLst>
              <a:ext uri="{FF2B5EF4-FFF2-40B4-BE49-F238E27FC236}">
                <a16:creationId xmlns:a16="http://schemas.microsoft.com/office/drawing/2014/main" id="{B0FCEC89-7E90-A65A-5731-AB9B4188419F}"/>
              </a:ext>
            </a:extLst>
          </p:cNvPr>
          <p:cNvSpPr>
            <a:spLocks noGrp="1"/>
          </p:cNvSpPr>
          <p:nvPr>
            <p:ph type="body" sz="half" idx="4294967295"/>
          </p:nvPr>
        </p:nvSpPr>
        <p:spPr>
          <a:xfrm>
            <a:off x="3566160" y="2036763"/>
            <a:ext cx="8355330" cy="4792662"/>
          </a:xfrm>
        </p:spPr>
        <p:txBody>
          <a:bodyPr/>
          <a:lstStyle/>
          <a:p>
            <a:pPr>
              <a:lnSpc>
                <a:spcPct val="80000"/>
              </a:lnSpc>
            </a:pPr>
            <a:r>
              <a:rPr lang="en-US" altLang="en-US" sz="2000" i="1" dirty="0"/>
              <a:t>The seven churches are symbols of seven ages throughout Christian history.</a:t>
            </a:r>
          </a:p>
          <a:p>
            <a:pPr>
              <a:lnSpc>
                <a:spcPct val="80000"/>
              </a:lnSpc>
            </a:pPr>
            <a:r>
              <a:rPr lang="en-US" altLang="en-US" sz="2000" i="1" dirty="0"/>
              <a:t>The plagues will be fulfilled during the 70</a:t>
            </a:r>
            <a:r>
              <a:rPr lang="en-US" altLang="en-US" sz="2000" i="1" baseline="30000" dirty="0"/>
              <a:t>th</a:t>
            </a:r>
            <a:r>
              <a:rPr lang="en-US" altLang="en-US" sz="2000" i="1" dirty="0"/>
              <a:t> week of Daniel, a period to come.</a:t>
            </a:r>
          </a:p>
          <a:p>
            <a:pPr>
              <a:lnSpc>
                <a:spcPct val="80000"/>
              </a:lnSpc>
            </a:pPr>
            <a:r>
              <a:rPr lang="en-US" altLang="en-US" sz="2000" i="1" dirty="0"/>
              <a:t>The saints will be righteous Jews still within God’s ancient covenant of Moses.</a:t>
            </a:r>
          </a:p>
          <a:p>
            <a:pPr>
              <a:lnSpc>
                <a:spcPct val="80000"/>
              </a:lnSpc>
            </a:pPr>
            <a:r>
              <a:rPr lang="en-US" altLang="en-US" sz="2000" i="1" dirty="0"/>
              <a:t>The beast will be the antichrist to come.</a:t>
            </a:r>
          </a:p>
          <a:p>
            <a:pPr>
              <a:lnSpc>
                <a:spcPct val="80000"/>
              </a:lnSpc>
            </a:pPr>
            <a:r>
              <a:rPr lang="en-US" altLang="en-US" sz="2000" i="1" dirty="0"/>
              <a:t>The beast’s mark will be economic domination of the whole world.</a:t>
            </a:r>
          </a:p>
          <a:p>
            <a:pPr>
              <a:lnSpc>
                <a:spcPct val="80000"/>
              </a:lnSpc>
            </a:pPr>
            <a:r>
              <a:rPr lang="en-US" altLang="en-US" sz="2000" i="1" dirty="0"/>
              <a:t>Babylon is the European Union.</a:t>
            </a:r>
          </a:p>
          <a:p>
            <a:pPr>
              <a:lnSpc>
                <a:spcPct val="80000"/>
              </a:lnSpc>
            </a:pPr>
            <a:r>
              <a:rPr lang="en-US" altLang="en-US" sz="2000" i="1" dirty="0"/>
              <a:t>The conqueror will be Christ’s return.</a:t>
            </a:r>
          </a:p>
          <a:p>
            <a:pPr>
              <a:lnSpc>
                <a:spcPct val="80000"/>
              </a:lnSpc>
            </a:pPr>
            <a:r>
              <a:rPr lang="en-US" altLang="en-US" sz="2000" i="1" dirty="0"/>
              <a:t>The 1000 years will fulfill the ancient land promises to the Jews.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5299">
                                            <p:txEl>
                                              <p:pRg st="1" end="1"/>
                                            </p:txEl>
                                          </p:spTgt>
                                        </p:tgtEl>
                                        <p:attrNameLst>
                                          <p:attrName>style.visibility</p:attrName>
                                        </p:attrNameLst>
                                      </p:cBhvr>
                                      <p:to>
                                        <p:strVal val="visible"/>
                                      </p:to>
                                    </p:set>
                                    <p:anim calcmode="lin" valueType="num">
                                      <p:cBhvr>
                                        <p:cTn id="7" dur="500" fill="hold"/>
                                        <p:tgtEl>
                                          <p:spTgt spid="55299">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5299">
                                            <p:txEl>
                                              <p:pRg st="1" end="1"/>
                                            </p:txEl>
                                          </p:spTgt>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55299">
                                            <p:txEl>
                                              <p:pRg st="2" end="2"/>
                                            </p:txEl>
                                          </p:spTgt>
                                        </p:tgtEl>
                                        <p:attrNameLst>
                                          <p:attrName>style.visibility</p:attrName>
                                        </p:attrNameLst>
                                      </p:cBhvr>
                                      <p:to>
                                        <p:strVal val="visible"/>
                                      </p:to>
                                    </p:set>
                                    <p:anim calcmode="lin" valueType="num">
                                      <p:cBhvr>
                                        <p:cTn id="12" dur="500" fill="hold"/>
                                        <p:tgtEl>
                                          <p:spTgt spid="55299">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5529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55300">
                                            <p:txEl>
                                              <p:pRg st="0" end="0"/>
                                            </p:txEl>
                                          </p:spTgt>
                                        </p:tgtEl>
                                        <p:attrNameLst>
                                          <p:attrName>style.visibility</p:attrName>
                                        </p:attrNameLst>
                                      </p:cBhvr>
                                      <p:to>
                                        <p:strVal val="visible"/>
                                      </p:to>
                                    </p:set>
                                    <p:anim calcmode="lin" valueType="num">
                                      <p:cBhvr additive="base">
                                        <p:cTn id="18" dur="500" fill="hold"/>
                                        <p:tgtEl>
                                          <p:spTgt spid="55300">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530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55300">
                                            <p:txEl>
                                              <p:pRg st="1" end="1"/>
                                            </p:txEl>
                                          </p:spTgt>
                                        </p:tgtEl>
                                        <p:attrNameLst>
                                          <p:attrName>style.visibility</p:attrName>
                                        </p:attrNameLst>
                                      </p:cBhvr>
                                      <p:to>
                                        <p:strVal val="visible"/>
                                      </p:to>
                                    </p:set>
                                    <p:anim calcmode="lin" valueType="num">
                                      <p:cBhvr additive="base">
                                        <p:cTn id="24" dur="500" fill="hold"/>
                                        <p:tgtEl>
                                          <p:spTgt spid="55300">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530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55300">
                                            <p:txEl>
                                              <p:pRg st="2" end="2"/>
                                            </p:txEl>
                                          </p:spTgt>
                                        </p:tgtEl>
                                        <p:attrNameLst>
                                          <p:attrName>style.visibility</p:attrName>
                                        </p:attrNameLst>
                                      </p:cBhvr>
                                      <p:to>
                                        <p:strVal val="visible"/>
                                      </p:to>
                                    </p:set>
                                    <p:anim calcmode="lin" valueType="num">
                                      <p:cBhvr additive="base">
                                        <p:cTn id="30" dur="500" fill="hold"/>
                                        <p:tgtEl>
                                          <p:spTgt spid="55300">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530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nodeType="clickEffect">
                                  <p:stCondLst>
                                    <p:cond delay="0"/>
                                  </p:stCondLst>
                                  <p:childTnLst>
                                    <p:set>
                                      <p:cBhvr>
                                        <p:cTn id="35" dur="1" fill="hold">
                                          <p:stCondLst>
                                            <p:cond delay="0"/>
                                          </p:stCondLst>
                                        </p:cTn>
                                        <p:tgtEl>
                                          <p:spTgt spid="55300">
                                            <p:txEl>
                                              <p:pRg st="3" end="3"/>
                                            </p:txEl>
                                          </p:spTgt>
                                        </p:tgtEl>
                                        <p:attrNameLst>
                                          <p:attrName>style.visibility</p:attrName>
                                        </p:attrNameLst>
                                      </p:cBhvr>
                                      <p:to>
                                        <p:strVal val="visible"/>
                                      </p:to>
                                    </p:set>
                                    <p:anim calcmode="lin" valueType="num">
                                      <p:cBhvr additive="base">
                                        <p:cTn id="36" dur="500" fill="hold"/>
                                        <p:tgtEl>
                                          <p:spTgt spid="55300">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530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nodeType="clickEffect">
                                  <p:stCondLst>
                                    <p:cond delay="0"/>
                                  </p:stCondLst>
                                  <p:childTnLst>
                                    <p:set>
                                      <p:cBhvr>
                                        <p:cTn id="41" dur="1" fill="hold">
                                          <p:stCondLst>
                                            <p:cond delay="0"/>
                                          </p:stCondLst>
                                        </p:cTn>
                                        <p:tgtEl>
                                          <p:spTgt spid="55300">
                                            <p:txEl>
                                              <p:pRg st="4" end="4"/>
                                            </p:txEl>
                                          </p:spTgt>
                                        </p:tgtEl>
                                        <p:attrNameLst>
                                          <p:attrName>style.visibility</p:attrName>
                                        </p:attrNameLst>
                                      </p:cBhvr>
                                      <p:to>
                                        <p:strVal val="visible"/>
                                      </p:to>
                                    </p:set>
                                    <p:anim calcmode="lin" valueType="num">
                                      <p:cBhvr additive="base">
                                        <p:cTn id="42" dur="500" fill="hold"/>
                                        <p:tgtEl>
                                          <p:spTgt spid="55300">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5530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nodeType="clickEffect">
                                  <p:stCondLst>
                                    <p:cond delay="0"/>
                                  </p:stCondLst>
                                  <p:childTnLst>
                                    <p:set>
                                      <p:cBhvr>
                                        <p:cTn id="47" dur="1" fill="hold">
                                          <p:stCondLst>
                                            <p:cond delay="0"/>
                                          </p:stCondLst>
                                        </p:cTn>
                                        <p:tgtEl>
                                          <p:spTgt spid="55300">
                                            <p:txEl>
                                              <p:pRg st="5" end="5"/>
                                            </p:txEl>
                                          </p:spTgt>
                                        </p:tgtEl>
                                        <p:attrNameLst>
                                          <p:attrName>style.visibility</p:attrName>
                                        </p:attrNameLst>
                                      </p:cBhvr>
                                      <p:to>
                                        <p:strVal val="visible"/>
                                      </p:to>
                                    </p:set>
                                    <p:anim calcmode="lin" valueType="num">
                                      <p:cBhvr additive="base">
                                        <p:cTn id="48" dur="500" fill="hold"/>
                                        <p:tgtEl>
                                          <p:spTgt spid="55300">
                                            <p:txEl>
                                              <p:pRg st="5" end="5"/>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5530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nodeType="clickEffect">
                                  <p:stCondLst>
                                    <p:cond delay="0"/>
                                  </p:stCondLst>
                                  <p:childTnLst>
                                    <p:set>
                                      <p:cBhvr>
                                        <p:cTn id="53" dur="1" fill="hold">
                                          <p:stCondLst>
                                            <p:cond delay="0"/>
                                          </p:stCondLst>
                                        </p:cTn>
                                        <p:tgtEl>
                                          <p:spTgt spid="55300">
                                            <p:txEl>
                                              <p:pRg st="6" end="6"/>
                                            </p:txEl>
                                          </p:spTgt>
                                        </p:tgtEl>
                                        <p:attrNameLst>
                                          <p:attrName>style.visibility</p:attrName>
                                        </p:attrNameLst>
                                      </p:cBhvr>
                                      <p:to>
                                        <p:strVal val="visible"/>
                                      </p:to>
                                    </p:set>
                                    <p:anim calcmode="lin" valueType="num">
                                      <p:cBhvr additive="base">
                                        <p:cTn id="54" dur="500" fill="hold"/>
                                        <p:tgtEl>
                                          <p:spTgt spid="55300">
                                            <p:txEl>
                                              <p:pRg st="6" end="6"/>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5530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nodeType="clickEffect">
                                  <p:stCondLst>
                                    <p:cond delay="0"/>
                                  </p:stCondLst>
                                  <p:childTnLst>
                                    <p:set>
                                      <p:cBhvr>
                                        <p:cTn id="59" dur="1" fill="hold">
                                          <p:stCondLst>
                                            <p:cond delay="0"/>
                                          </p:stCondLst>
                                        </p:cTn>
                                        <p:tgtEl>
                                          <p:spTgt spid="55300">
                                            <p:txEl>
                                              <p:pRg st="7" end="7"/>
                                            </p:txEl>
                                          </p:spTgt>
                                        </p:tgtEl>
                                        <p:attrNameLst>
                                          <p:attrName>style.visibility</p:attrName>
                                        </p:attrNameLst>
                                      </p:cBhvr>
                                      <p:to>
                                        <p:strVal val="visible"/>
                                      </p:to>
                                    </p:set>
                                    <p:anim calcmode="lin" valueType="num">
                                      <p:cBhvr additive="base">
                                        <p:cTn id="60" dur="500" fill="hold"/>
                                        <p:tgtEl>
                                          <p:spTgt spid="55300">
                                            <p:txEl>
                                              <p:pRg st="7" end="7"/>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55300">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A051A-4A13-48A4-B27B-FB2ED2853B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44D9C5-C0F1-6FB5-F1C6-9306BED0F84C}"/>
              </a:ext>
            </a:extLst>
          </p:cNvPr>
          <p:cNvSpPr>
            <a:spLocks noGrp="1"/>
          </p:cNvSpPr>
          <p:nvPr>
            <p:ph type="title"/>
          </p:nvPr>
        </p:nvSpPr>
        <p:spPr>
          <a:xfrm>
            <a:off x="2059525" y="249389"/>
            <a:ext cx="8911687" cy="718915"/>
          </a:xfrm>
        </p:spPr>
        <p:txBody>
          <a:bodyPr>
            <a:normAutofit fontScale="90000"/>
          </a:bodyPr>
          <a:lstStyle/>
          <a:p>
            <a:r>
              <a:rPr lang="en-US" b="1" dirty="0">
                <a:solidFill>
                  <a:srgbClr val="C00000"/>
                </a:solidFill>
              </a:rPr>
              <a:t>The Transfiguration</a:t>
            </a:r>
            <a:r>
              <a:rPr lang="el-GR" b="1" dirty="0">
                <a:solidFill>
                  <a:srgbClr val="C00000"/>
                </a:solidFill>
              </a:rPr>
              <a:t> </a:t>
            </a:r>
            <a:r>
              <a:rPr lang="en-US" altLang="en-US" sz="2700" dirty="0">
                <a:solidFill>
                  <a:srgbClr val="C00000"/>
                </a:solidFill>
                <a:latin typeface="+mn-lt"/>
              </a:rPr>
              <a:t>(Mk. 9:2ff.; Mt. 17:1ff.; Lk. 9:28ff.)</a:t>
            </a:r>
            <a:endParaRPr lang="en-US" sz="2700" b="1" dirty="0">
              <a:solidFill>
                <a:srgbClr val="C00000"/>
              </a:solidFill>
            </a:endParaRPr>
          </a:p>
        </p:txBody>
      </p:sp>
      <p:sp>
        <p:nvSpPr>
          <p:cNvPr id="3" name="Content Placeholder 2">
            <a:extLst>
              <a:ext uri="{FF2B5EF4-FFF2-40B4-BE49-F238E27FC236}">
                <a16:creationId xmlns:a16="http://schemas.microsoft.com/office/drawing/2014/main" id="{DB63483F-0D43-2596-E8AB-7497AA209A8F}"/>
              </a:ext>
            </a:extLst>
          </p:cNvPr>
          <p:cNvSpPr>
            <a:spLocks noGrp="1"/>
          </p:cNvSpPr>
          <p:nvPr>
            <p:ph idx="1"/>
          </p:nvPr>
        </p:nvSpPr>
        <p:spPr>
          <a:xfrm>
            <a:off x="2152651" y="1038225"/>
            <a:ext cx="9858374" cy="5570386"/>
          </a:xfrm>
        </p:spPr>
        <p:txBody>
          <a:bodyPr>
            <a:normAutofit/>
          </a:bodyPr>
          <a:lstStyle/>
          <a:p>
            <a:pPr marL="0" indent="0">
              <a:buNone/>
            </a:pPr>
            <a:r>
              <a:rPr lang="en-US" sz="2600" b="1" dirty="0">
                <a:solidFill>
                  <a:srgbClr val="002060"/>
                </a:solidFill>
              </a:rPr>
              <a:t>Shortly after Peter’s confession, the synoptics describe Jesus ascending a mountain to pray, taking with him three of the apostles, Peter, James and John.</a:t>
            </a:r>
          </a:p>
          <a:p>
            <a:pPr lvl="1"/>
            <a:r>
              <a:rPr lang="en-US" sz="2000" i="1" dirty="0"/>
              <a:t>His appearance changed and his clothes became radiant.</a:t>
            </a:r>
          </a:p>
          <a:p>
            <a:pPr lvl="1"/>
            <a:r>
              <a:rPr lang="en-US" sz="2000" i="1" dirty="0"/>
              <a:t>Moses and Elijah, the two most prominent representatives of the law and the prophets, appeared talking to him about his</a:t>
            </a:r>
            <a:r>
              <a:rPr lang="en-US" sz="2000" dirty="0"/>
              <a:t> </a:t>
            </a:r>
            <a:r>
              <a:rPr lang="el-GR" sz="2000" dirty="0"/>
              <a:t>εξοδος</a:t>
            </a:r>
            <a:r>
              <a:rPr lang="en-US" sz="2000" dirty="0"/>
              <a:t> (= exodus), a term deliberately paralleling Jesus’ messianic mission with the ancient event of salvation-history.</a:t>
            </a:r>
          </a:p>
          <a:p>
            <a:pPr lvl="1"/>
            <a:r>
              <a:rPr lang="en-US" sz="2000" i="1" dirty="0"/>
              <a:t>While Peter was on the verge of building a memorial to the event, a heavenly voice, similar to the one at Jesus’ baptism, announced, “This is my Son!”</a:t>
            </a:r>
          </a:p>
        </p:txBody>
      </p:sp>
      <p:sp>
        <p:nvSpPr>
          <p:cNvPr id="4" name="Slide Number Placeholder 3">
            <a:extLst>
              <a:ext uri="{FF2B5EF4-FFF2-40B4-BE49-F238E27FC236}">
                <a16:creationId xmlns:a16="http://schemas.microsoft.com/office/drawing/2014/main" id="{614C45FA-3235-3A29-F969-1B37B68BB78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33837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310E5518-5F5C-E292-8B9D-427704457CC6}"/>
              </a:ext>
            </a:extLst>
          </p:cNvPr>
          <p:cNvSpPr>
            <a:spLocks noGrp="1"/>
          </p:cNvSpPr>
          <p:nvPr>
            <p:ph type="title" idx="4294967295"/>
          </p:nvPr>
        </p:nvSpPr>
        <p:spPr/>
        <p:txBody>
          <a:bodyPr/>
          <a:lstStyle/>
          <a:p>
            <a:r>
              <a:rPr lang="en-US" altLang="en-US"/>
              <a:t>Historic Premillennialism</a:t>
            </a:r>
          </a:p>
        </p:txBody>
      </p:sp>
      <p:sp>
        <p:nvSpPr>
          <p:cNvPr id="53251" name="Rectangle 3">
            <a:extLst>
              <a:ext uri="{FF2B5EF4-FFF2-40B4-BE49-F238E27FC236}">
                <a16:creationId xmlns:a16="http://schemas.microsoft.com/office/drawing/2014/main" id="{D0B32405-09D8-484C-F103-6130965FE6AF}"/>
              </a:ext>
            </a:extLst>
          </p:cNvPr>
          <p:cNvSpPr>
            <a:spLocks noGrp="1"/>
          </p:cNvSpPr>
          <p:nvPr>
            <p:ph type="body" sz="half" idx="4294967295"/>
          </p:nvPr>
        </p:nvSpPr>
        <p:spPr>
          <a:xfrm>
            <a:off x="709084" y="2159636"/>
            <a:ext cx="2525713" cy="4233863"/>
          </a:xfrm>
          <a:solidFill>
            <a:srgbClr val="800000"/>
          </a:solidFill>
          <a:ln w="12700">
            <a:solidFill>
              <a:srgbClr val="000000"/>
            </a:solidFill>
            <a:miter lim="800000"/>
            <a:headEnd/>
            <a:tailEnd/>
          </a:ln>
        </p:spPr>
        <p:txBody>
          <a:bodyPr/>
          <a:lstStyle/>
          <a:p>
            <a:pPr>
              <a:buFont typeface="Arial" panose="020B0604020202020204" pitchFamily="34" charset="0"/>
              <a:buNone/>
            </a:pPr>
            <a:endParaRPr lang="en-US" altLang="en-US" sz="3200">
              <a:solidFill>
                <a:srgbClr val="FFFF99"/>
              </a:solidFill>
              <a:latin typeface="Impact" panose="020B0806030902050204" pitchFamily="34" charset="0"/>
            </a:endParaRPr>
          </a:p>
          <a:p>
            <a:pPr algn="ctr">
              <a:buFont typeface="Arial" panose="020B0604020202020204" pitchFamily="34" charset="0"/>
              <a:buNone/>
            </a:pPr>
            <a:r>
              <a:rPr lang="en-US" altLang="en-US" sz="3200">
                <a:solidFill>
                  <a:srgbClr val="FFFF99"/>
                </a:solidFill>
                <a:latin typeface="Impact" panose="020B0806030902050204" pitchFamily="34" charset="0"/>
              </a:rPr>
              <a:t>CHRISTIANS vs.</a:t>
            </a:r>
          </a:p>
          <a:p>
            <a:pPr algn="ctr">
              <a:buFont typeface="Arial" panose="020B0604020202020204" pitchFamily="34" charset="0"/>
              <a:buNone/>
            </a:pPr>
            <a:r>
              <a:rPr lang="en-US" altLang="en-US" sz="3200">
                <a:solidFill>
                  <a:srgbClr val="FFFF99"/>
                </a:solidFill>
                <a:latin typeface="Impact" panose="020B0806030902050204" pitchFamily="34" charset="0"/>
              </a:rPr>
              <a:t>CAESAR and the ESCHATO-LOGICAL ANTICHRIST</a:t>
            </a:r>
          </a:p>
        </p:txBody>
      </p:sp>
      <p:sp>
        <p:nvSpPr>
          <p:cNvPr id="53252" name="Rectangle 4">
            <a:extLst>
              <a:ext uri="{FF2B5EF4-FFF2-40B4-BE49-F238E27FC236}">
                <a16:creationId xmlns:a16="http://schemas.microsoft.com/office/drawing/2014/main" id="{83A8A625-5C41-111C-47D5-C2A61F5F60F0}"/>
              </a:ext>
            </a:extLst>
          </p:cNvPr>
          <p:cNvSpPr>
            <a:spLocks noGrp="1"/>
          </p:cNvSpPr>
          <p:nvPr>
            <p:ph type="body" sz="half" idx="4294967295"/>
          </p:nvPr>
        </p:nvSpPr>
        <p:spPr>
          <a:xfrm>
            <a:off x="3394710" y="1958976"/>
            <a:ext cx="8561070" cy="4856163"/>
          </a:xfrm>
        </p:spPr>
        <p:txBody>
          <a:bodyPr/>
          <a:lstStyle/>
          <a:p>
            <a:r>
              <a:rPr lang="en-US" altLang="en-US" sz="2000" i="1" dirty="0"/>
              <a:t>The seven churches are historical.</a:t>
            </a:r>
          </a:p>
          <a:p>
            <a:r>
              <a:rPr lang="en-US" altLang="en-US" sz="2000" i="1" dirty="0"/>
              <a:t>The plagues are the woes of Messiah that escalate toward the end of the age.</a:t>
            </a:r>
          </a:p>
          <a:p>
            <a:r>
              <a:rPr lang="en-US" altLang="en-US" sz="2000" i="1" dirty="0"/>
              <a:t>The beast is the eschatological antichrist foreshadowed by the imperial cult.</a:t>
            </a:r>
          </a:p>
          <a:p>
            <a:r>
              <a:rPr lang="en-US" altLang="en-US" sz="2000" i="1" dirty="0"/>
              <a:t>Babylon is the anti-God world system.</a:t>
            </a:r>
          </a:p>
          <a:p>
            <a:r>
              <a:rPr lang="en-US" altLang="en-US" sz="2000" i="1" dirty="0"/>
              <a:t>The whore symbolizes the history of godlessness.</a:t>
            </a:r>
          </a:p>
          <a:p>
            <a:r>
              <a:rPr lang="en-US" altLang="en-US" sz="2000" i="1" dirty="0"/>
              <a:t>The people of God are Christians.</a:t>
            </a:r>
          </a:p>
          <a:p>
            <a:r>
              <a:rPr lang="en-US" altLang="en-US" sz="2000" i="1" dirty="0"/>
              <a:t>The conquering rider is Christ’s return.</a:t>
            </a:r>
          </a:p>
          <a:p>
            <a:r>
              <a:rPr lang="en-US" altLang="en-US" sz="2000" i="1" dirty="0"/>
              <a:t>The 1000 years consummates God’s kingdom.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3251">
                                            <p:txEl>
                                              <p:pRg st="1" end="1"/>
                                            </p:txEl>
                                          </p:spTgt>
                                        </p:tgtEl>
                                        <p:attrNameLst>
                                          <p:attrName>style.visibility</p:attrName>
                                        </p:attrNameLst>
                                      </p:cBhvr>
                                      <p:to>
                                        <p:strVal val="visible"/>
                                      </p:to>
                                    </p:set>
                                    <p:anim calcmode="lin" valueType="num">
                                      <p:cBhvr>
                                        <p:cTn id="7" dur="500" fill="hold"/>
                                        <p:tgtEl>
                                          <p:spTgt spid="53251">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3251">
                                            <p:txEl>
                                              <p:pRg st="1" end="1"/>
                                            </p:txEl>
                                          </p:spTgt>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53251">
                                            <p:txEl>
                                              <p:pRg st="2" end="2"/>
                                            </p:txEl>
                                          </p:spTgt>
                                        </p:tgtEl>
                                        <p:attrNameLst>
                                          <p:attrName>style.visibility</p:attrName>
                                        </p:attrNameLst>
                                      </p:cBhvr>
                                      <p:to>
                                        <p:strVal val="visible"/>
                                      </p:to>
                                    </p:set>
                                    <p:anim calcmode="lin" valueType="num">
                                      <p:cBhvr>
                                        <p:cTn id="12" dur="500" fill="hold"/>
                                        <p:tgtEl>
                                          <p:spTgt spid="53251">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53251">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53252">
                                            <p:txEl>
                                              <p:pRg st="0" end="0"/>
                                            </p:txEl>
                                          </p:spTgt>
                                        </p:tgtEl>
                                        <p:attrNameLst>
                                          <p:attrName>style.visibility</p:attrName>
                                        </p:attrNameLst>
                                      </p:cBhvr>
                                      <p:to>
                                        <p:strVal val="visible"/>
                                      </p:to>
                                    </p:set>
                                    <p:anim calcmode="lin" valueType="num">
                                      <p:cBhvr additive="base">
                                        <p:cTn id="18" dur="500" fill="hold"/>
                                        <p:tgtEl>
                                          <p:spTgt spid="5325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325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53252">
                                            <p:txEl>
                                              <p:pRg st="1" end="1"/>
                                            </p:txEl>
                                          </p:spTgt>
                                        </p:tgtEl>
                                        <p:attrNameLst>
                                          <p:attrName>style.visibility</p:attrName>
                                        </p:attrNameLst>
                                      </p:cBhvr>
                                      <p:to>
                                        <p:strVal val="visible"/>
                                      </p:to>
                                    </p:set>
                                    <p:anim calcmode="lin" valueType="num">
                                      <p:cBhvr additive="base">
                                        <p:cTn id="24" dur="500" fill="hold"/>
                                        <p:tgtEl>
                                          <p:spTgt spid="53252">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325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53252">
                                            <p:txEl>
                                              <p:pRg st="2" end="2"/>
                                            </p:txEl>
                                          </p:spTgt>
                                        </p:tgtEl>
                                        <p:attrNameLst>
                                          <p:attrName>style.visibility</p:attrName>
                                        </p:attrNameLst>
                                      </p:cBhvr>
                                      <p:to>
                                        <p:strVal val="visible"/>
                                      </p:to>
                                    </p:set>
                                    <p:anim calcmode="lin" valueType="num">
                                      <p:cBhvr additive="base">
                                        <p:cTn id="30" dur="500" fill="hold"/>
                                        <p:tgtEl>
                                          <p:spTgt spid="53252">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325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nodeType="clickEffect">
                                  <p:stCondLst>
                                    <p:cond delay="0"/>
                                  </p:stCondLst>
                                  <p:childTnLst>
                                    <p:set>
                                      <p:cBhvr>
                                        <p:cTn id="35" dur="1" fill="hold">
                                          <p:stCondLst>
                                            <p:cond delay="0"/>
                                          </p:stCondLst>
                                        </p:cTn>
                                        <p:tgtEl>
                                          <p:spTgt spid="53252">
                                            <p:txEl>
                                              <p:pRg st="3" end="3"/>
                                            </p:txEl>
                                          </p:spTgt>
                                        </p:tgtEl>
                                        <p:attrNameLst>
                                          <p:attrName>style.visibility</p:attrName>
                                        </p:attrNameLst>
                                      </p:cBhvr>
                                      <p:to>
                                        <p:strVal val="visible"/>
                                      </p:to>
                                    </p:set>
                                    <p:anim calcmode="lin" valueType="num">
                                      <p:cBhvr additive="base">
                                        <p:cTn id="36" dur="500" fill="hold"/>
                                        <p:tgtEl>
                                          <p:spTgt spid="53252">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325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nodeType="clickEffect">
                                  <p:stCondLst>
                                    <p:cond delay="0"/>
                                  </p:stCondLst>
                                  <p:childTnLst>
                                    <p:set>
                                      <p:cBhvr>
                                        <p:cTn id="41" dur="1" fill="hold">
                                          <p:stCondLst>
                                            <p:cond delay="0"/>
                                          </p:stCondLst>
                                        </p:cTn>
                                        <p:tgtEl>
                                          <p:spTgt spid="53252">
                                            <p:txEl>
                                              <p:pRg st="4" end="4"/>
                                            </p:txEl>
                                          </p:spTgt>
                                        </p:tgtEl>
                                        <p:attrNameLst>
                                          <p:attrName>style.visibility</p:attrName>
                                        </p:attrNameLst>
                                      </p:cBhvr>
                                      <p:to>
                                        <p:strVal val="visible"/>
                                      </p:to>
                                    </p:set>
                                    <p:anim calcmode="lin" valueType="num">
                                      <p:cBhvr additive="base">
                                        <p:cTn id="42" dur="500" fill="hold"/>
                                        <p:tgtEl>
                                          <p:spTgt spid="53252">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5325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nodeType="clickEffect">
                                  <p:stCondLst>
                                    <p:cond delay="0"/>
                                  </p:stCondLst>
                                  <p:childTnLst>
                                    <p:set>
                                      <p:cBhvr>
                                        <p:cTn id="47" dur="1" fill="hold">
                                          <p:stCondLst>
                                            <p:cond delay="0"/>
                                          </p:stCondLst>
                                        </p:cTn>
                                        <p:tgtEl>
                                          <p:spTgt spid="53252">
                                            <p:txEl>
                                              <p:pRg st="5" end="5"/>
                                            </p:txEl>
                                          </p:spTgt>
                                        </p:tgtEl>
                                        <p:attrNameLst>
                                          <p:attrName>style.visibility</p:attrName>
                                        </p:attrNameLst>
                                      </p:cBhvr>
                                      <p:to>
                                        <p:strVal val="visible"/>
                                      </p:to>
                                    </p:set>
                                    <p:anim calcmode="lin" valueType="num">
                                      <p:cBhvr additive="base">
                                        <p:cTn id="48" dur="500" fill="hold"/>
                                        <p:tgtEl>
                                          <p:spTgt spid="53252">
                                            <p:txEl>
                                              <p:pRg st="5" end="5"/>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5325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nodeType="clickEffect">
                                  <p:stCondLst>
                                    <p:cond delay="0"/>
                                  </p:stCondLst>
                                  <p:childTnLst>
                                    <p:set>
                                      <p:cBhvr>
                                        <p:cTn id="53" dur="1" fill="hold">
                                          <p:stCondLst>
                                            <p:cond delay="0"/>
                                          </p:stCondLst>
                                        </p:cTn>
                                        <p:tgtEl>
                                          <p:spTgt spid="53252">
                                            <p:txEl>
                                              <p:pRg st="6" end="6"/>
                                            </p:txEl>
                                          </p:spTgt>
                                        </p:tgtEl>
                                        <p:attrNameLst>
                                          <p:attrName>style.visibility</p:attrName>
                                        </p:attrNameLst>
                                      </p:cBhvr>
                                      <p:to>
                                        <p:strVal val="visible"/>
                                      </p:to>
                                    </p:set>
                                    <p:anim calcmode="lin" valueType="num">
                                      <p:cBhvr additive="base">
                                        <p:cTn id="54" dur="500" fill="hold"/>
                                        <p:tgtEl>
                                          <p:spTgt spid="53252">
                                            <p:txEl>
                                              <p:pRg st="6" end="6"/>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5325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nodeType="clickEffect">
                                  <p:stCondLst>
                                    <p:cond delay="0"/>
                                  </p:stCondLst>
                                  <p:childTnLst>
                                    <p:set>
                                      <p:cBhvr>
                                        <p:cTn id="59" dur="1" fill="hold">
                                          <p:stCondLst>
                                            <p:cond delay="0"/>
                                          </p:stCondLst>
                                        </p:cTn>
                                        <p:tgtEl>
                                          <p:spTgt spid="53252">
                                            <p:txEl>
                                              <p:pRg st="7" end="7"/>
                                            </p:txEl>
                                          </p:spTgt>
                                        </p:tgtEl>
                                        <p:attrNameLst>
                                          <p:attrName>style.visibility</p:attrName>
                                        </p:attrNameLst>
                                      </p:cBhvr>
                                      <p:to>
                                        <p:strVal val="visible"/>
                                      </p:to>
                                    </p:set>
                                    <p:anim calcmode="lin" valueType="num">
                                      <p:cBhvr additive="base">
                                        <p:cTn id="60" dur="500" fill="hold"/>
                                        <p:tgtEl>
                                          <p:spTgt spid="53252">
                                            <p:txEl>
                                              <p:pRg st="7" end="7"/>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5325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97376F1-B995-D7F9-F659-85512BAB04E6}"/>
            </a:ext>
          </a:extLst>
        </p:cNvPr>
        <p:cNvGrpSpPr/>
        <p:nvPr/>
      </p:nvGrpSpPr>
      <p:grpSpPr>
        <a:xfrm>
          <a:off x="0" y="0"/>
          <a:ext cx="0" cy="0"/>
          <a:chOff x="0" y="0"/>
          <a:chExt cx="0" cy="0"/>
        </a:xfrm>
      </p:grpSpPr>
      <p:sp>
        <p:nvSpPr>
          <p:cNvPr id="93187" name="Rectangle 3">
            <a:extLst>
              <a:ext uri="{FF2B5EF4-FFF2-40B4-BE49-F238E27FC236}">
                <a16:creationId xmlns:a16="http://schemas.microsoft.com/office/drawing/2014/main" id="{B656960D-66C5-778E-AE4C-C17C0BFEB635}"/>
              </a:ext>
            </a:extLst>
          </p:cNvPr>
          <p:cNvSpPr>
            <a:spLocks noGrp="1" noChangeArrowheads="1"/>
          </p:cNvSpPr>
          <p:nvPr>
            <p:ph type="body" idx="1"/>
          </p:nvPr>
        </p:nvSpPr>
        <p:spPr>
          <a:xfrm>
            <a:off x="398059" y="4459705"/>
            <a:ext cx="10368553" cy="748789"/>
          </a:xfrm>
        </p:spPr>
        <p:txBody>
          <a:bodyPr/>
          <a:lstStyle/>
          <a:p>
            <a:pPr algn="r" eaLnBrk="1" hangingPunct="1">
              <a:lnSpc>
                <a:spcPct val="90000"/>
              </a:lnSpc>
              <a:buFont typeface="Wingdings" panose="05000000000000000000" pitchFamily="2" charset="2"/>
              <a:buNone/>
              <a:defRPr/>
            </a:pPr>
            <a:r>
              <a:rPr lang="en-US" altLang="en-US" sz="4400" dirty="0">
                <a:solidFill>
                  <a:srgbClr val="FF3300"/>
                </a:solidFill>
                <a:latin typeface="Matura MT Script Capitals" pitchFamily="66" charset="0"/>
              </a:rPr>
              <a:t>NT Canon</a:t>
            </a:r>
          </a:p>
        </p:txBody>
      </p:sp>
      <p:sp>
        <p:nvSpPr>
          <p:cNvPr id="2" name="Slide Number Placeholder 1">
            <a:extLst>
              <a:ext uri="{FF2B5EF4-FFF2-40B4-BE49-F238E27FC236}">
                <a16:creationId xmlns:a16="http://schemas.microsoft.com/office/drawing/2014/main" id="{D56DC924-6981-DA01-AC10-6C865FDBD0E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181</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386158455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CA6C5C38-4191-C3F1-3C3B-7713FCAB0F96}"/>
              </a:ext>
            </a:extLst>
          </p:cNvPr>
          <p:cNvSpPr>
            <a:spLocks noGrp="1"/>
          </p:cNvSpPr>
          <p:nvPr>
            <p:ph type="sldNum" sz="quarter" idx="12"/>
          </p:nvPr>
        </p:nvSpPr>
        <p:spPr/>
        <p:txBody>
          <a:bodyPr/>
          <a:lstStyle/>
          <a:p>
            <a:pPr fontAlgn="base">
              <a:spcBef>
                <a:spcPct val="0"/>
              </a:spcBef>
              <a:spcAft>
                <a:spcPct val="0"/>
              </a:spcAft>
            </a:pPr>
            <a:fld id="{DFA843FC-FAB2-4DEB-801E-CFDD03249123}" type="slidenum">
              <a:rPr lang="en-US" altLang="en-US">
                <a:solidFill>
                  <a:srgbClr val="FFFFFF"/>
                </a:solidFill>
                <a:latin typeface="Arial" panose="020B0604020202020204" pitchFamily="34" charset="0"/>
                <a:cs typeface="Arial" panose="020B0604020202020204" pitchFamily="34" charset="0"/>
              </a:rPr>
              <a:pPr fontAlgn="base">
                <a:spcBef>
                  <a:spcPct val="0"/>
                </a:spcBef>
                <a:spcAft>
                  <a:spcPct val="0"/>
                </a:spcAft>
              </a:pPr>
              <a:t>182</a:t>
            </a:fld>
            <a:endParaRPr lang="en-US" altLang="en-US">
              <a:solidFill>
                <a:srgbClr val="FFFFFF"/>
              </a:solidFill>
              <a:latin typeface="Arial" panose="020B0604020202020204" pitchFamily="34" charset="0"/>
              <a:cs typeface="Arial" panose="020B0604020202020204" pitchFamily="34" charset="0"/>
            </a:endParaRPr>
          </a:p>
        </p:txBody>
      </p:sp>
      <p:sp>
        <p:nvSpPr>
          <p:cNvPr id="61442" name="Rectangle 2">
            <a:extLst>
              <a:ext uri="{FF2B5EF4-FFF2-40B4-BE49-F238E27FC236}">
                <a16:creationId xmlns:a16="http://schemas.microsoft.com/office/drawing/2014/main" id="{A5211B76-7941-AC02-A3AF-0F29C5B00B25}"/>
              </a:ext>
            </a:extLst>
          </p:cNvPr>
          <p:cNvSpPr>
            <a:spLocks noGrp="1" noChangeArrowheads="1"/>
          </p:cNvSpPr>
          <p:nvPr>
            <p:ph type="title"/>
          </p:nvPr>
        </p:nvSpPr>
        <p:spPr/>
        <p:txBody>
          <a:bodyPr/>
          <a:lstStyle/>
          <a:p>
            <a:r>
              <a:rPr lang="en-US" altLang="en-US" b="1">
                <a:solidFill>
                  <a:srgbClr val="FF9900"/>
                </a:solidFill>
              </a:rPr>
              <a:t>The Fixing of the NT Canon</a:t>
            </a:r>
          </a:p>
        </p:txBody>
      </p:sp>
      <p:sp>
        <p:nvSpPr>
          <p:cNvPr id="61443" name="Rectangle 3">
            <a:extLst>
              <a:ext uri="{FF2B5EF4-FFF2-40B4-BE49-F238E27FC236}">
                <a16:creationId xmlns:a16="http://schemas.microsoft.com/office/drawing/2014/main" id="{B312F89E-AC6D-FD3E-380C-A5D1314EB648}"/>
              </a:ext>
            </a:extLst>
          </p:cNvPr>
          <p:cNvSpPr>
            <a:spLocks noGrp="1" noChangeArrowheads="1"/>
          </p:cNvSpPr>
          <p:nvPr>
            <p:ph type="body" idx="1"/>
          </p:nvPr>
        </p:nvSpPr>
        <p:spPr>
          <a:xfrm>
            <a:off x="857249" y="1828800"/>
            <a:ext cx="10639425" cy="4191000"/>
          </a:xfrm>
        </p:spPr>
        <p:txBody>
          <a:bodyPr/>
          <a:lstStyle/>
          <a:p>
            <a:pPr>
              <a:lnSpc>
                <a:spcPct val="90000"/>
              </a:lnSpc>
              <a:buFont typeface="Wingdings" panose="05000000000000000000" pitchFamily="2" charset="2"/>
              <a:buNone/>
            </a:pPr>
            <a:r>
              <a:rPr lang="en-US" altLang="en-US" sz="2400" dirty="0">
                <a:solidFill>
                  <a:srgbClr val="FFCC00"/>
                </a:solidFill>
              </a:rPr>
              <a:t>The New Testament canon was fixed gradually during the early centuries of Christianity.</a:t>
            </a:r>
          </a:p>
          <a:p>
            <a:pPr>
              <a:lnSpc>
                <a:spcPct val="90000"/>
              </a:lnSpc>
              <a:buFont typeface="Wingdings" panose="05000000000000000000" pitchFamily="2" charset="2"/>
              <a:buNone/>
            </a:pPr>
            <a:r>
              <a:rPr lang="en-US" altLang="en-US" sz="2400" dirty="0">
                <a:solidFill>
                  <a:srgbClr val="FFCC00"/>
                </a:solidFill>
              </a:rPr>
              <a:t>The earliest canon lists and translated codices are not uniform:</a:t>
            </a:r>
          </a:p>
          <a:p>
            <a:pPr>
              <a:lnSpc>
                <a:spcPct val="90000"/>
              </a:lnSpc>
            </a:pPr>
            <a:r>
              <a:rPr lang="en-US" altLang="en-US" sz="2000" i="1" dirty="0" err="1">
                <a:latin typeface="Arial Narrow" panose="020B0606020202030204" pitchFamily="34" charset="0"/>
              </a:rPr>
              <a:t>Marcion’s</a:t>
            </a:r>
            <a:r>
              <a:rPr lang="en-US" altLang="en-US" sz="2000" i="1" dirty="0">
                <a:latin typeface="Arial Narrow" panose="020B0606020202030204" pitchFamily="34" charset="0"/>
              </a:rPr>
              <a:t> canon (consists of Luke and ten letters of Paul)</a:t>
            </a:r>
          </a:p>
          <a:p>
            <a:pPr>
              <a:lnSpc>
                <a:spcPct val="90000"/>
              </a:lnSpc>
            </a:pPr>
            <a:r>
              <a:rPr lang="en-US" altLang="en-US" sz="2000" i="1" dirty="0">
                <a:latin typeface="Arial Narrow" panose="020B0606020202030204" pitchFamily="34" charset="0"/>
              </a:rPr>
              <a:t>Muratorian fragment (omits Hebrews, James and 1 &amp; 2 Peter)</a:t>
            </a:r>
          </a:p>
          <a:p>
            <a:pPr>
              <a:lnSpc>
                <a:spcPct val="90000"/>
              </a:lnSpc>
            </a:pPr>
            <a:r>
              <a:rPr lang="en-US" altLang="en-US" sz="2000" i="1" dirty="0">
                <a:latin typeface="Arial Narrow" panose="020B0606020202030204" pitchFamily="34" charset="0"/>
              </a:rPr>
              <a:t>Old Syriac (omits 2 Peter,  2 &amp; 3 John, Jude and Revelation)</a:t>
            </a:r>
          </a:p>
          <a:p>
            <a:pPr>
              <a:lnSpc>
                <a:spcPct val="90000"/>
              </a:lnSpc>
            </a:pPr>
            <a:r>
              <a:rPr lang="en-US" altLang="en-US" sz="2000" i="1" dirty="0">
                <a:latin typeface="Arial Narrow" panose="020B0606020202030204" pitchFamily="34" charset="0"/>
              </a:rPr>
              <a:t>Old Latin (omits Hebrews, James and 1 &amp; 2 Peter)</a:t>
            </a:r>
          </a:p>
          <a:p>
            <a:pPr>
              <a:lnSpc>
                <a:spcPct val="90000"/>
              </a:lnSpc>
            </a:pPr>
            <a:r>
              <a:rPr lang="en-US" altLang="en-US" sz="2000" i="1" dirty="0">
                <a:latin typeface="Arial Narrow" panose="020B0606020202030204" pitchFamily="34" charset="0"/>
              </a:rPr>
              <a:t>Codex Sinaiticus (includes the Letter of Barnabas and the Shepherd of </a:t>
            </a:r>
            <a:r>
              <a:rPr lang="en-US" altLang="en-US" sz="2000" i="1" dirty="0" err="1">
                <a:latin typeface="Arial Narrow" panose="020B0606020202030204" pitchFamily="34" charset="0"/>
              </a:rPr>
              <a:t>Hermas</a:t>
            </a:r>
            <a:r>
              <a:rPr lang="en-US" altLang="en-US" sz="2000" i="1" dirty="0">
                <a:latin typeface="Arial Narrow" panose="020B060602020203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61442"/>
                                        </p:tgtEl>
                                        <p:attrNameLst>
                                          <p:attrName>style.visibility</p:attrName>
                                        </p:attrNameLst>
                                      </p:cBhvr>
                                      <p:to>
                                        <p:strVal val="visible"/>
                                      </p:to>
                                    </p:set>
                                    <p:anim calcmode="lin" valueType="num">
                                      <p:cBhvr>
                                        <p:cTn id="7" dur="500" fill="hold"/>
                                        <p:tgtEl>
                                          <p:spTgt spid="61442"/>
                                        </p:tgtEl>
                                        <p:attrNameLst>
                                          <p:attrName>ppt_w</p:attrName>
                                        </p:attrNameLst>
                                      </p:cBhvr>
                                      <p:tavLst>
                                        <p:tav tm="0">
                                          <p:val>
                                            <p:fltVal val="0"/>
                                          </p:val>
                                        </p:tav>
                                        <p:tav tm="100000">
                                          <p:val>
                                            <p:strVal val="#ppt_w"/>
                                          </p:val>
                                        </p:tav>
                                      </p:tavLst>
                                    </p:anim>
                                    <p:anim calcmode="lin" valueType="num">
                                      <p:cBhvr>
                                        <p:cTn id="8" dur="500" fill="hold"/>
                                        <p:tgtEl>
                                          <p:spTgt spid="61442"/>
                                        </p:tgtEl>
                                        <p:attrNameLst>
                                          <p:attrName>ppt_h</p:attrName>
                                        </p:attrNameLst>
                                      </p:cBhvr>
                                      <p:tavLst>
                                        <p:tav tm="0">
                                          <p:val>
                                            <p:fltVal val="0"/>
                                          </p:val>
                                        </p:tav>
                                        <p:tav tm="100000">
                                          <p:val>
                                            <p:strVal val="#ppt_h"/>
                                          </p:val>
                                        </p:tav>
                                      </p:tavLst>
                                    </p:anim>
                                    <p:animEffect transition="in" filter="fade">
                                      <p:cBhvr>
                                        <p:cTn id="9" dur="500"/>
                                        <p:tgtEl>
                                          <p:spTgt spid="6144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61443">
                                            <p:txEl>
                                              <p:pRg st="0" end="0"/>
                                            </p:txEl>
                                          </p:spTgt>
                                        </p:tgtEl>
                                        <p:attrNameLst>
                                          <p:attrName>style.visibility</p:attrName>
                                        </p:attrNameLst>
                                      </p:cBhvr>
                                      <p:to>
                                        <p:strVal val="visible"/>
                                      </p:to>
                                    </p:set>
                                    <p:anim calcmode="lin" valueType="num">
                                      <p:cBhvr additive="base">
                                        <p:cTn id="14" dur="500" fill="hold"/>
                                        <p:tgtEl>
                                          <p:spTgt spid="6144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14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61443">
                                            <p:txEl>
                                              <p:pRg st="1" end="1"/>
                                            </p:txEl>
                                          </p:spTgt>
                                        </p:tgtEl>
                                        <p:attrNameLst>
                                          <p:attrName>style.visibility</p:attrName>
                                        </p:attrNameLst>
                                      </p:cBhvr>
                                      <p:to>
                                        <p:strVal val="visible"/>
                                      </p:to>
                                    </p:set>
                                    <p:anim calcmode="lin" valueType="num">
                                      <p:cBhvr additive="base">
                                        <p:cTn id="20" dur="500" fill="hold"/>
                                        <p:tgtEl>
                                          <p:spTgt spid="6144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14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1" fill="hold">
                                          <p:stCondLst>
                                            <p:cond delay="0"/>
                                          </p:stCondLst>
                                        </p:cTn>
                                        <p:tgtEl>
                                          <p:spTgt spid="61443">
                                            <p:txEl>
                                              <p:pRg st="2" end="2"/>
                                            </p:txEl>
                                          </p:spTgt>
                                        </p:tgtEl>
                                        <p:attrNameLst>
                                          <p:attrName>style.visibility</p:attrName>
                                        </p:attrNameLst>
                                      </p:cBhvr>
                                      <p:to>
                                        <p:strVal val="visible"/>
                                      </p:to>
                                    </p:set>
                                    <p:animEffect transition="in" filter="wipe(up)">
                                      <p:cBhvr>
                                        <p:cTn id="26" dur="500"/>
                                        <p:tgtEl>
                                          <p:spTgt spid="61443">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61443">
                                            <p:txEl>
                                              <p:pRg st="3" end="3"/>
                                            </p:txEl>
                                          </p:spTgt>
                                        </p:tgtEl>
                                        <p:attrNameLst>
                                          <p:attrName>style.visibility</p:attrName>
                                        </p:attrNameLst>
                                      </p:cBhvr>
                                      <p:to>
                                        <p:strVal val="visible"/>
                                      </p:to>
                                    </p:set>
                                    <p:animEffect transition="in" filter="wipe(up)">
                                      <p:cBhvr>
                                        <p:cTn id="31" dur="500"/>
                                        <p:tgtEl>
                                          <p:spTgt spid="61443">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1" fill="hold" nodeType="clickEffect">
                                  <p:stCondLst>
                                    <p:cond delay="0"/>
                                  </p:stCondLst>
                                  <p:childTnLst>
                                    <p:set>
                                      <p:cBhvr>
                                        <p:cTn id="35" dur="1" fill="hold">
                                          <p:stCondLst>
                                            <p:cond delay="0"/>
                                          </p:stCondLst>
                                        </p:cTn>
                                        <p:tgtEl>
                                          <p:spTgt spid="61443">
                                            <p:txEl>
                                              <p:pRg st="4" end="4"/>
                                            </p:txEl>
                                          </p:spTgt>
                                        </p:tgtEl>
                                        <p:attrNameLst>
                                          <p:attrName>style.visibility</p:attrName>
                                        </p:attrNameLst>
                                      </p:cBhvr>
                                      <p:to>
                                        <p:strVal val="visible"/>
                                      </p:to>
                                    </p:set>
                                    <p:animEffect transition="in" filter="wipe(up)">
                                      <p:cBhvr>
                                        <p:cTn id="36" dur="500"/>
                                        <p:tgtEl>
                                          <p:spTgt spid="61443">
                                            <p:txEl>
                                              <p:pRg st="4" end="4"/>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1" fill="hold" nodeType="clickEffect">
                                  <p:stCondLst>
                                    <p:cond delay="0"/>
                                  </p:stCondLst>
                                  <p:childTnLst>
                                    <p:set>
                                      <p:cBhvr>
                                        <p:cTn id="40" dur="1" fill="hold">
                                          <p:stCondLst>
                                            <p:cond delay="0"/>
                                          </p:stCondLst>
                                        </p:cTn>
                                        <p:tgtEl>
                                          <p:spTgt spid="61443">
                                            <p:txEl>
                                              <p:pRg st="5" end="5"/>
                                            </p:txEl>
                                          </p:spTgt>
                                        </p:tgtEl>
                                        <p:attrNameLst>
                                          <p:attrName>style.visibility</p:attrName>
                                        </p:attrNameLst>
                                      </p:cBhvr>
                                      <p:to>
                                        <p:strVal val="visible"/>
                                      </p:to>
                                    </p:set>
                                    <p:animEffect transition="in" filter="wipe(up)">
                                      <p:cBhvr>
                                        <p:cTn id="41" dur="500"/>
                                        <p:tgtEl>
                                          <p:spTgt spid="61443">
                                            <p:txEl>
                                              <p:pRg st="5" end="5"/>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1" fill="hold" nodeType="clickEffect">
                                  <p:stCondLst>
                                    <p:cond delay="0"/>
                                  </p:stCondLst>
                                  <p:childTnLst>
                                    <p:set>
                                      <p:cBhvr>
                                        <p:cTn id="45" dur="1" fill="hold">
                                          <p:stCondLst>
                                            <p:cond delay="0"/>
                                          </p:stCondLst>
                                        </p:cTn>
                                        <p:tgtEl>
                                          <p:spTgt spid="61443">
                                            <p:txEl>
                                              <p:pRg st="6" end="6"/>
                                            </p:txEl>
                                          </p:spTgt>
                                        </p:tgtEl>
                                        <p:attrNameLst>
                                          <p:attrName>style.visibility</p:attrName>
                                        </p:attrNameLst>
                                      </p:cBhvr>
                                      <p:to>
                                        <p:strVal val="visible"/>
                                      </p:to>
                                    </p:set>
                                    <p:animEffect transition="in" filter="wipe(up)">
                                      <p:cBhvr>
                                        <p:cTn id="46" dur="500"/>
                                        <p:tgtEl>
                                          <p:spTgt spid="6144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7E61B6FA-8F44-0387-E9C3-4587F14EC0D0}"/>
              </a:ext>
            </a:extLst>
          </p:cNvPr>
          <p:cNvSpPr>
            <a:spLocks noGrp="1"/>
          </p:cNvSpPr>
          <p:nvPr>
            <p:ph type="sldNum" sz="quarter" idx="12"/>
          </p:nvPr>
        </p:nvSpPr>
        <p:spPr/>
        <p:txBody>
          <a:bodyPr/>
          <a:lstStyle/>
          <a:p>
            <a:pPr fontAlgn="base">
              <a:spcBef>
                <a:spcPct val="0"/>
              </a:spcBef>
              <a:spcAft>
                <a:spcPct val="0"/>
              </a:spcAft>
            </a:pPr>
            <a:fld id="{B75A5646-B341-477C-A402-5EDF6889A6EF}" type="slidenum">
              <a:rPr lang="en-US" altLang="en-US">
                <a:solidFill>
                  <a:srgbClr val="FFFFFF"/>
                </a:solidFill>
                <a:latin typeface="Arial" panose="020B0604020202020204" pitchFamily="34" charset="0"/>
                <a:cs typeface="Arial" panose="020B0604020202020204" pitchFamily="34" charset="0"/>
              </a:rPr>
              <a:pPr fontAlgn="base">
                <a:spcBef>
                  <a:spcPct val="0"/>
                </a:spcBef>
                <a:spcAft>
                  <a:spcPct val="0"/>
                </a:spcAft>
              </a:pPr>
              <a:t>183</a:t>
            </a:fld>
            <a:endParaRPr lang="en-US" altLang="en-US">
              <a:solidFill>
                <a:srgbClr val="FFFFFF"/>
              </a:solidFill>
              <a:latin typeface="Arial" panose="020B0604020202020204" pitchFamily="34" charset="0"/>
              <a:cs typeface="Arial" panose="020B0604020202020204" pitchFamily="34" charset="0"/>
            </a:endParaRPr>
          </a:p>
        </p:txBody>
      </p:sp>
      <p:sp>
        <p:nvSpPr>
          <p:cNvPr id="62466" name="Rectangle 2">
            <a:extLst>
              <a:ext uri="{FF2B5EF4-FFF2-40B4-BE49-F238E27FC236}">
                <a16:creationId xmlns:a16="http://schemas.microsoft.com/office/drawing/2014/main" id="{74EBC5BA-59E1-BC3D-D6BC-E0CEC06F8C5B}"/>
              </a:ext>
            </a:extLst>
          </p:cNvPr>
          <p:cNvSpPr>
            <a:spLocks noGrp="1" noChangeArrowheads="1"/>
          </p:cNvSpPr>
          <p:nvPr>
            <p:ph type="title"/>
          </p:nvPr>
        </p:nvSpPr>
        <p:spPr/>
        <p:txBody>
          <a:bodyPr/>
          <a:lstStyle/>
          <a:p>
            <a:r>
              <a:rPr lang="en-US" altLang="en-US" b="1">
                <a:solidFill>
                  <a:srgbClr val="FF9900"/>
                </a:solidFill>
              </a:rPr>
              <a:t>The Categories of Eusebius</a:t>
            </a:r>
          </a:p>
        </p:txBody>
      </p:sp>
      <p:sp>
        <p:nvSpPr>
          <p:cNvPr id="62467" name="Rectangle 3">
            <a:extLst>
              <a:ext uri="{FF2B5EF4-FFF2-40B4-BE49-F238E27FC236}">
                <a16:creationId xmlns:a16="http://schemas.microsoft.com/office/drawing/2014/main" id="{866DD844-F72E-9955-152D-6613BD9EA5BB}"/>
              </a:ext>
            </a:extLst>
          </p:cNvPr>
          <p:cNvSpPr>
            <a:spLocks noGrp="1" noChangeArrowheads="1"/>
          </p:cNvSpPr>
          <p:nvPr>
            <p:ph type="body" idx="1"/>
          </p:nvPr>
        </p:nvSpPr>
        <p:spPr/>
        <p:txBody>
          <a:bodyPr/>
          <a:lstStyle/>
          <a:p>
            <a:pPr>
              <a:buFont typeface="Wingdings" panose="05000000000000000000" pitchFamily="2" charset="2"/>
              <a:buNone/>
            </a:pPr>
            <a:r>
              <a:rPr lang="en-US" altLang="en-US" sz="2400" dirty="0">
                <a:solidFill>
                  <a:srgbClr val="FFCC00"/>
                </a:solidFill>
              </a:rPr>
              <a:t>By the 4</a:t>
            </a:r>
            <a:r>
              <a:rPr lang="en-US" altLang="en-US" sz="2400" baseline="30000" dirty="0">
                <a:solidFill>
                  <a:srgbClr val="FFCC00"/>
                </a:solidFill>
              </a:rPr>
              <a:t>th</a:t>
            </a:r>
            <a:r>
              <a:rPr lang="en-US" altLang="en-US" sz="2400" dirty="0">
                <a:solidFill>
                  <a:srgbClr val="FFCC00"/>
                </a:solidFill>
              </a:rPr>
              <a:t> century, Eusebius divides the Christians’ writings into three classes </a:t>
            </a:r>
            <a:r>
              <a:rPr lang="en-US" altLang="en-US" sz="2400" i="1" dirty="0">
                <a:solidFill>
                  <a:srgbClr val="FFCC00"/>
                </a:solidFill>
              </a:rPr>
              <a:t>(Ecclesiastical History</a:t>
            </a:r>
            <a:r>
              <a:rPr lang="en-US" altLang="en-US" sz="2400" dirty="0">
                <a:solidFill>
                  <a:srgbClr val="FFCC00"/>
                </a:solidFill>
              </a:rPr>
              <a:t> III.25):</a:t>
            </a:r>
          </a:p>
          <a:p>
            <a:r>
              <a:rPr lang="en-US" altLang="en-US" sz="2000" i="1" dirty="0">
                <a:latin typeface="Arial Narrow" panose="020B0606020202030204" pitchFamily="34" charset="0"/>
              </a:rPr>
              <a:t>Known to be canonical (Four Gospels, Acts, Pauline Letters, Hebrews, 1 John, 1 Peter and Revelation)</a:t>
            </a:r>
          </a:p>
          <a:p>
            <a:r>
              <a:rPr lang="en-US" altLang="en-US" sz="2000" i="1" dirty="0">
                <a:latin typeface="Arial Narrow" panose="020B0606020202030204" pitchFamily="34" charset="0"/>
              </a:rPr>
              <a:t>Widely accepted though disputed by some (James, Jude, 2 Peter, 2 &amp; 3 John)</a:t>
            </a:r>
          </a:p>
          <a:p>
            <a:r>
              <a:rPr lang="en-US" altLang="en-US" sz="2000" i="1" dirty="0">
                <a:latin typeface="Arial Narrow" panose="020B0606020202030204" pitchFamily="34" charset="0"/>
              </a:rPr>
              <a:t>Spurious (Acts of Paul, </a:t>
            </a:r>
            <a:r>
              <a:rPr lang="en-US" altLang="en-US" sz="2000" i="1" dirty="0" err="1">
                <a:latin typeface="Arial Narrow" panose="020B0606020202030204" pitchFamily="34" charset="0"/>
              </a:rPr>
              <a:t>Hermas</a:t>
            </a:r>
            <a:r>
              <a:rPr lang="en-US" altLang="en-US" sz="2000" i="1" dirty="0">
                <a:latin typeface="Arial Narrow" panose="020B0606020202030204" pitchFamily="34" charset="0"/>
              </a:rPr>
              <a:t>, Apocalypse of Peter, Barnabas, Didache—and “perhaps” Revelation)</a:t>
            </a:r>
          </a:p>
          <a:p>
            <a:pPr>
              <a:buFont typeface="Wingdings" panose="05000000000000000000" pitchFamily="2" charset="2"/>
              <a:buNone/>
            </a:pP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62466"/>
                                        </p:tgtEl>
                                        <p:attrNameLst>
                                          <p:attrName>style.visibility</p:attrName>
                                        </p:attrNameLst>
                                      </p:cBhvr>
                                      <p:to>
                                        <p:strVal val="visible"/>
                                      </p:to>
                                    </p:set>
                                    <p:animEffect transition="in" filter="checkerboard(across)">
                                      <p:cBhvr>
                                        <p:cTn id="7" dur="500"/>
                                        <p:tgtEl>
                                          <p:spTgt spid="624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62467">
                                            <p:txEl>
                                              <p:pRg st="0" end="0"/>
                                            </p:txEl>
                                          </p:spTgt>
                                        </p:tgtEl>
                                        <p:attrNameLst>
                                          <p:attrName>style.visibility</p:attrName>
                                        </p:attrNameLst>
                                      </p:cBhvr>
                                      <p:to>
                                        <p:strVal val="visible"/>
                                      </p:to>
                                    </p:set>
                                    <p:anim calcmode="lin" valueType="num">
                                      <p:cBhvr additive="base">
                                        <p:cTn id="12" dur="500" fill="hold"/>
                                        <p:tgtEl>
                                          <p:spTgt spid="6246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24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62467">
                                            <p:txEl>
                                              <p:pRg st="1" end="1"/>
                                            </p:txEl>
                                          </p:spTgt>
                                        </p:tgtEl>
                                        <p:attrNameLst>
                                          <p:attrName>style.visibility</p:attrName>
                                        </p:attrNameLst>
                                      </p:cBhvr>
                                      <p:to>
                                        <p:strVal val="visible"/>
                                      </p:to>
                                    </p:set>
                                    <p:animEffect transition="in" filter="wipe(left)">
                                      <p:cBhvr>
                                        <p:cTn id="18" dur="500"/>
                                        <p:tgtEl>
                                          <p:spTgt spid="62467">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62467">
                                            <p:txEl>
                                              <p:pRg st="2" end="2"/>
                                            </p:txEl>
                                          </p:spTgt>
                                        </p:tgtEl>
                                        <p:attrNameLst>
                                          <p:attrName>style.visibility</p:attrName>
                                        </p:attrNameLst>
                                      </p:cBhvr>
                                      <p:to>
                                        <p:strVal val="visible"/>
                                      </p:to>
                                    </p:set>
                                    <p:animEffect transition="in" filter="wipe(left)">
                                      <p:cBhvr>
                                        <p:cTn id="23" dur="500"/>
                                        <p:tgtEl>
                                          <p:spTgt spid="62467">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62467">
                                            <p:txEl>
                                              <p:pRg st="3" end="3"/>
                                            </p:txEl>
                                          </p:spTgt>
                                        </p:tgtEl>
                                        <p:attrNameLst>
                                          <p:attrName>style.visibility</p:attrName>
                                        </p:attrNameLst>
                                      </p:cBhvr>
                                      <p:to>
                                        <p:strVal val="visible"/>
                                      </p:to>
                                    </p:set>
                                    <p:animEffect transition="in" filter="wipe(left)">
                                      <p:cBhvr>
                                        <p:cTn id="28" dur="500"/>
                                        <p:tgtEl>
                                          <p:spTgt spid="624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B1394F7F-1719-9301-DA44-DCD7E9491A98}"/>
              </a:ext>
            </a:extLst>
          </p:cNvPr>
          <p:cNvSpPr>
            <a:spLocks noGrp="1"/>
          </p:cNvSpPr>
          <p:nvPr>
            <p:ph type="sldNum" sz="quarter" idx="12"/>
          </p:nvPr>
        </p:nvSpPr>
        <p:spPr/>
        <p:txBody>
          <a:bodyPr/>
          <a:lstStyle/>
          <a:p>
            <a:pPr fontAlgn="base">
              <a:spcBef>
                <a:spcPct val="0"/>
              </a:spcBef>
              <a:spcAft>
                <a:spcPct val="0"/>
              </a:spcAft>
            </a:pPr>
            <a:fld id="{909B65E0-A954-4DE5-B8B5-B0D800EC906D}" type="slidenum">
              <a:rPr lang="en-US" altLang="en-US">
                <a:solidFill>
                  <a:srgbClr val="FFFFFF"/>
                </a:solidFill>
                <a:latin typeface="Arial" panose="020B0604020202020204" pitchFamily="34" charset="0"/>
                <a:cs typeface="Arial" panose="020B0604020202020204" pitchFamily="34" charset="0"/>
              </a:rPr>
              <a:pPr fontAlgn="base">
                <a:spcBef>
                  <a:spcPct val="0"/>
                </a:spcBef>
                <a:spcAft>
                  <a:spcPct val="0"/>
                </a:spcAft>
              </a:pPr>
              <a:t>184</a:t>
            </a:fld>
            <a:endParaRPr lang="en-US" altLang="en-US">
              <a:solidFill>
                <a:srgbClr val="FFFFFF"/>
              </a:solidFill>
              <a:latin typeface="Arial" panose="020B0604020202020204" pitchFamily="34" charset="0"/>
              <a:cs typeface="Arial" panose="020B0604020202020204" pitchFamily="34" charset="0"/>
            </a:endParaRPr>
          </a:p>
        </p:txBody>
      </p:sp>
      <p:sp>
        <p:nvSpPr>
          <p:cNvPr id="63490" name="Rectangle 2">
            <a:extLst>
              <a:ext uri="{FF2B5EF4-FFF2-40B4-BE49-F238E27FC236}">
                <a16:creationId xmlns:a16="http://schemas.microsoft.com/office/drawing/2014/main" id="{326BCE51-0847-3092-4E8C-56F7FCD11AB4}"/>
              </a:ext>
            </a:extLst>
          </p:cNvPr>
          <p:cNvSpPr>
            <a:spLocks noGrp="1" noChangeArrowheads="1"/>
          </p:cNvSpPr>
          <p:nvPr>
            <p:ph type="title"/>
          </p:nvPr>
        </p:nvSpPr>
        <p:spPr/>
        <p:txBody>
          <a:bodyPr/>
          <a:lstStyle/>
          <a:p>
            <a:r>
              <a:rPr lang="en-US" altLang="en-US" b="1">
                <a:solidFill>
                  <a:srgbClr val="FF9900"/>
                </a:solidFill>
              </a:rPr>
              <a:t>Athanasius’ 39</a:t>
            </a:r>
            <a:r>
              <a:rPr lang="en-US" altLang="en-US" b="1" baseline="30000">
                <a:solidFill>
                  <a:srgbClr val="FF9900"/>
                </a:solidFill>
              </a:rPr>
              <a:t>th</a:t>
            </a:r>
            <a:r>
              <a:rPr lang="en-US" altLang="en-US" b="1">
                <a:solidFill>
                  <a:srgbClr val="FF9900"/>
                </a:solidFill>
              </a:rPr>
              <a:t> Easter Letter</a:t>
            </a:r>
          </a:p>
        </p:txBody>
      </p:sp>
      <p:sp>
        <p:nvSpPr>
          <p:cNvPr id="63491" name="Rectangle 3">
            <a:extLst>
              <a:ext uri="{FF2B5EF4-FFF2-40B4-BE49-F238E27FC236}">
                <a16:creationId xmlns:a16="http://schemas.microsoft.com/office/drawing/2014/main" id="{C5396692-AE29-2F08-FBFC-A5EE9FEF2276}"/>
              </a:ext>
            </a:extLst>
          </p:cNvPr>
          <p:cNvSpPr>
            <a:spLocks noGrp="1" noChangeArrowheads="1"/>
          </p:cNvSpPr>
          <p:nvPr>
            <p:ph type="body" idx="1"/>
          </p:nvPr>
        </p:nvSpPr>
        <p:spPr/>
        <p:txBody>
          <a:bodyPr/>
          <a:lstStyle/>
          <a:p>
            <a:pPr>
              <a:buFont typeface="Wingdings" panose="05000000000000000000" pitchFamily="2" charset="2"/>
              <a:buNone/>
            </a:pPr>
            <a:r>
              <a:rPr lang="en-US" altLang="en-US" sz="2800">
                <a:solidFill>
                  <a:srgbClr val="FFCC00"/>
                </a:solidFill>
              </a:rPr>
              <a:t>The earliest full canon listing of New Testament books as we know them today was made by Athanasius in AD 367.</a:t>
            </a:r>
          </a:p>
          <a:p>
            <a:r>
              <a:rPr lang="en-US" altLang="en-US" sz="2400" i="1">
                <a:latin typeface="Arial Narrow" panose="020B0606020202030204" pitchFamily="34" charset="0"/>
              </a:rPr>
              <a:t>Contains the full 27 books of the New Testament</a:t>
            </a:r>
          </a:p>
          <a:p>
            <a:r>
              <a:rPr lang="en-US" altLang="en-US" sz="2400" i="1">
                <a:latin typeface="Arial Narrow" panose="020B0606020202030204" pitchFamily="34" charset="0"/>
              </a:rPr>
              <a:t>Augustine supported this canon list</a:t>
            </a:r>
          </a:p>
          <a:p>
            <a:r>
              <a:rPr lang="en-US" altLang="en-US" sz="2400" i="1">
                <a:latin typeface="Arial Narrow" panose="020B0606020202030204" pitchFamily="34" charset="0"/>
              </a:rPr>
              <a:t>Jerome’s Vulgate also supported this canon list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63490"/>
                                        </p:tgtEl>
                                        <p:attrNameLst>
                                          <p:attrName>style.visibility</p:attrName>
                                        </p:attrNameLst>
                                      </p:cBhvr>
                                      <p:to>
                                        <p:strVal val="visible"/>
                                      </p:to>
                                    </p:set>
                                    <p:anim calcmode="lin" valueType="num">
                                      <p:cBhvr>
                                        <p:cTn id="7" dur="500" fill="hold"/>
                                        <p:tgtEl>
                                          <p:spTgt spid="63490"/>
                                        </p:tgtEl>
                                        <p:attrNameLst>
                                          <p:attrName>ppt_w</p:attrName>
                                        </p:attrNameLst>
                                      </p:cBhvr>
                                      <p:tavLst>
                                        <p:tav tm="0">
                                          <p:val>
                                            <p:fltVal val="0"/>
                                          </p:val>
                                        </p:tav>
                                        <p:tav tm="100000">
                                          <p:val>
                                            <p:strVal val="#ppt_w"/>
                                          </p:val>
                                        </p:tav>
                                      </p:tavLst>
                                    </p:anim>
                                    <p:anim calcmode="lin" valueType="num">
                                      <p:cBhvr>
                                        <p:cTn id="8" dur="500" fill="hold"/>
                                        <p:tgtEl>
                                          <p:spTgt spid="63490"/>
                                        </p:tgtEl>
                                        <p:attrNameLst>
                                          <p:attrName>ppt_h</p:attrName>
                                        </p:attrNameLst>
                                      </p:cBhvr>
                                      <p:tavLst>
                                        <p:tav tm="0">
                                          <p:val>
                                            <p:fltVal val="0"/>
                                          </p:val>
                                        </p:tav>
                                        <p:tav tm="100000">
                                          <p:val>
                                            <p:strVal val="#ppt_h"/>
                                          </p:val>
                                        </p:tav>
                                      </p:tavLst>
                                    </p:anim>
                                    <p:animEffect transition="in" filter="fade">
                                      <p:cBhvr>
                                        <p:cTn id="9" dur="500"/>
                                        <p:tgtEl>
                                          <p:spTgt spid="6349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63491">
                                            <p:txEl>
                                              <p:pRg st="0" end="0"/>
                                            </p:txEl>
                                          </p:spTgt>
                                        </p:tgtEl>
                                        <p:attrNameLst>
                                          <p:attrName>style.visibility</p:attrName>
                                        </p:attrNameLst>
                                      </p:cBhvr>
                                      <p:to>
                                        <p:strVal val="visible"/>
                                      </p:to>
                                    </p:set>
                                    <p:anim calcmode="lin" valueType="num">
                                      <p:cBhvr additive="base">
                                        <p:cTn id="14" dur="500" fill="hold"/>
                                        <p:tgtEl>
                                          <p:spTgt spid="63491">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34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63491">
                                            <p:txEl>
                                              <p:pRg st="1" end="1"/>
                                            </p:txEl>
                                          </p:spTgt>
                                        </p:tgtEl>
                                        <p:attrNameLst>
                                          <p:attrName>style.visibility</p:attrName>
                                        </p:attrNameLst>
                                      </p:cBhvr>
                                      <p:to>
                                        <p:strVal val="visible"/>
                                      </p:to>
                                    </p:set>
                                    <p:anim calcmode="lin" valueType="num">
                                      <p:cBhvr additive="base">
                                        <p:cTn id="20" dur="500" fill="hold"/>
                                        <p:tgtEl>
                                          <p:spTgt spid="63491">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34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63491">
                                            <p:txEl>
                                              <p:pRg st="2" end="2"/>
                                            </p:txEl>
                                          </p:spTgt>
                                        </p:tgtEl>
                                        <p:attrNameLst>
                                          <p:attrName>style.visibility</p:attrName>
                                        </p:attrNameLst>
                                      </p:cBhvr>
                                      <p:to>
                                        <p:strVal val="visible"/>
                                      </p:to>
                                    </p:set>
                                    <p:anim calcmode="lin" valueType="num">
                                      <p:cBhvr additive="base">
                                        <p:cTn id="26" dur="500" fill="hold"/>
                                        <p:tgtEl>
                                          <p:spTgt spid="63491">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34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63491">
                                            <p:txEl>
                                              <p:pRg st="3" end="3"/>
                                            </p:txEl>
                                          </p:spTgt>
                                        </p:tgtEl>
                                        <p:attrNameLst>
                                          <p:attrName>style.visibility</p:attrName>
                                        </p:attrNameLst>
                                      </p:cBhvr>
                                      <p:to>
                                        <p:strVal val="visible"/>
                                      </p:to>
                                    </p:set>
                                    <p:anim calcmode="lin" valueType="num">
                                      <p:cBhvr additive="base">
                                        <p:cTn id="32" dur="500" fill="hold"/>
                                        <p:tgtEl>
                                          <p:spTgt spid="63491">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349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p:bldLst>
  </p:timing>
</p:sld>
</file>

<file path=ppt/slides/slide18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AE9262F0-1AF8-34D7-2D72-AE68FE1D1977}"/>
              </a:ext>
            </a:extLst>
          </p:cNvPr>
          <p:cNvSpPr>
            <a:spLocks noGrp="1" noChangeArrowheads="1"/>
          </p:cNvSpPr>
          <p:nvPr>
            <p:ph type="title"/>
          </p:nvPr>
        </p:nvSpPr>
        <p:spPr>
          <a:xfrm>
            <a:off x="238125" y="0"/>
            <a:ext cx="11658600" cy="1190625"/>
          </a:xfrm>
        </p:spPr>
        <p:txBody>
          <a:bodyPr/>
          <a:lstStyle/>
          <a:p>
            <a:r>
              <a:rPr lang="en-US" altLang="en-US" sz="3600" dirty="0">
                <a:solidFill>
                  <a:srgbClr val="FFCC00"/>
                </a:solidFill>
              </a:rPr>
              <a:t>Other gospels, acts, or letters were </a:t>
            </a:r>
            <a:r>
              <a:rPr lang="en-US" altLang="en-US" sz="3600" u="sng" dirty="0">
                <a:solidFill>
                  <a:srgbClr val="FFCC00"/>
                </a:solidFill>
              </a:rPr>
              <a:t>not</a:t>
            </a:r>
            <a:r>
              <a:rPr lang="en-US" altLang="en-US" sz="3600" dirty="0">
                <a:solidFill>
                  <a:srgbClr val="FFCC00"/>
                </a:solidFill>
              </a:rPr>
              <a:t> accepted as canonical</a:t>
            </a:r>
          </a:p>
        </p:txBody>
      </p:sp>
      <p:sp>
        <p:nvSpPr>
          <p:cNvPr id="64515" name="Rectangle 3">
            <a:extLst>
              <a:ext uri="{FF2B5EF4-FFF2-40B4-BE49-F238E27FC236}">
                <a16:creationId xmlns:a16="http://schemas.microsoft.com/office/drawing/2014/main" id="{7D9E0A61-46E9-4BEB-1B6F-9DEA542C42A8}"/>
              </a:ext>
            </a:extLst>
          </p:cNvPr>
          <p:cNvSpPr>
            <a:spLocks noGrp="1" noChangeArrowheads="1"/>
          </p:cNvSpPr>
          <p:nvPr>
            <p:ph type="body" sz="half" idx="1"/>
          </p:nvPr>
        </p:nvSpPr>
        <p:spPr>
          <a:xfrm>
            <a:off x="90349" y="1274617"/>
            <a:ext cx="3123911" cy="5467927"/>
          </a:xfrm>
        </p:spPr>
        <p:txBody>
          <a:bodyPr/>
          <a:lstStyle/>
          <a:p>
            <a:pPr>
              <a:lnSpc>
                <a:spcPct val="90000"/>
              </a:lnSpc>
              <a:buFont typeface="Wingdings" panose="05000000000000000000" pitchFamily="2" charset="2"/>
              <a:buNone/>
            </a:pPr>
            <a:r>
              <a:rPr lang="en-US" altLang="en-US" sz="2700" dirty="0">
                <a:latin typeface="Pristina" panose="03060402040406080204" pitchFamily="66" charset="0"/>
              </a:rPr>
              <a:t>Protoevangelium of James</a:t>
            </a:r>
          </a:p>
          <a:p>
            <a:pPr>
              <a:lnSpc>
                <a:spcPct val="90000"/>
              </a:lnSpc>
              <a:buFont typeface="Wingdings" panose="05000000000000000000" pitchFamily="2" charset="2"/>
              <a:buNone/>
            </a:pPr>
            <a:r>
              <a:rPr lang="en-US" altLang="en-US" sz="2700" dirty="0">
                <a:latin typeface="Pristina" panose="03060402040406080204" pitchFamily="66" charset="0"/>
              </a:rPr>
              <a:t>Infancy Gospel </a:t>
            </a:r>
            <a:r>
              <a:rPr lang="en-US" altLang="en-US" sz="2700" dirty="0" err="1">
                <a:latin typeface="Pristina" panose="03060402040406080204" pitchFamily="66" charset="0"/>
              </a:rPr>
              <a:t>ofThomas</a:t>
            </a:r>
            <a:endParaRPr lang="en-US" altLang="en-US" sz="2700" dirty="0">
              <a:latin typeface="Pristina" panose="03060402040406080204" pitchFamily="66" charset="0"/>
            </a:endParaRPr>
          </a:p>
          <a:p>
            <a:pPr>
              <a:lnSpc>
                <a:spcPct val="90000"/>
              </a:lnSpc>
              <a:buFont typeface="Wingdings" panose="05000000000000000000" pitchFamily="2" charset="2"/>
              <a:buNone/>
            </a:pPr>
            <a:r>
              <a:rPr lang="en-US" altLang="en-US" sz="2700" dirty="0">
                <a:latin typeface="Pristina" panose="03060402040406080204" pitchFamily="66" charset="0"/>
              </a:rPr>
              <a:t>Armenian Infancy Gospel</a:t>
            </a:r>
          </a:p>
          <a:p>
            <a:pPr>
              <a:lnSpc>
                <a:spcPct val="90000"/>
              </a:lnSpc>
              <a:buFont typeface="Wingdings" panose="05000000000000000000" pitchFamily="2" charset="2"/>
              <a:buNone/>
            </a:pPr>
            <a:r>
              <a:rPr lang="en-US" altLang="en-US" sz="2700" dirty="0">
                <a:latin typeface="Pristina" panose="03060402040406080204" pitchFamily="66" charset="0"/>
              </a:rPr>
              <a:t>Gospel of Peter</a:t>
            </a:r>
          </a:p>
          <a:p>
            <a:pPr>
              <a:lnSpc>
                <a:spcPct val="90000"/>
              </a:lnSpc>
              <a:buFont typeface="Wingdings" panose="05000000000000000000" pitchFamily="2" charset="2"/>
              <a:buNone/>
            </a:pPr>
            <a:r>
              <a:rPr lang="en-US" altLang="en-US" sz="2700" dirty="0">
                <a:latin typeface="Pristina" panose="03060402040406080204" pitchFamily="66" charset="0"/>
              </a:rPr>
              <a:t>Gospel of </a:t>
            </a:r>
            <a:r>
              <a:rPr lang="en-US" altLang="en-US" sz="2700" dirty="0" err="1">
                <a:latin typeface="Pristina" panose="03060402040406080204" pitchFamily="66" charset="0"/>
              </a:rPr>
              <a:t>Nicodemas</a:t>
            </a:r>
            <a:endParaRPr lang="en-US" altLang="en-US" sz="2700" dirty="0">
              <a:latin typeface="Pristina" panose="03060402040406080204" pitchFamily="66" charset="0"/>
            </a:endParaRPr>
          </a:p>
          <a:p>
            <a:pPr>
              <a:lnSpc>
                <a:spcPct val="90000"/>
              </a:lnSpc>
              <a:buFont typeface="Wingdings" panose="05000000000000000000" pitchFamily="2" charset="2"/>
              <a:buNone/>
            </a:pPr>
            <a:r>
              <a:rPr lang="en-US" altLang="en-US" sz="2700" dirty="0">
                <a:latin typeface="Pristina" panose="03060402040406080204" pitchFamily="66" charset="0"/>
              </a:rPr>
              <a:t>Gospel of the Ebionites</a:t>
            </a:r>
          </a:p>
          <a:p>
            <a:pPr>
              <a:lnSpc>
                <a:spcPct val="90000"/>
              </a:lnSpc>
              <a:buFont typeface="Wingdings" panose="05000000000000000000" pitchFamily="2" charset="2"/>
              <a:buNone/>
            </a:pPr>
            <a:r>
              <a:rPr lang="en-US" altLang="en-US" sz="2700" dirty="0">
                <a:latin typeface="Pristina" panose="03060402040406080204" pitchFamily="66" charset="0"/>
              </a:rPr>
              <a:t>Gospel of the Hebrews</a:t>
            </a:r>
          </a:p>
          <a:p>
            <a:pPr>
              <a:lnSpc>
                <a:spcPct val="90000"/>
              </a:lnSpc>
              <a:buFont typeface="Wingdings" panose="05000000000000000000" pitchFamily="2" charset="2"/>
              <a:buNone/>
            </a:pPr>
            <a:r>
              <a:rPr lang="en-US" altLang="en-US" sz="2700" dirty="0">
                <a:latin typeface="Pristina" panose="03060402040406080204" pitchFamily="66" charset="0"/>
              </a:rPr>
              <a:t>Gospel </a:t>
            </a:r>
            <a:r>
              <a:rPr lang="en-US" altLang="en-US" sz="2700" dirty="0" err="1">
                <a:latin typeface="Pristina" panose="03060402040406080204" pitchFamily="66" charset="0"/>
              </a:rPr>
              <a:t>ofEve</a:t>
            </a:r>
            <a:endParaRPr lang="en-US" altLang="en-US" sz="2700" dirty="0">
              <a:latin typeface="Pristina" panose="03060402040406080204" pitchFamily="66" charset="0"/>
            </a:endParaRPr>
          </a:p>
          <a:p>
            <a:pPr>
              <a:lnSpc>
                <a:spcPct val="90000"/>
              </a:lnSpc>
              <a:buFont typeface="Wingdings" panose="05000000000000000000" pitchFamily="2" charset="2"/>
              <a:buNone/>
            </a:pPr>
            <a:r>
              <a:rPr lang="en-US" altLang="en-US" sz="2700" dirty="0">
                <a:latin typeface="Pristina" panose="03060402040406080204" pitchFamily="66" charset="0"/>
              </a:rPr>
              <a:t>Gospel of Judas</a:t>
            </a:r>
          </a:p>
          <a:p>
            <a:pPr>
              <a:lnSpc>
                <a:spcPct val="90000"/>
              </a:lnSpc>
              <a:buFont typeface="Wingdings" panose="05000000000000000000" pitchFamily="2" charset="2"/>
              <a:buNone/>
            </a:pPr>
            <a:r>
              <a:rPr lang="en-US" altLang="en-US" sz="2700" dirty="0">
                <a:latin typeface="Pristina" panose="03060402040406080204" pitchFamily="66" charset="0"/>
              </a:rPr>
              <a:t>Pistis Sophia</a:t>
            </a:r>
          </a:p>
          <a:p>
            <a:pPr>
              <a:lnSpc>
                <a:spcPct val="90000"/>
              </a:lnSpc>
              <a:buFont typeface="Wingdings" panose="05000000000000000000" pitchFamily="2" charset="2"/>
              <a:buNone/>
            </a:pPr>
            <a:r>
              <a:rPr lang="en-US" altLang="en-US" sz="2700" dirty="0">
                <a:latin typeface="Pristina" panose="03060402040406080204" pitchFamily="66" charset="0"/>
              </a:rPr>
              <a:t>Gospel of Thomas</a:t>
            </a:r>
          </a:p>
          <a:p>
            <a:pPr>
              <a:lnSpc>
                <a:spcPct val="90000"/>
              </a:lnSpc>
              <a:buFont typeface="Wingdings" panose="05000000000000000000" pitchFamily="2" charset="2"/>
              <a:buNone/>
            </a:pPr>
            <a:r>
              <a:rPr lang="en-US" altLang="en-US" sz="2700" dirty="0">
                <a:latin typeface="Pristina" panose="03060402040406080204" pitchFamily="66" charset="0"/>
              </a:rPr>
              <a:t>Gospel of Philip</a:t>
            </a:r>
          </a:p>
          <a:p>
            <a:pPr>
              <a:lnSpc>
                <a:spcPct val="90000"/>
              </a:lnSpc>
              <a:buFont typeface="Wingdings" panose="05000000000000000000" pitchFamily="2" charset="2"/>
              <a:buNone/>
            </a:pPr>
            <a:endParaRPr lang="en-US" altLang="en-US" sz="2700" dirty="0">
              <a:latin typeface="Pristina" panose="03060402040406080204" pitchFamily="66" charset="0"/>
            </a:endParaRPr>
          </a:p>
          <a:p>
            <a:pPr>
              <a:lnSpc>
                <a:spcPct val="90000"/>
              </a:lnSpc>
              <a:buFont typeface="Wingdings" panose="05000000000000000000" pitchFamily="2" charset="2"/>
              <a:buNone/>
            </a:pPr>
            <a:endParaRPr lang="en-US" altLang="en-US" sz="2700" dirty="0">
              <a:latin typeface="Pristina" panose="03060402040406080204" pitchFamily="66" charset="0"/>
            </a:endParaRPr>
          </a:p>
        </p:txBody>
      </p:sp>
      <p:sp>
        <p:nvSpPr>
          <p:cNvPr id="65539" name="Rectangle 3">
            <a:extLst>
              <a:ext uri="{FF2B5EF4-FFF2-40B4-BE49-F238E27FC236}">
                <a16:creationId xmlns:a16="http://schemas.microsoft.com/office/drawing/2014/main" id="{4A0ED840-FE22-60B5-FB8A-3B80CE362CC2}"/>
              </a:ext>
            </a:extLst>
          </p:cNvPr>
          <p:cNvSpPr txBox="1">
            <a:spLocks noChangeArrowheads="1"/>
          </p:cNvSpPr>
          <p:nvPr/>
        </p:nvSpPr>
        <p:spPr bwMode="auto">
          <a:xfrm>
            <a:off x="3263328" y="1274617"/>
            <a:ext cx="3574474"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2"/>
              </a:buClr>
              <a:buSzPct val="75000"/>
              <a:buFont typeface="Wingdings" panose="05000000000000000000" pitchFamily="2" charset="2"/>
              <a:buChar char="n"/>
              <a:defRPr sz="3100" kern="12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anose="05000000000000000000" pitchFamily="2" charset="2"/>
              <a:buChar char="n"/>
              <a:defRPr sz="2600" kern="1200">
                <a:solidFill>
                  <a:schemeClr val="tx1"/>
                </a:solidFill>
                <a:latin typeface="+mn-lt"/>
                <a:ea typeface="+mn-ea"/>
                <a:cs typeface="+mn-cs"/>
              </a:defRPr>
            </a:lvl2pPr>
            <a:lvl3pPr marL="1143000" indent="-228600" algn="l" rtl="0" fontAlgn="base">
              <a:spcBef>
                <a:spcPct val="20000"/>
              </a:spcBef>
              <a:spcAft>
                <a:spcPct val="0"/>
              </a:spcAft>
              <a:buClr>
                <a:schemeClr val="hlink"/>
              </a:buClr>
              <a:buSzPct val="55000"/>
              <a:buFont typeface="Wingdings" panose="05000000000000000000" pitchFamily="2" charset="2"/>
              <a:buChar char="n"/>
              <a:defRPr sz="2400" kern="1200">
                <a:solidFill>
                  <a:schemeClr val="tx1"/>
                </a:solidFill>
                <a:latin typeface="+mn-lt"/>
                <a:ea typeface="+mn-ea"/>
                <a:cs typeface="+mn-cs"/>
              </a:defRPr>
            </a:lvl3pPr>
            <a:lvl4pPr marL="1600200" indent="-228600" algn="l" rtl="0" fontAlgn="base">
              <a:spcBef>
                <a:spcPct val="20000"/>
              </a:spcBef>
              <a:spcAft>
                <a:spcPct val="0"/>
              </a:spcAft>
              <a:buClr>
                <a:schemeClr val="accent2"/>
              </a:buClr>
              <a:buFont typeface="Wingdings" panose="05000000000000000000" pitchFamily="2" charset="2"/>
              <a:buChar char="§"/>
              <a:defRPr sz="2000" kern="1200">
                <a:solidFill>
                  <a:schemeClr val="tx1"/>
                </a:solidFill>
                <a:latin typeface="+mn-lt"/>
                <a:ea typeface="+mn-ea"/>
                <a:cs typeface="+mn-cs"/>
              </a:defRPr>
            </a:lvl4pPr>
            <a:lvl5pPr marL="2057400" indent="-228600" algn="l" rtl="0" fontAlgn="base">
              <a:spcBef>
                <a:spcPct val="20000"/>
              </a:spcBef>
              <a:spcAft>
                <a:spcPct val="0"/>
              </a:spcAft>
              <a:buClr>
                <a:schemeClr val="tx1"/>
              </a:buClr>
              <a:buSzPct val="85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pPr>
            <a:r>
              <a:rPr lang="en-US" altLang="en-US" sz="2700" dirty="0">
                <a:latin typeface="Pristina" panose="03060402040406080204" pitchFamily="66" charset="0"/>
              </a:rPr>
              <a:t>Acts of Paul and Thecla</a:t>
            </a:r>
          </a:p>
          <a:p>
            <a:pPr>
              <a:buFont typeface="Wingdings" panose="05000000000000000000" pitchFamily="2" charset="2"/>
              <a:buNone/>
            </a:pPr>
            <a:r>
              <a:rPr lang="en-US" altLang="en-US" sz="2700" dirty="0">
                <a:latin typeface="Pristina" panose="03060402040406080204" pitchFamily="66" charset="0"/>
              </a:rPr>
              <a:t>Acts of Peter</a:t>
            </a:r>
          </a:p>
          <a:p>
            <a:pPr>
              <a:buFont typeface="Wingdings" panose="05000000000000000000" pitchFamily="2" charset="2"/>
              <a:buNone/>
            </a:pPr>
            <a:r>
              <a:rPr lang="en-US" altLang="en-US" sz="2700" dirty="0">
                <a:latin typeface="Pristina" panose="03060402040406080204" pitchFamily="66" charset="0"/>
              </a:rPr>
              <a:t>Acts of John</a:t>
            </a:r>
          </a:p>
          <a:p>
            <a:pPr>
              <a:buFont typeface="Wingdings" panose="05000000000000000000" pitchFamily="2" charset="2"/>
              <a:buNone/>
            </a:pPr>
            <a:r>
              <a:rPr lang="en-US" altLang="en-US" sz="2700" dirty="0">
                <a:latin typeface="Pristina" panose="03060402040406080204" pitchFamily="66" charset="0"/>
              </a:rPr>
              <a:t>Acts of Andrew</a:t>
            </a:r>
          </a:p>
          <a:p>
            <a:pPr>
              <a:buFont typeface="Wingdings" panose="05000000000000000000" pitchFamily="2" charset="2"/>
              <a:buNone/>
            </a:pPr>
            <a:r>
              <a:rPr lang="en-US" altLang="en-US" sz="2700" dirty="0">
                <a:latin typeface="Pristina" panose="03060402040406080204" pitchFamily="66" charset="0"/>
              </a:rPr>
              <a:t>Acts </a:t>
            </a:r>
            <a:r>
              <a:rPr lang="en-US" altLang="en-US" sz="2700" dirty="0" err="1">
                <a:latin typeface="Pristina" panose="03060402040406080204" pitchFamily="66" charset="0"/>
              </a:rPr>
              <a:t>ofThomas</a:t>
            </a:r>
            <a:endParaRPr lang="en-US" altLang="en-US" sz="2700" dirty="0">
              <a:latin typeface="Pristina" panose="03060402040406080204" pitchFamily="66" charset="0"/>
            </a:endParaRPr>
          </a:p>
          <a:p>
            <a:pPr>
              <a:buFont typeface="Wingdings" panose="05000000000000000000" pitchFamily="2" charset="2"/>
              <a:buNone/>
            </a:pPr>
            <a:r>
              <a:rPr lang="en-US" altLang="en-US" sz="2700" dirty="0">
                <a:latin typeface="Pristina" panose="03060402040406080204" pitchFamily="66" charset="0"/>
              </a:rPr>
              <a:t>Acts of Thaddaeus</a:t>
            </a:r>
          </a:p>
          <a:p>
            <a:pPr>
              <a:buFont typeface="Wingdings" panose="05000000000000000000" pitchFamily="2" charset="2"/>
              <a:buNone/>
            </a:pPr>
            <a:r>
              <a:rPr lang="en-US" altLang="en-US" sz="2700" dirty="0">
                <a:latin typeface="Pristina" panose="03060402040406080204" pitchFamily="66" charset="0"/>
              </a:rPr>
              <a:t>Acts of Philip</a:t>
            </a:r>
          </a:p>
          <a:p>
            <a:pPr>
              <a:buFont typeface="Wingdings" panose="05000000000000000000" pitchFamily="2" charset="2"/>
              <a:buNone/>
            </a:pPr>
            <a:r>
              <a:rPr lang="en-US" altLang="en-US" sz="2700" dirty="0">
                <a:latin typeface="Pristina" panose="03060402040406080204" pitchFamily="66" charset="0"/>
              </a:rPr>
              <a:t>Acts of Andrew and Matthias</a:t>
            </a:r>
          </a:p>
        </p:txBody>
      </p:sp>
      <p:sp>
        <p:nvSpPr>
          <p:cNvPr id="2" name="Rectangle 3">
            <a:extLst>
              <a:ext uri="{FF2B5EF4-FFF2-40B4-BE49-F238E27FC236}">
                <a16:creationId xmlns:a16="http://schemas.microsoft.com/office/drawing/2014/main" id="{E2EA730D-BEE0-F1A4-09A3-AFB91217D522}"/>
              </a:ext>
            </a:extLst>
          </p:cNvPr>
          <p:cNvSpPr txBox="1">
            <a:spLocks noChangeArrowheads="1"/>
          </p:cNvSpPr>
          <p:nvPr/>
        </p:nvSpPr>
        <p:spPr bwMode="auto">
          <a:xfrm>
            <a:off x="6766793" y="1274617"/>
            <a:ext cx="2497277" cy="537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2"/>
              </a:buClr>
              <a:buSzPct val="75000"/>
              <a:buFont typeface="Wingdings" panose="05000000000000000000" pitchFamily="2" charset="2"/>
              <a:buChar char="n"/>
              <a:defRPr sz="3100" kern="12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anose="05000000000000000000" pitchFamily="2" charset="2"/>
              <a:buChar char="n"/>
              <a:defRPr sz="2600" kern="1200">
                <a:solidFill>
                  <a:schemeClr val="tx1"/>
                </a:solidFill>
                <a:latin typeface="+mn-lt"/>
                <a:ea typeface="+mn-ea"/>
                <a:cs typeface="+mn-cs"/>
              </a:defRPr>
            </a:lvl2pPr>
            <a:lvl3pPr marL="1143000" indent="-228600" algn="l" rtl="0" fontAlgn="base">
              <a:spcBef>
                <a:spcPct val="20000"/>
              </a:spcBef>
              <a:spcAft>
                <a:spcPct val="0"/>
              </a:spcAft>
              <a:buClr>
                <a:schemeClr val="hlink"/>
              </a:buClr>
              <a:buSzPct val="55000"/>
              <a:buFont typeface="Wingdings" panose="05000000000000000000" pitchFamily="2" charset="2"/>
              <a:buChar char="n"/>
              <a:defRPr sz="2400" kern="1200">
                <a:solidFill>
                  <a:schemeClr val="tx1"/>
                </a:solidFill>
                <a:latin typeface="+mn-lt"/>
                <a:ea typeface="+mn-ea"/>
                <a:cs typeface="+mn-cs"/>
              </a:defRPr>
            </a:lvl3pPr>
            <a:lvl4pPr marL="1600200" indent="-228600" algn="l" rtl="0" fontAlgn="base">
              <a:spcBef>
                <a:spcPct val="20000"/>
              </a:spcBef>
              <a:spcAft>
                <a:spcPct val="0"/>
              </a:spcAft>
              <a:buClr>
                <a:schemeClr val="accent2"/>
              </a:buClr>
              <a:buFont typeface="Wingdings" panose="05000000000000000000" pitchFamily="2" charset="2"/>
              <a:buChar char="§"/>
              <a:defRPr sz="2000" kern="1200">
                <a:solidFill>
                  <a:schemeClr val="tx1"/>
                </a:solidFill>
                <a:latin typeface="+mn-lt"/>
                <a:ea typeface="+mn-ea"/>
                <a:cs typeface="+mn-cs"/>
              </a:defRPr>
            </a:lvl4pPr>
            <a:lvl5pPr marL="2057400" indent="-228600" algn="l" rtl="0" fontAlgn="base">
              <a:spcBef>
                <a:spcPct val="20000"/>
              </a:spcBef>
              <a:spcAft>
                <a:spcPct val="0"/>
              </a:spcAft>
              <a:buClr>
                <a:schemeClr val="tx1"/>
              </a:buClr>
              <a:buSzPct val="85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pPr>
            <a:r>
              <a:rPr lang="en-US" altLang="en-US" sz="2700" dirty="0">
                <a:latin typeface="Pristina" panose="03060402040406080204" pitchFamily="66" charset="0"/>
              </a:rPr>
              <a:t>3 Corinthians</a:t>
            </a:r>
          </a:p>
          <a:p>
            <a:pPr>
              <a:buFont typeface="Wingdings" panose="05000000000000000000" pitchFamily="2" charset="2"/>
              <a:buNone/>
            </a:pPr>
            <a:r>
              <a:rPr lang="en-US" altLang="en-US" sz="2700" dirty="0" err="1">
                <a:latin typeface="Pristina" panose="03060402040406080204" pitchFamily="66" charset="0"/>
              </a:rPr>
              <a:t>Laodecians</a:t>
            </a:r>
            <a:endParaRPr lang="en-US" altLang="en-US" sz="2700" dirty="0">
              <a:latin typeface="Pristina" panose="03060402040406080204" pitchFamily="66" charset="0"/>
            </a:endParaRPr>
          </a:p>
          <a:p>
            <a:pPr>
              <a:buFont typeface="Wingdings" panose="05000000000000000000" pitchFamily="2" charset="2"/>
              <a:buNone/>
            </a:pPr>
            <a:r>
              <a:rPr lang="en-US" altLang="en-US" sz="2700" dirty="0">
                <a:latin typeface="Pristina" panose="03060402040406080204" pitchFamily="66" charset="0"/>
              </a:rPr>
              <a:t>Alexandrians</a:t>
            </a:r>
          </a:p>
          <a:p>
            <a:pPr>
              <a:buFont typeface="Wingdings" panose="05000000000000000000" pitchFamily="2" charset="2"/>
              <a:buNone/>
            </a:pPr>
            <a:r>
              <a:rPr lang="en-US" altLang="en-US" sz="2700" dirty="0">
                <a:latin typeface="Pristina" panose="03060402040406080204" pitchFamily="66" charset="0"/>
              </a:rPr>
              <a:t>Paul and Seneca</a:t>
            </a:r>
          </a:p>
          <a:p>
            <a:pPr>
              <a:buFont typeface="Wingdings" panose="05000000000000000000" pitchFamily="2" charset="2"/>
              <a:buNone/>
            </a:pPr>
            <a:r>
              <a:rPr lang="en-US" altLang="en-US" sz="2700" dirty="0">
                <a:latin typeface="Pristina" panose="03060402040406080204" pitchFamily="66" charset="0"/>
              </a:rPr>
              <a:t>Epistle of the Apostles</a:t>
            </a:r>
          </a:p>
          <a:p>
            <a:pPr>
              <a:buFont typeface="Wingdings" panose="05000000000000000000" pitchFamily="2" charset="2"/>
              <a:buNone/>
            </a:pPr>
            <a:r>
              <a:rPr lang="en-US" altLang="en-US" sz="2700" dirty="0" err="1">
                <a:latin typeface="Pristina" panose="03060402040406080204" pitchFamily="66" charset="0"/>
              </a:rPr>
              <a:t>Didascalia</a:t>
            </a:r>
            <a:endParaRPr lang="en-US" altLang="en-US" sz="2700" dirty="0">
              <a:latin typeface="Pristina" panose="03060402040406080204" pitchFamily="66" charset="0"/>
            </a:endParaRPr>
          </a:p>
          <a:p>
            <a:pPr>
              <a:buFont typeface="Wingdings" panose="05000000000000000000" pitchFamily="2" charset="2"/>
              <a:buNone/>
            </a:pPr>
            <a:r>
              <a:rPr lang="en-US" altLang="en-US" sz="2700" dirty="0">
                <a:latin typeface="Pristina" panose="03060402040406080204" pitchFamily="66" charset="0"/>
              </a:rPr>
              <a:t>Letter of Jesus</a:t>
            </a:r>
          </a:p>
          <a:p>
            <a:pPr>
              <a:buFont typeface="Wingdings" panose="05000000000000000000" pitchFamily="2" charset="2"/>
              <a:buNone/>
            </a:pPr>
            <a:r>
              <a:rPr lang="en-US" altLang="en-US" sz="2700" dirty="0">
                <a:latin typeface="Pristina" panose="03060402040406080204" pitchFamily="66" charset="0"/>
              </a:rPr>
              <a:t>Clementine Homilies</a:t>
            </a:r>
          </a:p>
          <a:p>
            <a:pPr>
              <a:buFont typeface="Wingdings" panose="05000000000000000000" pitchFamily="2" charset="2"/>
              <a:buNone/>
            </a:pPr>
            <a:r>
              <a:rPr lang="en-US" altLang="en-US" sz="2700" dirty="0">
                <a:latin typeface="Pristina" panose="03060402040406080204" pitchFamily="66" charset="0"/>
              </a:rPr>
              <a:t>Letter of </a:t>
            </a:r>
            <a:r>
              <a:rPr lang="en-US" altLang="en-US" sz="2700" dirty="0" err="1">
                <a:latin typeface="Pristina" panose="03060402040406080204" pitchFamily="66" charset="0"/>
              </a:rPr>
              <a:t>Lentulus</a:t>
            </a:r>
            <a:endParaRPr lang="en-US" altLang="en-US" sz="2700" dirty="0">
              <a:latin typeface="Pristina" panose="03060402040406080204" pitchFamily="66" charset="0"/>
            </a:endParaRPr>
          </a:p>
          <a:p>
            <a:pPr>
              <a:buFont typeface="Wingdings" panose="05000000000000000000" pitchFamily="2" charset="2"/>
              <a:buNone/>
            </a:pPr>
            <a:r>
              <a:rPr lang="en-US" altLang="en-US" sz="2700" dirty="0">
                <a:latin typeface="Pristina" panose="03060402040406080204" pitchFamily="66" charset="0"/>
              </a:rPr>
              <a:t>Sunday Letter</a:t>
            </a:r>
          </a:p>
        </p:txBody>
      </p:sp>
      <p:sp>
        <p:nvSpPr>
          <p:cNvPr id="67587" name="Rectangle 3">
            <a:extLst>
              <a:ext uri="{FF2B5EF4-FFF2-40B4-BE49-F238E27FC236}">
                <a16:creationId xmlns:a16="http://schemas.microsoft.com/office/drawing/2014/main" id="{BCA37537-DBEB-9165-E05F-496974A953AE}"/>
              </a:ext>
            </a:extLst>
          </p:cNvPr>
          <p:cNvSpPr txBox="1">
            <a:spLocks noChangeArrowheads="1"/>
          </p:cNvSpPr>
          <p:nvPr/>
        </p:nvSpPr>
        <p:spPr bwMode="auto">
          <a:xfrm>
            <a:off x="8994629" y="1274617"/>
            <a:ext cx="3081193"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2"/>
              </a:buClr>
              <a:buSzPct val="75000"/>
              <a:buFont typeface="Wingdings" panose="05000000000000000000" pitchFamily="2" charset="2"/>
              <a:buChar char="n"/>
              <a:defRPr sz="3100" kern="12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anose="05000000000000000000" pitchFamily="2" charset="2"/>
              <a:buChar char="n"/>
              <a:defRPr sz="2600" kern="1200">
                <a:solidFill>
                  <a:schemeClr val="tx1"/>
                </a:solidFill>
                <a:latin typeface="+mn-lt"/>
                <a:ea typeface="+mn-ea"/>
                <a:cs typeface="+mn-cs"/>
              </a:defRPr>
            </a:lvl2pPr>
            <a:lvl3pPr marL="1143000" indent="-228600" algn="l" rtl="0" fontAlgn="base">
              <a:spcBef>
                <a:spcPct val="20000"/>
              </a:spcBef>
              <a:spcAft>
                <a:spcPct val="0"/>
              </a:spcAft>
              <a:buClr>
                <a:schemeClr val="hlink"/>
              </a:buClr>
              <a:buSzPct val="55000"/>
              <a:buFont typeface="Wingdings" panose="05000000000000000000" pitchFamily="2" charset="2"/>
              <a:buChar char="n"/>
              <a:defRPr sz="2400" kern="1200">
                <a:solidFill>
                  <a:schemeClr val="tx1"/>
                </a:solidFill>
                <a:latin typeface="+mn-lt"/>
                <a:ea typeface="+mn-ea"/>
                <a:cs typeface="+mn-cs"/>
              </a:defRPr>
            </a:lvl3pPr>
            <a:lvl4pPr marL="1600200" indent="-228600" algn="l" rtl="0" fontAlgn="base">
              <a:spcBef>
                <a:spcPct val="20000"/>
              </a:spcBef>
              <a:spcAft>
                <a:spcPct val="0"/>
              </a:spcAft>
              <a:buClr>
                <a:schemeClr val="accent2"/>
              </a:buClr>
              <a:buFont typeface="Wingdings" panose="05000000000000000000" pitchFamily="2" charset="2"/>
              <a:buChar char="§"/>
              <a:defRPr sz="2000" kern="1200">
                <a:solidFill>
                  <a:schemeClr val="tx1"/>
                </a:solidFill>
                <a:latin typeface="+mn-lt"/>
                <a:ea typeface="+mn-ea"/>
                <a:cs typeface="+mn-cs"/>
              </a:defRPr>
            </a:lvl4pPr>
            <a:lvl5pPr marL="2057400" indent="-228600" algn="l" rtl="0" fontAlgn="base">
              <a:spcBef>
                <a:spcPct val="20000"/>
              </a:spcBef>
              <a:spcAft>
                <a:spcPct val="0"/>
              </a:spcAft>
              <a:buClr>
                <a:schemeClr val="tx1"/>
              </a:buClr>
              <a:buSzPct val="85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pPr>
            <a:r>
              <a:rPr lang="en-US" altLang="en-US" sz="2700" dirty="0">
                <a:latin typeface="Pristina" panose="03060402040406080204" pitchFamily="66" charset="0"/>
              </a:rPr>
              <a:t>Ascension of Isaiah</a:t>
            </a:r>
          </a:p>
          <a:p>
            <a:pPr>
              <a:buFont typeface="Wingdings" panose="05000000000000000000" pitchFamily="2" charset="2"/>
              <a:buNone/>
            </a:pPr>
            <a:r>
              <a:rPr lang="en-US" altLang="en-US" sz="2700" dirty="0">
                <a:latin typeface="Pristina" panose="03060402040406080204" pitchFamily="66" charset="0"/>
              </a:rPr>
              <a:t>Apocalypse of Peter</a:t>
            </a:r>
          </a:p>
          <a:p>
            <a:pPr>
              <a:buFont typeface="Wingdings" panose="05000000000000000000" pitchFamily="2" charset="2"/>
              <a:buNone/>
            </a:pPr>
            <a:r>
              <a:rPr lang="en-US" altLang="en-US" sz="2700" dirty="0">
                <a:latin typeface="Pristina" panose="03060402040406080204" pitchFamily="66" charset="0"/>
              </a:rPr>
              <a:t>Coptic Apocalypse of Peter</a:t>
            </a:r>
          </a:p>
          <a:p>
            <a:pPr>
              <a:buFont typeface="Wingdings" panose="05000000000000000000" pitchFamily="2" charset="2"/>
              <a:buNone/>
            </a:pPr>
            <a:r>
              <a:rPr lang="en-US" altLang="en-US" sz="2700" dirty="0">
                <a:latin typeface="Pristina" panose="03060402040406080204" pitchFamily="66" charset="0"/>
              </a:rPr>
              <a:t>Apocalypse of Paul</a:t>
            </a:r>
          </a:p>
          <a:p>
            <a:pPr>
              <a:buFont typeface="Wingdings" panose="05000000000000000000" pitchFamily="2" charset="2"/>
              <a:buNone/>
            </a:pPr>
            <a:r>
              <a:rPr lang="en-US" altLang="en-US" sz="2700" dirty="0">
                <a:latin typeface="Pristina" panose="03060402040406080204" pitchFamily="66" charset="0"/>
              </a:rPr>
              <a:t>Sibylline Oracles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nodeType="withEffect">
                                  <p:stCondLst>
                                    <p:cond delay="0"/>
                                  </p:stCondLst>
                                  <p:childTnLst>
                                    <p:animEffect transition="out" filter="fade">
                                      <p:cBhvr>
                                        <p:cTn id="6" dur="500"/>
                                        <p:tgtEl>
                                          <p:spTgt spid="64514"/>
                                        </p:tgtEl>
                                      </p:cBhvr>
                                    </p:animEffect>
                                    <p:animScale>
                                      <p:cBhvr>
                                        <p:cTn id="7" dur="250" autoRev="1" fill="hold"/>
                                        <p:tgtEl>
                                          <p:spTgt spid="645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p:bldLst>
  </p:timing>
</p:sld>
</file>

<file path=ppt/slides/slide18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97376F1-B995-D7F9-F659-85512BAB04E6}"/>
            </a:ext>
          </a:extLst>
        </p:cNvPr>
        <p:cNvGrpSpPr/>
        <p:nvPr/>
      </p:nvGrpSpPr>
      <p:grpSpPr>
        <a:xfrm>
          <a:off x="0" y="0"/>
          <a:ext cx="0" cy="0"/>
          <a:chOff x="0" y="0"/>
          <a:chExt cx="0" cy="0"/>
        </a:xfrm>
      </p:grpSpPr>
      <p:sp>
        <p:nvSpPr>
          <p:cNvPr id="93187" name="Rectangle 3">
            <a:extLst>
              <a:ext uri="{FF2B5EF4-FFF2-40B4-BE49-F238E27FC236}">
                <a16:creationId xmlns:a16="http://schemas.microsoft.com/office/drawing/2014/main" id="{B656960D-66C5-778E-AE4C-C17C0BFEB635}"/>
              </a:ext>
            </a:extLst>
          </p:cNvPr>
          <p:cNvSpPr>
            <a:spLocks noGrp="1" noChangeArrowheads="1"/>
          </p:cNvSpPr>
          <p:nvPr>
            <p:ph type="body" idx="1"/>
          </p:nvPr>
        </p:nvSpPr>
        <p:spPr>
          <a:xfrm>
            <a:off x="398059" y="4459705"/>
            <a:ext cx="10368553" cy="748789"/>
          </a:xfrm>
        </p:spPr>
        <p:txBody>
          <a:bodyPr/>
          <a:lstStyle/>
          <a:p>
            <a:pPr algn="r" eaLnBrk="1" hangingPunct="1">
              <a:lnSpc>
                <a:spcPct val="90000"/>
              </a:lnSpc>
              <a:buFont typeface="Wingdings" panose="05000000000000000000" pitchFamily="2" charset="2"/>
              <a:buNone/>
              <a:defRPr/>
            </a:pPr>
            <a:r>
              <a:rPr lang="en-US" altLang="en-US" sz="4400" dirty="0">
                <a:solidFill>
                  <a:srgbClr val="FF3300"/>
                </a:solidFill>
                <a:latin typeface="Matura MT Script Capitals" pitchFamily="66" charset="0"/>
              </a:rPr>
              <a:t>Transition from Apostolic to Post-Apostolic Christianity</a:t>
            </a:r>
          </a:p>
        </p:txBody>
      </p:sp>
      <p:sp>
        <p:nvSpPr>
          <p:cNvPr id="2" name="Slide Number Placeholder 1">
            <a:extLst>
              <a:ext uri="{FF2B5EF4-FFF2-40B4-BE49-F238E27FC236}">
                <a16:creationId xmlns:a16="http://schemas.microsoft.com/office/drawing/2014/main" id="{D56DC924-6981-DA01-AC10-6C865FDBD0E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186</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319233237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ABC5D13F-147B-E8B7-F61B-8DD7CF1F11F9}"/>
              </a:ext>
            </a:extLst>
          </p:cNvPr>
          <p:cNvSpPr>
            <a:spLocks noGrp="1" noChangeArrowheads="1"/>
          </p:cNvSpPr>
          <p:nvPr>
            <p:ph type="ctrTitle"/>
          </p:nvPr>
        </p:nvSpPr>
        <p:spPr>
          <a:xfrm>
            <a:off x="295275" y="0"/>
            <a:ext cx="11496675" cy="866775"/>
          </a:xfrm>
        </p:spPr>
        <p:txBody>
          <a:bodyPr/>
          <a:lstStyle/>
          <a:p>
            <a:r>
              <a:rPr lang="en-US" altLang="en-US" sz="4800" dirty="0">
                <a:latin typeface="Impact" panose="020B0806030902050204" pitchFamily="34" charset="0"/>
              </a:rPr>
              <a:t>THREE MYTHS FROM MY PAST</a:t>
            </a:r>
          </a:p>
        </p:txBody>
      </p:sp>
      <p:sp>
        <p:nvSpPr>
          <p:cNvPr id="28675" name="Rectangle 3">
            <a:extLst>
              <a:ext uri="{FF2B5EF4-FFF2-40B4-BE49-F238E27FC236}">
                <a16:creationId xmlns:a16="http://schemas.microsoft.com/office/drawing/2014/main" id="{7EAAA74E-2B1C-9C36-8415-373A9BDE2251}"/>
              </a:ext>
            </a:extLst>
          </p:cNvPr>
          <p:cNvSpPr>
            <a:spLocks noGrp="1" noChangeArrowheads="1"/>
          </p:cNvSpPr>
          <p:nvPr>
            <p:ph type="subTitle" idx="1"/>
          </p:nvPr>
        </p:nvSpPr>
        <p:spPr>
          <a:xfrm>
            <a:off x="485775" y="981075"/>
            <a:ext cx="11306175" cy="5495925"/>
          </a:xfrm>
        </p:spPr>
        <p:txBody>
          <a:bodyPr/>
          <a:lstStyle/>
          <a:p>
            <a:pPr algn="l"/>
            <a:r>
              <a:rPr lang="en-US" altLang="en-US" i="1" dirty="0">
                <a:latin typeface="Franklin Gothic Medium" panose="020B0603020102020204" pitchFamily="34" charset="0"/>
              </a:rPr>
              <a:t>Christian history is a great wasteland: nothing important happened between the end of the 1</a:t>
            </a:r>
            <a:r>
              <a:rPr lang="en-US" altLang="en-US" i="1" baseline="30000" dirty="0">
                <a:latin typeface="Franklin Gothic Medium" panose="020B0603020102020204" pitchFamily="34" charset="0"/>
              </a:rPr>
              <a:t>st</a:t>
            </a:r>
            <a:r>
              <a:rPr lang="en-US" altLang="en-US" i="1" dirty="0">
                <a:latin typeface="Franklin Gothic Medium" panose="020B0603020102020204" pitchFamily="34" charset="0"/>
              </a:rPr>
              <a:t> century and the beginning of the 20</a:t>
            </a:r>
            <a:r>
              <a:rPr lang="en-US" altLang="en-US" i="1" baseline="30000" dirty="0">
                <a:latin typeface="Franklin Gothic Medium" panose="020B0603020102020204" pitchFamily="34" charset="0"/>
              </a:rPr>
              <a:t>th</a:t>
            </a:r>
            <a:r>
              <a:rPr lang="en-US" altLang="en-US" i="1" dirty="0">
                <a:latin typeface="Franklin Gothic Medium" panose="020B0603020102020204" pitchFamily="34" charset="0"/>
              </a:rPr>
              <a:t>.</a:t>
            </a:r>
          </a:p>
          <a:p>
            <a:pPr algn="l"/>
            <a:endParaRPr lang="en-US" altLang="en-US" sz="1400" i="1" dirty="0">
              <a:latin typeface="Franklin Gothic Medium" panose="020B0603020102020204" pitchFamily="34" charset="0"/>
            </a:endParaRPr>
          </a:p>
          <a:p>
            <a:pPr algn="l"/>
            <a:r>
              <a:rPr lang="en-US" altLang="en-US" i="1" dirty="0">
                <a:latin typeface="Franklin Gothic Medium" panose="020B0603020102020204" pitchFamily="34" charset="0"/>
              </a:rPr>
              <a:t>There is only one right pattern for worship—and our group has it! The NT paradigm for all Christian worship is that of Corinth.</a:t>
            </a:r>
          </a:p>
          <a:p>
            <a:pPr algn="l"/>
            <a:endParaRPr lang="en-US" altLang="en-US" sz="1400" i="1" dirty="0">
              <a:latin typeface="Franklin Gothic Medium" panose="020B0603020102020204" pitchFamily="34" charset="0"/>
            </a:endParaRPr>
          </a:p>
          <a:p>
            <a:pPr algn="l"/>
            <a:r>
              <a:rPr lang="en-US" altLang="en-US" i="1" dirty="0">
                <a:latin typeface="Franklin Gothic Medium" panose="020B0603020102020204" pitchFamily="34" charset="0"/>
              </a:rPr>
              <a:t>Religious tradition is always bad and to be avoided.</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56230D4-FD65-0961-9BAB-04ADDA26638E}"/>
              </a:ext>
            </a:extLst>
          </p:cNvPr>
          <p:cNvSpPr>
            <a:spLocks noGrp="1" noChangeArrowheads="1"/>
          </p:cNvSpPr>
          <p:nvPr>
            <p:ph type="title"/>
          </p:nvPr>
        </p:nvSpPr>
        <p:spPr/>
        <p:txBody>
          <a:bodyPr/>
          <a:lstStyle/>
          <a:p>
            <a:r>
              <a:rPr lang="en-US" altLang="en-US"/>
              <a:t> </a:t>
            </a:r>
          </a:p>
        </p:txBody>
      </p:sp>
      <p:sp>
        <p:nvSpPr>
          <p:cNvPr id="12291" name="Rectangle 3">
            <a:extLst>
              <a:ext uri="{FF2B5EF4-FFF2-40B4-BE49-F238E27FC236}">
                <a16:creationId xmlns:a16="http://schemas.microsoft.com/office/drawing/2014/main" id="{7FB33EC9-EC6A-6C9A-AE34-755CDE4954FD}"/>
              </a:ext>
            </a:extLst>
          </p:cNvPr>
          <p:cNvSpPr>
            <a:spLocks noGrp="1" noChangeArrowheads="1"/>
          </p:cNvSpPr>
          <p:nvPr>
            <p:ph type="body" idx="1"/>
          </p:nvPr>
        </p:nvSpPr>
        <p:spPr>
          <a:xfrm>
            <a:off x="419100" y="1010092"/>
            <a:ext cx="11525250" cy="4688958"/>
          </a:xfrm>
        </p:spPr>
        <p:txBody>
          <a:bodyPr/>
          <a:lstStyle/>
          <a:p>
            <a:pPr>
              <a:buFont typeface="Wingdings" panose="05000000000000000000" pitchFamily="2" charset="2"/>
              <a:buNone/>
            </a:pPr>
            <a:endParaRPr lang="en-US" altLang="en-US" sz="1200" i="1" dirty="0">
              <a:latin typeface="Lucida Sans Unicode" panose="020B0602030504020204" pitchFamily="34" charset="0"/>
            </a:endParaRPr>
          </a:p>
          <a:p>
            <a:pPr>
              <a:buFont typeface="Wingdings" panose="05000000000000000000" pitchFamily="2" charset="2"/>
              <a:buNone/>
            </a:pPr>
            <a:r>
              <a:rPr lang="en-US" altLang="en-US" sz="2800" dirty="0">
                <a:solidFill>
                  <a:srgbClr val="FFFF00"/>
                </a:solidFill>
                <a:latin typeface="Lucida Sans Unicode" panose="020B0602030504020204" pitchFamily="34" charset="0"/>
              </a:rPr>
              <a:t>APOSTOLIC TO POST-APOSTOLIC: Jesus left no instructions for these transitional issues.</a:t>
            </a:r>
          </a:p>
          <a:p>
            <a:r>
              <a:rPr lang="en-US" altLang="en-US" sz="2400" i="1" dirty="0">
                <a:latin typeface="Lucida Sans Unicode" panose="020B0602030504020204" pitchFamily="34" charset="0"/>
              </a:rPr>
              <a:t>Is Christianity a subset of Judaism?</a:t>
            </a:r>
          </a:p>
          <a:p>
            <a:r>
              <a:rPr lang="en-US" altLang="en-US" sz="2400" i="1" dirty="0">
                <a:latin typeface="Lucida Sans Unicode" panose="020B0602030504020204" pitchFamily="34" charset="0"/>
              </a:rPr>
              <a:t>Should Christian worship follow the pattern of the synagogue?</a:t>
            </a:r>
          </a:p>
          <a:p>
            <a:r>
              <a:rPr lang="en-US" altLang="en-US" sz="2400" i="1" dirty="0">
                <a:latin typeface="Lucida Sans Unicode" panose="020B0602030504020204" pitchFamily="34" charset="0"/>
              </a:rPr>
              <a:t>What constitutes authoritative Scripture: The Hebrew Bible? The Christian writings from the apostolic period?</a:t>
            </a:r>
          </a:p>
          <a:p>
            <a:r>
              <a:rPr lang="en-US" altLang="en-US" sz="2400" i="1" dirty="0">
                <a:latin typeface="Lucida Sans Unicode" panose="020B0602030504020204" pitchFamily="34" charset="0"/>
              </a:rPr>
              <a:t>How are leaders to be chosen, and what should be their qualifications? What vehicle is appropriate for succession?</a:t>
            </a:r>
          </a:p>
          <a:p>
            <a:r>
              <a:rPr lang="en-US" altLang="en-US" sz="2400" i="1" dirty="0">
                <a:latin typeface="Lucida Sans Unicode" panose="020B0602030504020204" pitchFamily="34" charset="0"/>
              </a:rPr>
              <a:t>How should church life be administered?</a:t>
            </a:r>
          </a:p>
          <a:p>
            <a:r>
              <a:rPr lang="en-US" altLang="en-US" sz="2400" i="1" dirty="0">
                <a:latin typeface="Lucida Sans Unicode" panose="020B0602030504020204" pitchFamily="34" charset="0"/>
              </a:rPr>
              <a:t>What should be the attitude of Christians to Rome?</a:t>
            </a:r>
          </a:p>
        </p:txBody>
      </p:sp>
      <p:sp>
        <p:nvSpPr>
          <p:cNvPr id="12292" name="WordArt 4">
            <a:extLst>
              <a:ext uri="{FF2B5EF4-FFF2-40B4-BE49-F238E27FC236}">
                <a16:creationId xmlns:a16="http://schemas.microsoft.com/office/drawing/2014/main" id="{E3DF376F-A0EA-AC7C-992D-9D5024E59DE3}"/>
              </a:ext>
            </a:extLst>
          </p:cNvPr>
          <p:cNvSpPr>
            <a:spLocks noChangeArrowheads="1" noChangeShapeType="1" noTextEdit="1"/>
          </p:cNvSpPr>
          <p:nvPr/>
        </p:nvSpPr>
        <p:spPr bwMode="auto">
          <a:xfrm>
            <a:off x="2869181" y="241485"/>
            <a:ext cx="5711294" cy="607828"/>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cs typeface="Arial" panose="020B0604020202020204" pitchFamily="34" charset="0"/>
              </a:rPr>
              <a:t>TRANSITIONAL ISSUES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29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1D0301C4-0568-5DF1-C97B-896CFAB14C80}"/>
              </a:ext>
            </a:extLst>
          </p:cNvPr>
          <p:cNvSpPr>
            <a:spLocks noGrp="1" noChangeArrowheads="1"/>
          </p:cNvSpPr>
          <p:nvPr>
            <p:ph type="title"/>
          </p:nvPr>
        </p:nvSpPr>
        <p:spPr>
          <a:xfrm>
            <a:off x="571500" y="163513"/>
            <a:ext cx="10972800" cy="950912"/>
          </a:xfrm>
        </p:spPr>
        <p:txBody>
          <a:bodyPr/>
          <a:lstStyle/>
          <a:p>
            <a:r>
              <a:rPr lang="en-US" altLang="en-US" sz="4800" i="1" dirty="0">
                <a:latin typeface="Arial Narrow" panose="020B0606020202030204" pitchFamily="34" charset="0"/>
              </a:rPr>
              <a:t>THE DELAY OF THE PAROUSIA</a:t>
            </a:r>
          </a:p>
        </p:txBody>
      </p:sp>
      <p:sp>
        <p:nvSpPr>
          <p:cNvPr id="16388" name="Rectangle 4">
            <a:extLst>
              <a:ext uri="{FF2B5EF4-FFF2-40B4-BE49-F238E27FC236}">
                <a16:creationId xmlns:a16="http://schemas.microsoft.com/office/drawing/2014/main" id="{9A5CF74A-4A54-CCFE-B968-E2663322B6F6}"/>
              </a:ext>
            </a:extLst>
          </p:cNvPr>
          <p:cNvSpPr>
            <a:spLocks noGrp="1" noChangeArrowheads="1"/>
          </p:cNvSpPr>
          <p:nvPr>
            <p:ph type="body" sz="half" idx="1"/>
          </p:nvPr>
        </p:nvSpPr>
        <p:spPr>
          <a:xfrm>
            <a:off x="266700" y="1114425"/>
            <a:ext cx="5753100" cy="5580062"/>
          </a:xfrm>
        </p:spPr>
        <p:txBody>
          <a:bodyPr/>
          <a:lstStyle/>
          <a:p>
            <a:pPr>
              <a:buFont typeface="Wingdings" panose="05000000000000000000" pitchFamily="2" charset="2"/>
              <a:buNone/>
            </a:pPr>
            <a:r>
              <a:rPr lang="en-US" altLang="en-US" sz="2800" dirty="0">
                <a:solidFill>
                  <a:srgbClr val="FFFF00"/>
                </a:solidFill>
              </a:rPr>
              <a:t>On the one hand…</a:t>
            </a:r>
          </a:p>
          <a:p>
            <a:r>
              <a:rPr lang="en-US" altLang="en-US" sz="2000" i="1" dirty="0"/>
              <a:t>Jesus promised to return “soon.”</a:t>
            </a:r>
          </a:p>
          <a:p>
            <a:r>
              <a:rPr lang="en-US" altLang="en-US" sz="2000" i="1" dirty="0"/>
              <a:t>No one knew the day or hour of his coming.</a:t>
            </a:r>
          </a:p>
          <a:p>
            <a:r>
              <a:rPr lang="en-US" altLang="en-US" sz="2000" i="1" dirty="0"/>
              <a:t>All the disciples should constantly be watching.</a:t>
            </a:r>
          </a:p>
          <a:p>
            <a:r>
              <a:rPr lang="en-US" altLang="en-US" sz="2000" i="1" dirty="0"/>
              <a:t>Some thought John bar-Zebedee would not die before the Lord returned.</a:t>
            </a:r>
          </a:p>
        </p:txBody>
      </p:sp>
      <p:sp>
        <p:nvSpPr>
          <p:cNvPr id="16389" name="Rectangle 5">
            <a:extLst>
              <a:ext uri="{FF2B5EF4-FFF2-40B4-BE49-F238E27FC236}">
                <a16:creationId xmlns:a16="http://schemas.microsoft.com/office/drawing/2014/main" id="{D02EEA9C-4865-51B9-246E-078DECDE1ACF}"/>
              </a:ext>
            </a:extLst>
          </p:cNvPr>
          <p:cNvSpPr>
            <a:spLocks noGrp="1" noChangeArrowheads="1"/>
          </p:cNvSpPr>
          <p:nvPr>
            <p:ph type="body" sz="half" idx="2"/>
          </p:nvPr>
        </p:nvSpPr>
        <p:spPr>
          <a:xfrm>
            <a:off x="6172199" y="1114425"/>
            <a:ext cx="5753099" cy="5580062"/>
          </a:xfrm>
        </p:spPr>
        <p:txBody>
          <a:bodyPr/>
          <a:lstStyle/>
          <a:p>
            <a:pPr>
              <a:buFont typeface="Wingdings" panose="05000000000000000000" pitchFamily="2" charset="2"/>
              <a:buNone/>
            </a:pPr>
            <a:r>
              <a:rPr lang="en-US" altLang="en-US" sz="2800" dirty="0">
                <a:solidFill>
                  <a:srgbClr val="FFFF00"/>
                </a:solidFill>
              </a:rPr>
              <a:t>On the other hand…</a:t>
            </a:r>
          </a:p>
          <a:p>
            <a:r>
              <a:rPr lang="en-US" altLang="en-US" sz="2000" i="1" dirty="0"/>
              <a:t>Some Christians began to die, including apostles.</a:t>
            </a:r>
          </a:p>
          <a:p>
            <a:r>
              <a:rPr lang="en-US" altLang="en-US" sz="2000" i="1" dirty="0"/>
              <a:t>Eventually, the first generation of Christians would be gone.</a:t>
            </a:r>
          </a:p>
          <a:p>
            <a:r>
              <a:rPr lang="en-US" altLang="en-US" sz="2000" i="1" dirty="0"/>
              <a:t>The church was obliged to address the future without any certainty that Christ would return in their lifetimes.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itle 1">
            <a:extLst>
              <a:ext uri="{FF2B5EF4-FFF2-40B4-BE49-F238E27FC236}">
                <a16:creationId xmlns:a16="http://schemas.microsoft.com/office/drawing/2014/main" id="{2F61D432-B328-E473-0882-978DFC8E9554}"/>
              </a:ext>
            </a:extLst>
          </p:cNvPr>
          <p:cNvSpPr>
            <a:spLocks noGrp="1" noChangeArrowheads="1"/>
          </p:cNvSpPr>
          <p:nvPr>
            <p:ph type="title"/>
          </p:nvPr>
        </p:nvSpPr>
        <p:spPr>
          <a:xfrm>
            <a:off x="1808164" y="261939"/>
            <a:ext cx="9506468" cy="1462087"/>
          </a:xfrm>
        </p:spPr>
        <p:txBody>
          <a:bodyPr/>
          <a:lstStyle/>
          <a:p>
            <a:r>
              <a:rPr lang="en-US" altLang="en-US" dirty="0">
                <a:latin typeface="Impact" panose="020B0806030902050204" pitchFamily="34" charset="0"/>
              </a:rPr>
              <a:t>The Climactic Confession (Mk. 15:39)</a:t>
            </a:r>
          </a:p>
        </p:txBody>
      </p:sp>
      <p:sp>
        <p:nvSpPr>
          <p:cNvPr id="220163" name="Content Placeholder 2">
            <a:extLst>
              <a:ext uri="{FF2B5EF4-FFF2-40B4-BE49-F238E27FC236}">
                <a16:creationId xmlns:a16="http://schemas.microsoft.com/office/drawing/2014/main" id="{782C8279-ABE5-9F93-581F-8766A84F768F}"/>
              </a:ext>
            </a:extLst>
          </p:cNvPr>
          <p:cNvSpPr>
            <a:spLocks noGrp="1" noChangeArrowheads="1"/>
          </p:cNvSpPr>
          <p:nvPr>
            <p:ph idx="1"/>
          </p:nvPr>
        </p:nvSpPr>
        <p:spPr>
          <a:xfrm>
            <a:off x="380999" y="1905000"/>
            <a:ext cx="11548533" cy="4840288"/>
          </a:xfrm>
        </p:spPr>
        <p:txBody>
          <a:bodyPr/>
          <a:lstStyle/>
          <a:p>
            <a:pPr marL="0" indent="0">
              <a:buNone/>
              <a:defRPr/>
            </a:pPr>
            <a:r>
              <a:rPr lang="en-US" altLang="en-US" sz="2800" b="1" dirty="0">
                <a:solidFill>
                  <a:srgbClr val="FF0000"/>
                </a:solidFill>
                <a:effectLst>
                  <a:outerShdw blurRad="38100" dist="38100" dir="2700000" algn="tl">
                    <a:srgbClr val="000000">
                      <a:alpha val="43137"/>
                    </a:srgbClr>
                  </a:outerShdw>
                </a:effectLst>
              </a:rPr>
              <a:t>By placing the centurion’s exclamation “surely this man was the Son of God” at the moment of Jesus’ death, Mark gives it special prominence.</a:t>
            </a:r>
          </a:p>
          <a:p>
            <a:pPr>
              <a:defRPr/>
            </a:pPr>
            <a:r>
              <a:rPr lang="en-US" altLang="en-US" sz="2400" i="1" dirty="0"/>
              <a:t>This climactic confession, hinted at throughout the gospel but hidden from a blind world, is the point toward which Mark’s Gospel has been inexorably moving.</a:t>
            </a:r>
          </a:p>
          <a:p>
            <a:pPr>
              <a:defRPr/>
            </a:pPr>
            <a:r>
              <a:rPr lang="en-US" altLang="en-US" sz="2400" i="1" dirty="0"/>
              <a:t>Earlier, Peter’s great confession marks the center of the book; here, the Gentile soldier’s confession marks the climax—that the character of Jesus’ messiahship and divine sonship is to be found in the humiliation and loneliness of the cross.</a:t>
            </a:r>
          </a:p>
        </p:txBody>
      </p:sp>
      <p:sp>
        <p:nvSpPr>
          <p:cNvPr id="221188" name="Slide Number Placeholder 3">
            <a:extLst>
              <a:ext uri="{FF2B5EF4-FFF2-40B4-BE49-F238E27FC236}">
                <a16:creationId xmlns:a16="http://schemas.microsoft.com/office/drawing/2014/main" id="{4211A6FB-442F-7A1C-1FC7-EC0F83DE12C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fld id="{0A98DE44-2CEE-46A3-A9CC-B4EA6F9593E5}" type="slidenum">
              <a:rPr lang="en-US" altLang="en-US" sz="1400">
                <a:solidFill>
                  <a:srgbClr val="000000"/>
                </a:solidFill>
              </a:rPr>
              <a:pPr fontAlgn="base">
                <a:spcBef>
                  <a:spcPct val="0"/>
                </a:spcBef>
                <a:spcAft>
                  <a:spcPct val="0"/>
                </a:spcAft>
                <a:buClrTx/>
                <a:buSzTx/>
                <a:buNone/>
              </a:pPr>
              <a:t>19</a:t>
            </a:fld>
            <a:endParaRPr lang="en-US" altLang="en-US" sz="1400">
              <a:solidFill>
                <a:srgbClr val="000000"/>
              </a:solidFill>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20163">
                                            <p:txEl>
                                              <p:pRg st="0" end="0"/>
                                            </p:txEl>
                                          </p:spTgt>
                                        </p:tgtEl>
                                        <p:attrNameLst>
                                          <p:attrName>style.visibility</p:attrName>
                                        </p:attrNameLst>
                                      </p:cBhvr>
                                      <p:to>
                                        <p:strVal val="visible"/>
                                      </p:to>
                                    </p:set>
                                    <p:anim calcmode="lin" valueType="num">
                                      <p:cBhvr>
                                        <p:cTn id="7" dur="500" fill="hold"/>
                                        <p:tgtEl>
                                          <p:spTgt spid="22016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2016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2016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220163">
                                            <p:txEl>
                                              <p:pRg st="1" end="1"/>
                                            </p:txEl>
                                          </p:spTgt>
                                        </p:tgtEl>
                                        <p:attrNameLst>
                                          <p:attrName>style.visibility</p:attrName>
                                        </p:attrNameLst>
                                      </p:cBhvr>
                                      <p:to>
                                        <p:strVal val="visible"/>
                                      </p:to>
                                    </p:set>
                                    <p:anim calcmode="lin" valueType="num">
                                      <p:cBhvr additive="base">
                                        <p:cTn id="14" dur="500" fill="hold"/>
                                        <p:tgtEl>
                                          <p:spTgt spid="22016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201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220163">
                                            <p:txEl>
                                              <p:pRg st="2" end="2"/>
                                            </p:txEl>
                                          </p:spTgt>
                                        </p:tgtEl>
                                        <p:attrNameLst>
                                          <p:attrName>style.visibility</p:attrName>
                                        </p:attrNameLst>
                                      </p:cBhvr>
                                      <p:to>
                                        <p:strVal val="visible"/>
                                      </p:to>
                                    </p:set>
                                    <p:anim calcmode="lin" valueType="num">
                                      <p:cBhvr additive="base">
                                        <p:cTn id="20" dur="500" fill="hold"/>
                                        <p:tgtEl>
                                          <p:spTgt spid="22016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2016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33493D44-CFDA-DB57-2752-1AA960184CB3}"/>
              </a:ext>
            </a:extLst>
          </p:cNvPr>
          <p:cNvSpPr>
            <a:spLocks noGrp="1" noChangeArrowheads="1"/>
          </p:cNvSpPr>
          <p:nvPr>
            <p:ph type="title"/>
          </p:nvPr>
        </p:nvSpPr>
        <p:spPr>
          <a:xfrm>
            <a:off x="609600" y="277813"/>
            <a:ext cx="10972800" cy="874712"/>
          </a:xfrm>
        </p:spPr>
        <p:txBody>
          <a:bodyPr/>
          <a:lstStyle/>
          <a:p>
            <a:r>
              <a:rPr lang="en-US" altLang="en-US" dirty="0">
                <a:latin typeface="Georgia" panose="02040502050405020303" pitchFamily="18" charset="0"/>
              </a:rPr>
              <a:t>The Churches the Apostles Left Behind</a:t>
            </a:r>
          </a:p>
        </p:txBody>
      </p:sp>
      <p:sp>
        <p:nvSpPr>
          <p:cNvPr id="21507" name="Rectangle 3">
            <a:extLst>
              <a:ext uri="{FF2B5EF4-FFF2-40B4-BE49-F238E27FC236}">
                <a16:creationId xmlns:a16="http://schemas.microsoft.com/office/drawing/2014/main" id="{FAFF70EA-1797-C296-C51F-905AA7C30CC1}"/>
              </a:ext>
            </a:extLst>
          </p:cNvPr>
          <p:cNvSpPr>
            <a:spLocks noGrp="1" noChangeArrowheads="1"/>
          </p:cNvSpPr>
          <p:nvPr>
            <p:ph type="body" idx="1"/>
          </p:nvPr>
        </p:nvSpPr>
        <p:spPr>
          <a:xfrm>
            <a:off x="333154" y="1291857"/>
            <a:ext cx="10972800" cy="5130208"/>
          </a:xfrm>
        </p:spPr>
        <p:txBody>
          <a:bodyPr/>
          <a:lstStyle/>
          <a:p>
            <a:r>
              <a:rPr lang="en-US" altLang="en-US" sz="2800" dirty="0">
                <a:latin typeface="Monotype Corsiva" panose="03010101010201010101" pitchFamily="66" charset="0"/>
              </a:rPr>
              <a:t>Jerusalem </a:t>
            </a:r>
            <a:r>
              <a:rPr lang="en-US" altLang="en-US" sz="2800" dirty="0">
                <a:latin typeface="Georgia" panose="02040502050405020303" pitchFamily="18" charset="0"/>
              </a:rPr>
              <a:t>(James)</a:t>
            </a:r>
            <a:endParaRPr lang="en-US" altLang="en-US" sz="2800" dirty="0">
              <a:latin typeface="Monotype Corsiva" panose="03010101010201010101" pitchFamily="66" charset="0"/>
            </a:endParaRPr>
          </a:p>
          <a:p>
            <a:r>
              <a:rPr lang="en-US" altLang="en-US" sz="2800" dirty="0">
                <a:latin typeface="Monotype Corsiva" panose="03010101010201010101" pitchFamily="66" charset="0"/>
              </a:rPr>
              <a:t>Asia Minor &amp; Greece </a:t>
            </a:r>
            <a:r>
              <a:rPr lang="en-US" altLang="en-US" sz="2800" dirty="0">
                <a:latin typeface="Georgia" panose="02040502050405020303" pitchFamily="18" charset="0"/>
              </a:rPr>
              <a:t>(Paul)</a:t>
            </a:r>
            <a:endParaRPr lang="en-US" altLang="en-US" sz="2800" dirty="0">
              <a:latin typeface="Monotype Corsiva" panose="03010101010201010101" pitchFamily="66" charset="0"/>
            </a:endParaRPr>
          </a:p>
          <a:p>
            <a:r>
              <a:rPr lang="en-US" altLang="en-US" sz="2800" dirty="0">
                <a:latin typeface="Monotype Corsiva" panose="03010101010201010101" pitchFamily="66" charset="0"/>
              </a:rPr>
              <a:t>Cyprus </a:t>
            </a:r>
            <a:r>
              <a:rPr lang="en-US" altLang="en-US" sz="2800" dirty="0">
                <a:latin typeface="Georgia" panose="02040502050405020303" pitchFamily="18" charset="0"/>
              </a:rPr>
              <a:t>(Barnabas)</a:t>
            </a:r>
            <a:endParaRPr lang="en-US" altLang="en-US" sz="2800" dirty="0">
              <a:latin typeface="Monotype Corsiva" panose="03010101010201010101" pitchFamily="66" charset="0"/>
            </a:endParaRPr>
          </a:p>
          <a:p>
            <a:r>
              <a:rPr lang="en-US" altLang="en-US" sz="2800" dirty="0">
                <a:latin typeface="Monotype Corsiva" panose="03010101010201010101" pitchFamily="66" charset="0"/>
              </a:rPr>
              <a:t>Rome </a:t>
            </a:r>
            <a:r>
              <a:rPr lang="en-US" altLang="en-US" sz="2800" dirty="0">
                <a:latin typeface="Georgia" panose="02040502050405020303" pitchFamily="18" charset="0"/>
              </a:rPr>
              <a:t>(Paul, Peter and others)</a:t>
            </a:r>
            <a:endParaRPr lang="en-US" altLang="en-US" sz="2800" dirty="0">
              <a:latin typeface="Monotype Corsiva" panose="03010101010201010101" pitchFamily="66" charset="0"/>
            </a:endParaRPr>
          </a:p>
          <a:p>
            <a:r>
              <a:rPr lang="en-US" altLang="en-US" sz="2800" dirty="0">
                <a:latin typeface="Monotype Corsiva" panose="03010101010201010101" pitchFamily="66" charset="0"/>
              </a:rPr>
              <a:t>Ephesus </a:t>
            </a:r>
            <a:r>
              <a:rPr lang="en-US" altLang="en-US" sz="2800" dirty="0">
                <a:latin typeface="Georgia" panose="02040502050405020303" pitchFamily="18" charset="0"/>
              </a:rPr>
              <a:t>(John)</a:t>
            </a:r>
            <a:endParaRPr lang="en-US" altLang="en-US" sz="2800" dirty="0">
              <a:latin typeface="Monotype Corsiva" panose="03010101010201010101" pitchFamily="66" charset="0"/>
            </a:endParaRPr>
          </a:p>
          <a:p>
            <a:r>
              <a:rPr lang="en-US" altLang="en-US" sz="2800" dirty="0">
                <a:latin typeface="Monotype Corsiva" panose="03010101010201010101" pitchFamily="66" charset="0"/>
              </a:rPr>
              <a:t>Antioch </a:t>
            </a:r>
            <a:r>
              <a:rPr lang="en-US" altLang="en-US" sz="2800" dirty="0">
                <a:latin typeface="Georgia" panose="02040502050405020303" pitchFamily="18" charset="0"/>
              </a:rPr>
              <a:t>(Matthew)</a:t>
            </a:r>
            <a:endParaRPr lang="en-US" altLang="en-US" sz="2800" dirty="0">
              <a:latin typeface="Monotype Corsiva" panose="03010101010201010101" pitchFamily="66" charset="0"/>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10499BF6-AD0E-B473-A396-49DA58F30BC4}"/>
              </a:ext>
            </a:extLst>
          </p:cNvPr>
          <p:cNvSpPr>
            <a:spLocks noGrp="1" noChangeArrowheads="1"/>
          </p:cNvSpPr>
          <p:nvPr>
            <p:ph type="title"/>
          </p:nvPr>
        </p:nvSpPr>
        <p:spPr/>
        <p:txBody>
          <a:bodyPr/>
          <a:lstStyle/>
          <a:p>
            <a:r>
              <a:rPr lang="en-US" altLang="en-US" b="1" dirty="0">
                <a:latin typeface="Agency FB" panose="020B0503020202020204" pitchFamily="34" charset="0"/>
              </a:rPr>
              <a:t>ANTIOCH CHURCH, Paradigm in Three Stages</a:t>
            </a:r>
          </a:p>
        </p:txBody>
      </p:sp>
      <p:sp>
        <p:nvSpPr>
          <p:cNvPr id="62467" name="Rectangle 3">
            <a:extLst>
              <a:ext uri="{FF2B5EF4-FFF2-40B4-BE49-F238E27FC236}">
                <a16:creationId xmlns:a16="http://schemas.microsoft.com/office/drawing/2014/main" id="{1B81B6DC-04B2-6DFB-3617-812D94CF00DB}"/>
              </a:ext>
            </a:extLst>
          </p:cNvPr>
          <p:cNvSpPr>
            <a:spLocks noGrp="1" noChangeArrowheads="1"/>
          </p:cNvSpPr>
          <p:nvPr>
            <p:ph type="body" idx="1"/>
          </p:nvPr>
        </p:nvSpPr>
        <p:spPr/>
        <p:txBody>
          <a:bodyPr/>
          <a:lstStyle/>
          <a:p>
            <a:pPr>
              <a:buFont typeface="Wingdings" panose="05000000000000000000" pitchFamily="2" charset="2"/>
              <a:buNone/>
            </a:pPr>
            <a:r>
              <a:rPr lang="en-US" altLang="en-US" dirty="0">
                <a:solidFill>
                  <a:srgbClr val="FFFF00"/>
                </a:solidFill>
                <a:latin typeface="Agency FB" panose="020B0503020202020204" pitchFamily="34" charset="0"/>
              </a:rPr>
              <a:t>STAGE ONE (ca. AD 40-70)</a:t>
            </a:r>
          </a:p>
          <a:p>
            <a:pPr>
              <a:buFont typeface="Wingdings" panose="05000000000000000000" pitchFamily="2" charset="2"/>
              <a:buNone/>
            </a:pPr>
            <a:r>
              <a:rPr lang="en-US" altLang="en-US" dirty="0">
                <a:latin typeface="Brush Script MT" panose="03060802040406070304" pitchFamily="66" charset="0"/>
              </a:rPr>
              <a:t>	</a:t>
            </a:r>
            <a:r>
              <a:rPr lang="en-US" altLang="en-US" sz="3600" dirty="0">
                <a:latin typeface="Brush Script MT" panose="03060802040406070304" pitchFamily="66" charset="0"/>
              </a:rPr>
              <a:t>Period of Barnabas and Paul</a:t>
            </a:r>
          </a:p>
          <a:p>
            <a:pPr>
              <a:buFont typeface="Wingdings" panose="05000000000000000000" pitchFamily="2" charset="2"/>
              <a:buNone/>
            </a:pPr>
            <a:endParaRPr lang="en-US" altLang="en-US" sz="1200" dirty="0">
              <a:latin typeface="Agency FB" panose="020B0503020202020204" pitchFamily="34" charset="0"/>
            </a:endParaRPr>
          </a:p>
          <a:p>
            <a:pPr>
              <a:buFont typeface="Wingdings" panose="05000000000000000000" pitchFamily="2" charset="2"/>
              <a:buNone/>
            </a:pPr>
            <a:r>
              <a:rPr lang="en-US" altLang="en-US" dirty="0">
                <a:solidFill>
                  <a:srgbClr val="FFFF00"/>
                </a:solidFill>
                <a:latin typeface="Agency FB" panose="020B0503020202020204" pitchFamily="34" charset="0"/>
              </a:rPr>
              <a:t>STAGE TWO (ca. AD 70-100)</a:t>
            </a:r>
          </a:p>
          <a:p>
            <a:pPr>
              <a:buFont typeface="Wingdings" panose="05000000000000000000" pitchFamily="2" charset="2"/>
              <a:buNone/>
            </a:pPr>
            <a:r>
              <a:rPr lang="en-US" altLang="en-US" sz="3600" dirty="0">
                <a:latin typeface="Brush Script MT" panose="03060802040406070304" pitchFamily="66" charset="0"/>
              </a:rPr>
              <a:t>	Period of Matthew</a:t>
            </a:r>
          </a:p>
          <a:p>
            <a:pPr>
              <a:buFont typeface="Wingdings" panose="05000000000000000000" pitchFamily="2" charset="2"/>
              <a:buNone/>
            </a:pPr>
            <a:endParaRPr lang="en-US" altLang="en-US" sz="1200" dirty="0">
              <a:latin typeface="Agency FB" panose="020B0503020202020204" pitchFamily="34" charset="0"/>
            </a:endParaRPr>
          </a:p>
          <a:p>
            <a:pPr>
              <a:buFont typeface="Wingdings" panose="05000000000000000000" pitchFamily="2" charset="2"/>
              <a:buNone/>
            </a:pPr>
            <a:r>
              <a:rPr lang="en-US" altLang="en-US" dirty="0">
                <a:solidFill>
                  <a:srgbClr val="FFFF00"/>
                </a:solidFill>
                <a:latin typeface="Agency FB" panose="020B0503020202020204" pitchFamily="34" charset="0"/>
              </a:rPr>
              <a:t>STAGE THREE (ca. AD 100-115)</a:t>
            </a:r>
          </a:p>
          <a:p>
            <a:pPr>
              <a:buFont typeface="Wingdings" panose="05000000000000000000" pitchFamily="2" charset="2"/>
              <a:buNone/>
            </a:pPr>
            <a:r>
              <a:rPr lang="en-US" altLang="en-US" sz="3600" dirty="0">
                <a:latin typeface="Brush Script MT" panose="03060802040406070304" pitchFamily="66" charset="0"/>
              </a:rPr>
              <a:t>	Period of Ignatius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7F3F7589-6DCA-63EE-D19E-B10CFD5FC0F8}"/>
              </a:ext>
            </a:extLst>
          </p:cNvPr>
          <p:cNvSpPr>
            <a:spLocks noGrp="1" noChangeArrowheads="1"/>
          </p:cNvSpPr>
          <p:nvPr>
            <p:ph type="title"/>
          </p:nvPr>
        </p:nvSpPr>
        <p:spPr>
          <a:xfrm>
            <a:off x="400049" y="152400"/>
            <a:ext cx="11515725" cy="1143000"/>
          </a:xfrm>
        </p:spPr>
        <p:txBody>
          <a:bodyPr/>
          <a:lstStyle/>
          <a:p>
            <a:pPr algn="l"/>
            <a:r>
              <a:rPr lang="en-US" altLang="en-US" sz="4000" dirty="0"/>
              <a:t>Ancient Church at Antioch, Syria (modern Antakya, Turkey)</a:t>
            </a:r>
          </a:p>
        </p:txBody>
      </p:sp>
      <p:sp>
        <p:nvSpPr>
          <p:cNvPr id="64515" name="Rectangle 3">
            <a:extLst>
              <a:ext uri="{FF2B5EF4-FFF2-40B4-BE49-F238E27FC236}">
                <a16:creationId xmlns:a16="http://schemas.microsoft.com/office/drawing/2014/main" id="{1F46E30A-14E7-8C48-64D3-DF26C8E04B1F}"/>
              </a:ext>
            </a:extLst>
          </p:cNvPr>
          <p:cNvSpPr>
            <a:spLocks noGrp="1" noChangeArrowheads="1"/>
          </p:cNvSpPr>
          <p:nvPr>
            <p:ph type="body" sz="half" idx="1"/>
          </p:nvPr>
        </p:nvSpPr>
        <p:spPr>
          <a:xfrm>
            <a:off x="866775" y="1676400"/>
            <a:ext cx="3171825" cy="4953000"/>
          </a:xfrm>
        </p:spPr>
        <p:txBody>
          <a:bodyPr/>
          <a:lstStyle/>
          <a:p>
            <a:pPr>
              <a:buFont typeface="Wingdings" panose="05000000000000000000" pitchFamily="2" charset="2"/>
              <a:buNone/>
            </a:pPr>
            <a:endParaRPr lang="en-US" altLang="en-US" sz="2800" dirty="0"/>
          </a:p>
          <a:p>
            <a:pPr algn="r">
              <a:buFont typeface="Wingdings" panose="05000000000000000000" pitchFamily="2" charset="2"/>
              <a:buNone/>
            </a:pPr>
            <a:r>
              <a:rPr lang="en-US" altLang="en-US" sz="2800" dirty="0"/>
              <a:t> Ancient church in a cave above the city</a:t>
            </a:r>
          </a:p>
        </p:txBody>
      </p:sp>
      <p:sp>
        <p:nvSpPr>
          <p:cNvPr id="64516" name="Rectangle 4">
            <a:extLst>
              <a:ext uri="{FF2B5EF4-FFF2-40B4-BE49-F238E27FC236}">
                <a16:creationId xmlns:a16="http://schemas.microsoft.com/office/drawing/2014/main" id="{490F8705-D4FE-ADD0-8B87-879F8F5BD8C2}"/>
              </a:ext>
            </a:extLst>
          </p:cNvPr>
          <p:cNvSpPr>
            <a:spLocks noGrp="1" noChangeArrowheads="1"/>
          </p:cNvSpPr>
          <p:nvPr>
            <p:ph sz="half" idx="2"/>
          </p:nvPr>
        </p:nvSpPr>
        <p:spPr>
          <a:xfrm>
            <a:off x="6096000" y="1981201"/>
            <a:ext cx="4038600" cy="4530725"/>
          </a:xfrm>
        </p:spPr>
        <p:txBody>
          <a:bodyPr/>
          <a:lstStyle/>
          <a:p>
            <a:pPr>
              <a:lnSpc>
                <a:spcPct val="90000"/>
              </a:lnSpc>
            </a:pPr>
            <a:endParaRPr lang="en-US" altLang="en-US" sz="2800"/>
          </a:p>
        </p:txBody>
      </p:sp>
      <p:pic>
        <p:nvPicPr>
          <p:cNvPr id="64517" name="Picture 5">
            <a:extLst>
              <a:ext uri="{FF2B5EF4-FFF2-40B4-BE49-F238E27FC236}">
                <a16:creationId xmlns:a16="http://schemas.microsoft.com/office/drawing/2014/main" id="{66AE65D3-9273-73E7-CB95-E2B2D3CF223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4307144" y="1428750"/>
            <a:ext cx="7884856" cy="5200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97376F1-B995-D7F9-F659-85512BAB04E6}"/>
            </a:ext>
          </a:extLst>
        </p:cNvPr>
        <p:cNvGrpSpPr/>
        <p:nvPr/>
      </p:nvGrpSpPr>
      <p:grpSpPr>
        <a:xfrm>
          <a:off x="0" y="0"/>
          <a:ext cx="0" cy="0"/>
          <a:chOff x="0" y="0"/>
          <a:chExt cx="0" cy="0"/>
        </a:xfrm>
      </p:grpSpPr>
      <p:sp>
        <p:nvSpPr>
          <p:cNvPr id="93187" name="Rectangle 3">
            <a:extLst>
              <a:ext uri="{FF2B5EF4-FFF2-40B4-BE49-F238E27FC236}">
                <a16:creationId xmlns:a16="http://schemas.microsoft.com/office/drawing/2014/main" id="{B656960D-66C5-778E-AE4C-C17C0BFEB635}"/>
              </a:ext>
            </a:extLst>
          </p:cNvPr>
          <p:cNvSpPr>
            <a:spLocks noGrp="1" noChangeArrowheads="1"/>
          </p:cNvSpPr>
          <p:nvPr>
            <p:ph type="body" idx="1"/>
          </p:nvPr>
        </p:nvSpPr>
        <p:spPr>
          <a:xfrm>
            <a:off x="398059" y="4459705"/>
            <a:ext cx="10368553" cy="748789"/>
          </a:xfrm>
        </p:spPr>
        <p:txBody>
          <a:bodyPr/>
          <a:lstStyle/>
          <a:p>
            <a:pPr algn="r" eaLnBrk="1" hangingPunct="1">
              <a:lnSpc>
                <a:spcPct val="90000"/>
              </a:lnSpc>
              <a:buFont typeface="Wingdings" panose="05000000000000000000" pitchFamily="2" charset="2"/>
              <a:buNone/>
              <a:defRPr/>
            </a:pPr>
            <a:r>
              <a:rPr lang="en-US" altLang="en-US" sz="4400" dirty="0">
                <a:solidFill>
                  <a:srgbClr val="FF3300"/>
                </a:solidFill>
                <a:latin typeface="Matura MT Script Capitals" pitchFamily="66" charset="0"/>
              </a:rPr>
              <a:t>Early Church History</a:t>
            </a:r>
          </a:p>
        </p:txBody>
      </p:sp>
      <p:sp>
        <p:nvSpPr>
          <p:cNvPr id="2" name="Slide Number Placeholder 1">
            <a:extLst>
              <a:ext uri="{FF2B5EF4-FFF2-40B4-BE49-F238E27FC236}">
                <a16:creationId xmlns:a16="http://schemas.microsoft.com/office/drawing/2014/main" id="{D56DC924-6981-DA01-AC10-6C865FDBD0E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193</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368341438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15427123-A366-CA3D-BB8E-137B499CA33B}"/>
              </a:ext>
            </a:extLst>
          </p:cNvPr>
          <p:cNvSpPr>
            <a:spLocks noGrp="1" noChangeArrowheads="1"/>
          </p:cNvSpPr>
          <p:nvPr>
            <p:ph type="title"/>
          </p:nvPr>
        </p:nvSpPr>
        <p:spPr>
          <a:xfrm>
            <a:off x="244813" y="155574"/>
            <a:ext cx="11702374" cy="1143000"/>
          </a:xfrm>
        </p:spPr>
        <p:txBody>
          <a:bodyPr/>
          <a:lstStyle/>
          <a:p>
            <a:r>
              <a:rPr lang="en-US" altLang="en-US" sz="4000" dirty="0"/>
              <a:t>THE MISSIONARY APOSTLES</a:t>
            </a:r>
            <a:br>
              <a:rPr lang="en-US" altLang="en-US" sz="4000" dirty="0"/>
            </a:br>
            <a:r>
              <a:rPr lang="en-US" altLang="en-US" sz="4000" i="1" dirty="0">
                <a:latin typeface="Agency FB" panose="020B0503020202020204" pitchFamily="34" charset="0"/>
              </a:rPr>
              <a:t>Early Christian tradition describes the apostles as missionaries</a:t>
            </a:r>
            <a:endParaRPr lang="en-US" altLang="en-US" sz="4000" dirty="0"/>
          </a:p>
        </p:txBody>
      </p:sp>
      <p:sp>
        <p:nvSpPr>
          <p:cNvPr id="95236" name="Rectangle 4">
            <a:extLst>
              <a:ext uri="{FF2B5EF4-FFF2-40B4-BE49-F238E27FC236}">
                <a16:creationId xmlns:a16="http://schemas.microsoft.com/office/drawing/2014/main" id="{49D37452-2C8B-31CA-5080-444DCF2B1C6F}"/>
              </a:ext>
            </a:extLst>
          </p:cNvPr>
          <p:cNvSpPr>
            <a:spLocks noGrp="1" noChangeArrowheads="1"/>
          </p:cNvSpPr>
          <p:nvPr>
            <p:ph type="body" sz="half" idx="1"/>
          </p:nvPr>
        </p:nvSpPr>
        <p:spPr>
          <a:xfrm>
            <a:off x="291830" y="1536971"/>
            <a:ext cx="5880370" cy="4593956"/>
          </a:xfrm>
        </p:spPr>
        <p:txBody>
          <a:bodyPr/>
          <a:lstStyle/>
          <a:p>
            <a:pPr>
              <a:buFont typeface="Wingdings" panose="05000000000000000000" pitchFamily="2" charset="2"/>
              <a:buNone/>
            </a:pPr>
            <a:r>
              <a:rPr lang="en-US" altLang="en-US" sz="2000" dirty="0"/>
              <a:t>Paul (Asia Minor and Greece)</a:t>
            </a:r>
          </a:p>
          <a:p>
            <a:pPr>
              <a:buFont typeface="Wingdings" panose="05000000000000000000" pitchFamily="2" charset="2"/>
              <a:buNone/>
            </a:pPr>
            <a:r>
              <a:rPr lang="en-US" altLang="en-US" sz="2000" dirty="0"/>
              <a:t>Peter (Rome)</a:t>
            </a:r>
          </a:p>
          <a:p>
            <a:pPr>
              <a:buFont typeface="Wingdings" panose="05000000000000000000" pitchFamily="2" charset="2"/>
              <a:buNone/>
            </a:pPr>
            <a:r>
              <a:rPr lang="en-US" altLang="en-US" sz="2000" dirty="0"/>
              <a:t>Andrew (Scythia)</a:t>
            </a:r>
          </a:p>
          <a:p>
            <a:pPr>
              <a:buFont typeface="Wingdings" panose="05000000000000000000" pitchFamily="2" charset="2"/>
              <a:buNone/>
            </a:pPr>
            <a:r>
              <a:rPr lang="en-US" altLang="en-US" sz="2000" dirty="0"/>
              <a:t>John bar Zebedee (Asia Minor)</a:t>
            </a:r>
          </a:p>
          <a:p>
            <a:pPr>
              <a:buFont typeface="Wingdings" panose="05000000000000000000" pitchFamily="2" charset="2"/>
              <a:buNone/>
            </a:pPr>
            <a:r>
              <a:rPr lang="en-US" altLang="en-US" sz="2000" dirty="0"/>
              <a:t>Philip (Hierapolis)</a:t>
            </a:r>
          </a:p>
          <a:p>
            <a:pPr>
              <a:buFont typeface="Wingdings" panose="05000000000000000000" pitchFamily="2" charset="2"/>
              <a:buNone/>
            </a:pPr>
            <a:r>
              <a:rPr lang="en-US" altLang="en-US" sz="2000" dirty="0"/>
              <a:t>Bartholomew (India)</a:t>
            </a:r>
          </a:p>
          <a:p>
            <a:pPr>
              <a:buFont typeface="Wingdings" panose="05000000000000000000" pitchFamily="2" charset="2"/>
              <a:buNone/>
            </a:pPr>
            <a:r>
              <a:rPr lang="en-US" altLang="en-US" sz="2000" dirty="0"/>
              <a:t>Thomas (India)</a:t>
            </a:r>
          </a:p>
          <a:p>
            <a:pPr>
              <a:buFont typeface="Wingdings" panose="05000000000000000000" pitchFamily="2" charset="2"/>
              <a:buNone/>
            </a:pPr>
            <a:r>
              <a:rPr lang="en-US" altLang="en-US" sz="2000" dirty="0"/>
              <a:t>Matthew (Persia)</a:t>
            </a:r>
          </a:p>
        </p:txBody>
      </p:sp>
      <p:sp>
        <p:nvSpPr>
          <p:cNvPr id="95237" name="Rectangle 5">
            <a:extLst>
              <a:ext uri="{FF2B5EF4-FFF2-40B4-BE49-F238E27FC236}">
                <a16:creationId xmlns:a16="http://schemas.microsoft.com/office/drawing/2014/main" id="{32982AEB-F78C-CFC8-115D-1E5B5BE66EA7}"/>
              </a:ext>
            </a:extLst>
          </p:cNvPr>
          <p:cNvSpPr>
            <a:spLocks noGrp="1" noChangeArrowheads="1"/>
          </p:cNvSpPr>
          <p:nvPr>
            <p:ph type="body" sz="half" idx="2"/>
          </p:nvPr>
        </p:nvSpPr>
        <p:spPr>
          <a:xfrm>
            <a:off x="6400800" y="1536971"/>
            <a:ext cx="5418306" cy="4517755"/>
          </a:xfrm>
        </p:spPr>
        <p:txBody>
          <a:bodyPr/>
          <a:lstStyle/>
          <a:p>
            <a:pPr>
              <a:buFont typeface="Wingdings" panose="05000000000000000000" pitchFamily="2" charset="2"/>
              <a:buNone/>
            </a:pPr>
            <a:r>
              <a:rPr lang="en-US" altLang="en-US" sz="2000" dirty="0"/>
              <a:t>Judas Thaddaeus (Armenia)</a:t>
            </a:r>
          </a:p>
          <a:p>
            <a:pPr>
              <a:buFont typeface="Wingdings" panose="05000000000000000000" pitchFamily="2" charset="2"/>
              <a:buNone/>
            </a:pPr>
            <a:r>
              <a:rPr lang="en-US" altLang="en-US" sz="2000" dirty="0"/>
              <a:t>Simon the Zealot (Britain)</a:t>
            </a:r>
          </a:p>
          <a:p>
            <a:pPr>
              <a:buFont typeface="Wingdings" panose="05000000000000000000" pitchFamily="2" charset="2"/>
              <a:buNone/>
            </a:pPr>
            <a:r>
              <a:rPr lang="en-US" altLang="en-US" sz="2000" dirty="0"/>
              <a:t>Matthias (Armenia)</a:t>
            </a:r>
          </a:p>
          <a:p>
            <a:pPr>
              <a:buFont typeface="Wingdings" panose="05000000000000000000" pitchFamily="2" charset="2"/>
              <a:buNone/>
            </a:pPr>
            <a:r>
              <a:rPr lang="en-US" altLang="en-US" sz="2000" dirty="0"/>
              <a:t>John Mark (Egypt, Rome)</a:t>
            </a:r>
          </a:p>
          <a:p>
            <a:pPr>
              <a:buFont typeface="Wingdings" panose="05000000000000000000" pitchFamily="2" charset="2"/>
              <a:buNone/>
            </a:pPr>
            <a:r>
              <a:rPr lang="en-US" altLang="en-US" sz="2000" dirty="0"/>
              <a:t>Barnabas (Cyprus)</a:t>
            </a:r>
          </a:p>
          <a:p>
            <a:pPr>
              <a:buFont typeface="Wingdings" panose="05000000000000000000" pitchFamily="2" charset="2"/>
              <a:buNone/>
            </a:pPr>
            <a:r>
              <a:rPr lang="en-US" altLang="en-US" sz="2000" dirty="0"/>
              <a:t>Luke (Greece)</a:t>
            </a:r>
          </a:p>
          <a:p>
            <a:pPr>
              <a:buFont typeface="Wingdings" panose="05000000000000000000" pitchFamily="2" charset="2"/>
              <a:buNone/>
            </a:pPr>
            <a:r>
              <a:rPr lang="en-US" altLang="en-US" sz="2000" dirty="0"/>
              <a:t>Lazarus (Cyprus)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9F2C10E2-641A-B5F3-E1D0-64FCC9DC7923}"/>
              </a:ext>
            </a:extLst>
          </p:cNvPr>
          <p:cNvSpPr>
            <a:spLocks noGrp="1" noChangeArrowheads="1"/>
          </p:cNvSpPr>
          <p:nvPr>
            <p:ph type="title"/>
          </p:nvPr>
        </p:nvSpPr>
        <p:spPr>
          <a:xfrm>
            <a:off x="609600" y="277813"/>
            <a:ext cx="10972800" cy="879778"/>
          </a:xfrm>
        </p:spPr>
        <p:txBody>
          <a:bodyPr/>
          <a:lstStyle/>
          <a:p>
            <a:r>
              <a:rPr lang="en-US" altLang="en-US" dirty="0">
                <a:latin typeface="Berlin Sans FB Demi" panose="020E0802020502020306" pitchFamily="34" charset="0"/>
              </a:rPr>
              <a:t>EARLY PERSECUTION</a:t>
            </a:r>
          </a:p>
        </p:txBody>
      </p:sp>
      <p:sp>
        <p:nvSpPr>
          <p:cNvPr id="31747" name="Rectangle 3">
            <a:extLst>
              <a:ext uri="{FF2B5EF4-FFF2-40B4-BE49-F238E27FC236}">
                <a16:creationId xmlns:a16="http://schemas.microsoft.com/office/drawing/2014/main" id="{EC62AA15-3D9F-85F0-B590-768E1A0F5A55}"/>
              </a:ext>
            </a:extLst>
          </p:cNvPr>
          <p:cNvSpPr>
            <a:spLocks noGrp="1" noChangeArrowheads="1"/>
          </p:cNvSpPr>
          <p:nvPr>
            <p:ph type="body" idx="1"/>
          </p:nvPr>
        </p:nvSpPr>
        <p:spPr>
          <a:xfrm>
            <a:off x="466927" y="1297172"/>
            <a:ext cx="11322995" cy="5256028"/>
          </a:xfrm>
        </p:spPr>
        <p:txBody>
          <a:bodyPr/>
          <a:lstStyle/>
          <a:p>
            <a:pPr>
              <a:lnSpc>
                <a:spcPct val="90000"/>
              </a:lnSpc>
              <a:buFont typeface="Wingdings" panose="05000000000000000000" pitchFamily="2" charset="2"/>
              <a:buNone/>
            </a:pPr>
            <a:r>
              <a:rPr lang="en-US" altLang="en-US" sz="2800" i="1" dirty="0">
                <a:latin typeface="Berlin Sans FB Demi" panose="020E0802020502020306" pitchFamily="34" charset="0"/>
              </a:rPr>
              <a:t>FROM THE JEWISH COMMUNITY</a:t>
            </a:r>
          </a:p>
          <a:p>
            <a:pPr>
              <a:lnSpc>
                <a:spcPct val="90000"/>
              </a:lnSpc>
            </a:pPr>
            <a:r>
              <a:rPr lang="en-US" altLang="en-US" sz="2000" dirty="0">
                <a:latin typeface="Lucida Sans Unicode" panose="020B0602030504020204" pitchFamily="34" charset="0"/>
              </a:rPr>
              <a:t>Sanhedrin in Jerusalem (Ac. 8:1; 9:1-2)</a:t>
            </a:r>
          </a:p>
          <a:p>
            <a:pPr>
              <a:lnSpc>
                <a:spcPct val="90000"/>
              </a:lnSpc>
            </a:pPr>
            <a:r>
              <a:rPr lang="en-US" altLang="en-US" sz="2000" dirty="0">
                <a:latin typeface="Lucida Sans Unicode" panose="020B0602030504020204" pitchFamily="34" charset="0"/>
              </a:rPr>
              <a:t>Jewish communities in Asia Minor and Greece (Ac. 13:50; 14:4-5, 19; 17:5-9, 13; 18:12-17)</a:t>
            </a:r>
          </a:p>
          <a:p>
            <a:pPr>
              <a:lnSpc>
                <a:spcPct val="90000"/>
              </a:lnSpc>
            </a:pPr>
            <a:r>
              <a:rPr lang="en-US" altLang="en-US" sz="2000" i="1" dirty="0" err="1">
                <a:latin typeface="Lucida Sans Unicode" panose="020B0602030504020204" pitchFamily="34" charset="0"/>
              </a:rPr>
              <a:t>Birkat</a:t>
            </a:r>
            <a:r>
              <a:rPr lang="en-US" altLang="en-US" sz="2000" i="1" dirty="0">
                <a:latin typeface="Lucida Sans Unicode" panose="020B0602030504020204" pitchFamily="34" charset="0"/>
              </a:rPr>
              <a:t> ha-minim </a:t>
            </a:r>
            <a:r>
              <a:rPr lang="en-US" altLang="en-US" sz="2000" dirty="0">
                <a:latin typeface="Lucida Sans Unicode" panose="020B0602030504020204" pitchFamily="34" charset="0"/>
              </a:rPr>
              <a:t>(curse upon the heretics after the 1</a:t>
            </a:r>
            <a:r>
              <a:rPr lang="en-US" altLang="en-US" sz="2000" baseline="30000" dirty="0">
                <a:latin typeface="Lucida Sans Unicode" panose="020B0602030504020204" pitchFamily="34" charset="0"/>
              </a:rPr>
              <a:t>st</a:t>
            </a:r>
            <a:r>
              <a:rPr lang="en-US" altLang="en-US" sz="2000" dirty="0">
                <a:latin typeface="Lucida Sans Unicode" panose="020B0602030504020204" pitchFamily="34" charset="0"/>
              </a:rPr>
              <a:t> Jewish Revolt)</a:t>
            </a:r>
            <a:endParaRPr lang="en-US" altLang="en-US" sz="2000" i="1" dirty="0">
              <a:latin typeface="Lucida Sans Unicode" panose="020B0602030504020204" pitchFamily="34" charset="0"/>
            </a:endParaRPr>
          </a:p>
          <a:p>
            <a:pPr>
              <a:lnSpc>
                <a:spcPct val="90000"/>
              </a:lnSpc>
              <a:buFont typeface="Wingdings" panose="05000000000000000000" pitchFamily="2" charset="2"/>
              <a:buNone/>
            </a:pPr>
            <a:endParaRPr lang="en-US" altLang="en-US" sz="1200" dirty="0">
              <a:latin typeface="Lucida Sans Unicode" panose="020B0602030504020204" pitchFamily="34" charset="0"/>
            </a:endParaRPr>
          </a:p>
          <a:p>
            <a:pPr>
              <a:lnSpc>
                <a:spcPct val="90000"/>
              </a:lnSpc>
              <a:buFont typeface="Wingdings" panose="05000000000000000000" pitchFamily="2" charset="2"/>
              <a:buNone/>
            </a:pPr>
            <a:r>
              <a:rPr lang="en-US" altLang="en-US" sz="2800" i="1" dirty="0">
                <a:latin typeface="Berlin Sans FB Demi" panose="020E0802020502020306" pitchFamily="34" charset="0"/>
              </a:rPr>
              <a:t>FROM THE ROMAN GOVERNMENT</a:t>
            </a:r>
          </a:p>
          <a:p>
            <a:pPr>
              <a:lnSpc>
                <a:spcPct val="90000"/>
              </a:lnSpc>
            </a:pPr>
            <a:r>
              <a:rPr lang="en-US" altLang="en-US" sz="2000" dirty="0">
                <a:latin typeface="Lucida Sans Unicode" panose="020B0602030504020204" pitchFamily="34" charset="0"/>
              </a:rPr>
              <a:t>Caesar Nero blamed the great fire in Rome upon the Christians (AD 64)</a:t>
            </a:r>
          </a:p>
          <a:p>
            <a:pPr>
              <a:lnSpc>
                <a:spcPct val="90000"/>
              </a:lnSpc>
            </a:pPr>
            <a:r>
              <a:rPr lang="en-US" altLang="en-US" sz="2000" dirty="0">
                <a:latin typeface="Lucida Sans Unicode" panose="020B0602030504020204" pitchFamily="34" charset="0"/>
              </a:rPr>
              <a:t>Christianity, after its alienation from Judaism, became an illegal religion (post-AD 70)</a:t>
            </a:r>
          </a:p>
          <a:p>
            <a:pPr>
              <a:lnSpc>
                <a:spcPct val="90000"/>
              </a:lnSpc>
            </a:pPr>
            <a:r>
              <a:rPr lang="en-US" altLang="en-US" sz="2000" dirty="0">
                <a:latin typeface="Lucida Sans Unicode" panose="020B0602030504020204" pitchFamily="34" charset="0"/>
              </a:rPr>
              <a:t>By the time of Domitian (AD 81-96), emperor worship became the primary point of contention</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32BE9696-5525-83C5-DCA5-DCE8ACA8EE01}"/>
              </a:ext>
            </a:extLst>
          </p:cNvPr>
          <p:cNvSpPr>
            <a:spLocks noGrp="1" noChangeArrowheads="1"/>
          </p:cNvSpPr>
          <p:nvPr>
            <p:ph type="title"/>
          </p:nvPr>
        </p:nvSpPr>
        <p:spPr/>
        <p:txBody>
          <a:bodyPr/>
          <a:lstStyle/>
          <a:p>
            <a:r>
              <a:rPr lang="en-US" altLang="en-US" sz="4000" dirty="0">
                <a:latin typeface="Lucida Sans Unicode" panose="020B0602030504020204" pitchFamily="34" charset="0"/>
              </a:rPr>
              <a:t>BIRKAT HA-MINIM</a:t>
            </a:r>
            <a:br>
              <a:rPr lang="en-US" altLang="en-US" sz="4000" dirty="0">
                <a:latin typeface="Lucida Sans Unicode" panose="020B0602030504020204" pitchFamily="34" charset="0"/>
              </a:rPr>
            </a:br>
            <a:r>
              <a:rPr lang="en-US" altLang="en-US" sz="4000" i="1" dirty="0">
                <a:latin typeface="Lucida Sans Unicode" panose="020B0602030504020204" pitchFamily="34" charset="0"/>
              </a:rPr>
              <a:t>(curse upon the heretics)</a:t>
            </a:r>
          </a:p>
        </p:txBody>
      </p:sp>
      <p:sp>
        <p:nvSpPr>
          <p:cNvPr id="22531" name="Rectangle 3">
            <a:extLst>
              <a:ext uri="{FF2B5EF4-FFF2-40B4-BE49-F238E27FC236}">
                <a16:creationId xmlns:a16="http://schemas.microsoft.com/office/drawing/2014/main" id="{5C99A480-D514-F1FC-F53E-04D6C15062D6}"/>
              </a:ext>
            </a:extLst>
          </p:cNvPr>
          <p:cNvSpPr>
            <a:spLocks noGrp="1" noChangeArrowheads="1"/>
          </p:cNvSpPr>
          <p:nvPr>
            <p:ph type="body" idx="1"/>
          </p:nvPr>
        </p:nvSpPr>
        <p:spPr>
          <a:xfrm>
            <a:off x="314325" y="1495425"/>
            <a:ext cx="11553825" cy="4940302"/>
          </a:xfrm>
        </p:spPr>
        <p:txBody>
          <a:bodyPr/>
          <a:lstStyle/>
          <a:p>
            <a:pPr>
              <a:lnSpc>
                <a:spcPct val="90000"/>
              </a:lnSpc>
              <a:buFont typeface="Wingdings" panose="05000000000000000000" pitchFamily="2" charset="2"/>
              <a:buNone/>
            </a:pPr>
            <a:r>
              <a:rPr lang="en-US" altLang="en-US" dirty="0"/>
              <a:t>		</a:t>
            </a:r>
            <a:r>
              <a:rPr lang="en-US" altLang="en-US" dirty="0">
                <a:latin typeface="Monotype Corsiva" panose="03010101010201010101" pitchFamily="66" charset="0"/>
              </a:rPr>
              <a:t>“For the apostates let there be no hope, and let the arrogant government (i.e., Rome) be speedily uprooted in our days. Let the Nazarenes (i.e., Christians, cf. Acts 24:5) and the heretics be destroyed in a moment, and let them be blotted out of the book of life and not be inscribed together with the righteous. Blessed art thou, O Lord, who humblest the arrogant.”</a:t>
            </a:r>
          </a:p>
        </p:txBody>
      </p:sp>
    </p:spTree>
    <p:extLst>
      <p:ext uri="{BB962C8B-B14F-4D97-AF65-F5344CB8AC3E}">
        <p14:creationId xmlns:p14="http://schemas.microsoft.com/office/powerpoint/2010/main" val="381037686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5" name="Rectangle 5">
            <a:extLst>
              <a:ext uri="{FF2B5EF4-FFF2-40B4-BE49-F238E27FC236}">
                <a16:creationId xmlns:a16="http://schemas.microsoft.com/office/drawing/2014/main" id="{D2182E02-15B4-75C4-9B17-F1C6A66B5FCC}"/>
              </a:ext>
            </a:extLst>
          </p:cNvPr>
          <p:cNvSpPr>
            <a:spLocks noGrp="1" noChangeArrowheads="1"/>
          </p:cNvSpPr>
          <p:nvPr>
            <p:ph type="body" sz="half" idx="1"/>
          </p:nvPr>
        </p:nvSpPr>
        <p:spPr>
          <a:xfrm>
            <a:off x="4893013" y="309665"/>
            <a:ext cx="2504872" cy="5857671"/>
          </a:xfrm>
        </p:spPr>
        <p:txBody>
          <a:bodyPr/>
          <a:lstStyle/>
          <a:p>
            <a:pPr algn="r">
              <a:buFont typeface="Wingdings" panose="05000000000000000000" pitchFamily="2" charset="2"/>
              <a:buNone/>
            </a:pPr>
            <a:r>
              <a:rPr lang="en-US" altLang="en-US" sz="2400" i="1" dirty="0" err="1">
                <a:latin typeface="Franklin Gothic Medium" panose="020B0603020102020204" pitchFamily="34" charset="0"/>
              </a:rPr>
              <a:t>Grafitto</a:t>
            </a:r>
            <a:r>
              <a:rPr lang="en-US" altLang="en-US" sz="2400" i="1" dirty="0">
                <a:latin typeface="Franklin Gothic Medium" panose="020B0603020102020204" pitchFamily="34" charset="0"/>
              </a:rPr>
              <a:t> mocking Christians,</a:t>
            </a:r>
          </a:p>
          <a:p>
            <a:pPr algn="r">
              <a:buFont typeface="Wingdings" panose="05000000000000000000" pitchFamily="2" charset="2"/>
              <a:buNone/>
            </a:pPr>
            <a:r>
              <a:rPr lang="en-US" altLang="en-US" sz="2400" i="1" dirty="0">
                <a:latin typeface="Franklin Gothic Medium" panose="020B0603020102020204" pitchFamily="34" charset="0"/>
              </a:rPr>
              <a:t>Palatine Hill, Rome</a:t>
            </a:r>
          </a:p>
          <a:p>
            <a:pPr algn="r">
              <a:buFont typeface="Wingdings" panose="05000000000000000000" pitchFamily="2" charset="2"/>
              <a:buNone/>
            </a:pPr>
            <a:endParaRPr lang="en-US" altLang="en-US" sz="2400" i="1" dirty="0">
              <a:latin typeface="Franklin Gothic Medium" panose="020B0603020102020204" pitchFamily="34" charset="0"/>
            </a:endParaRPr>
          </a:p>
          <a:p>
            <a:pPr algn="r">
              <a:buFont typeface="Wingdings" panose="05000000000000000000" pitchFamily="2" charset="2"/>
              <a:buNone/>
            </a:pPr>
            <a:r>
              <a:rPr lang="en-US" altLang="en-US" sz="2400" dirty="0" err="1">
                <a:latin typeface="Greekth" panose="02020803070505020304" pitchFamily="18" charset="0"/>
              </a:rPr>
              <a:t>Alecamenoj</a:t>
            </a:r>
            <a:r>
              <a:rPr lang="en-US" altLang="en-US" sz="2400" dirty="0">
                <a:latin typeface="Greekth" panose="02020803070505020304" pitchFamily="18" charset="0"/>
              </a:rPr>
              <a:t> </a:t>
            </a:r>
            <a:r>
              <a:rPr lang="en-US" altLang="en-US" sz="2400" dirty="0" err="1">
                <a:latin typeface="Greekth" panose="02020803070505020304" pitchFamily="18" charset="0"/>
              </a:rPr>
              <a:t>sebete</a:t>
            </a:r>
            <a:r>
              <a:rPr lang="en-US" altLang="en-US" sz="2400" dirty="0">
                <a:latin typeface="Greekth" panose="02020803070505020304" pitchFamily="18" charset="0"/>
              </a:rPr>
              <a:t> </a:t>
            </a:r>
            <a:r>
              <a:rPr lang="en-US" altLang="en-US" sz="2400" dirty="0" err="1">
                <a:latin typeface="Greekth" panose="02020803070505020304" pitchFamily="18" charset="0"/>
              </a:rPr>
              <a:t>qeon</a:t>
            </a:r>
            <a:endParaRPr lang="en-US" altLang="en-US" sz="2400" dirty="0">
              <a:latin typeface="Greekth" panose="02020803070505020304" pitchFamily="18" charset="0"/>
            </a:endParaRPr>
          </a:p>
          <a:p>
            <a:pPr algn="r">
              <a:buFont typeface="Wingdings" panose="05000000000000000000" pitchFamily="2" charset="2"/>
              <a:buNone/>
            </a:pPr>
            <a:r>
              <a:rPr lang="en-US" altLang="en-US" dirty="0">
                <a:latin typeface="Monotype Corsiva" panose="03010101010201010101" pitchFamily="66" charset="0"/>
              </a:rPr>
              <a:t>(</a:t>
            </a:r>
            <a:r>
              <a:rPr lang="en-US" altLang="en-US" dirty="0" err="1">
                <a:latin typeface="Monotype Corsiva" panose="03010101010201010101" pitchFamily="66" charset="0"/>
              </a:rPr>
              <a:t>Alexamenos</a:t>
            </a:r>
            <a:r>
              <a:rPr lang="en-US" altLang="en-US" dirty="0">
                <a:latin typeface="Monotype Corsiva" panose="03010101010201010101" pitchFamily="66" charset="0"/>
              </a:rPr>
              <a:t> prays to [his] god)</a:t>
            </a:r>
          </a:p>
        </p:txBody>
      </p:sp>
      <p:pic>
        <p:nvPicPr>
          <p:cNvPr id="35849" name="Picture 9">
            <a:extLst>
              <a:ext uri="{FF2B5EF4-FFF2-40B4-BE49-F238E27FC236}">
                <a16:creationId xmlns:a16="http://schemas.microsoft.com/office/drawing/2014/main" id="{730B69E8-132A-ABD0-9205-5C2F3E4C107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86663" y="0"/>
            <a:ext cx="46053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7">
            <a:extLst>
              <a:ext uri="{FF2B5EF4-FFF2-40B4-BE49-F238E27FC236}">
                <a16:creationId xmlns:a16="http://schemas.microsoft.com/office/drawing/2014/main" id="{523E6FF6-EBA9-C846-4F40-5C3B69C86FA1}"/>
              </a:ext>
            </a:extLst>
          </p:cNvPr>
          <p:cNvPicPr>
            <a:picLocks noGrp="1" noChangeAspect="1" noChangeArrowheads="1"/>
          </p:cNvPicPr>
          <p:nvPr>
            <p:ph sz="half" idx="2"/>
          </p:nvPr>
        </p:nvPicPr>
        <p:blipFill rotWithShape="1">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0" y="0"/>
            <a:ext cx="3667328"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6" name="Rectangle 4">
            <a:extLst>
              <a:ext uri="{FF2B5EF4-FFF2-40B4-BE49-F238E27FC236}">
                <a16:creationId xmlns:a16="http://schemas.microsoft.com/office/drawing/2014/main" id="{74D0373A-7598-294B-5A92-FB93C18508B1}"/>
              </a:ext>
            </a:extLst>
          </p:cNvPr>
          <p:cNvSpPr>
            <a:spLocks noGrp="1" noChangeArrowheads="1"/>
          </p:cNvSpPr>
          <p:nvPr>
            <p:ph type="title"/>
          </p:nvPr>
        </p:nvSpPr>
        <p:spPr>
          <a:xfrm>
            <a:off x="622671" y="5418306"/>
            <a:ext cx="4797357" cy="865188"/>
          </a:xfrm>
        </p:spPr>
        <p:txBody>
          <a:bodyPr/>
          <a:lstStyle/>
          <a:p>
            <a:r>
              <a:rPr lang="en-US" altLang="en-US" sz="3200" dirty="0"/>
              <a:t>CAESAR NERO</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9EEAFF62-58CF-62DB-BA60-1186E3F1F50C}"/>
              </a:ext>
            </a:extLst>
          </p:cNvPr>
          <p:cNvSpPr>
            <a:spLocks noGrp="1" noChangeArrowheads="1"/>
          </p:cNvSpPr>
          <p:nvPr>
            <p:ph type="title"/>
          </p:nvPr>
        </p:nvSpPr>
        <p:spPr>
          <a:xfrm>
            <a:off x="8474149" y="1"/>
            <a:ext cx="3490872" cy="6592185"/>
          </a:xfrm>
        </p:spPr>
        <p:txBody>
          <a:bodyPr/>
          <a:lstStyle/>
          <a:p>
            <a:pPr algn="l"/>
            <a:r>
              <a:rPr lang="en-US" altLang="en-US" sz="2400" i="1" dirty="0">
                <a:solidFill>
                  <a:srgbClr val="FFFF00"/>
                </a:solidFill>
                <a:latin typeface="Monotype Corsiva" panose="03010101010201010101" pitchFamily="66" charset="0"/>
              </a:rPr>
              <a:t>“I, John, your brother and companion in the sufferings and kingdom and patient endurance that are ours in Jesus, was on the island of Patmos because of the word of God and the testimony of Jesus.”</a:t>
            </a:r>
          </a:p>
        </p:txBody>
      </p:sp>
      <p:pic>
        <p:nvPicPr>
          <p:cNvPr id="38916" name="Picture 4">
            <a:extLst>
              <a:ext uri="{FF2B5EF4-FFF2-40B4-BE49-F238E27FC236}">
                <a16:creationId xmlns:a16="http://schemas.microsoft.com/office/drawing/2014/main" id="{D4EA5911-6CAD-79B0-00BF-C850DDFD49CE}"/>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24952" y="710407"/>
            <a:ext cx="8013405" cy="53147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6539178B-455F-C115-9F19-2DA19771FCAC}"/>
              </a:ext>
            </a:extLst>
          </p:cNvPr>
          <p:cNvSpPr>
            <a:spLocks noGrp="1" noChangeArrowheads="1"/>
          </p:cNvSpPr>
          <p:nvPr>
            <p:ph type="title"/>
          </p:nvPr>
        </p:nvSpPr>
        <p:spPr>
          <a:xfrm>
            <a:off x="609600" y="152399"/>
            <a:ext cx="7464357" cy="1540213"/>
          </a:xfrm>
        </p:spPr>
        <p:txBody>
          <a:bodyPr/>
          <a:lstStyle/>
          <a:p>
            <a:r>
              <a:rPr lang="en-US" altLang="en-US" sz="3200" dirty="0"/>
              <a:t>LIBELLUS:</a:t>
            </a:r>
            <a:r>
              <a:rPr lang="en-US" altLang="en-US" sz="3200" i="1" dirty="0"/>
              <a:t> certificate proving that one had sacrificed to the Roman gods</a:t>
            </a:r>
          </a:p>
        </p:txBody>
      </p:sp>
      <p:sp>
        <p:nvSpPr>
          <p:cNvPr id="94211" name="Rectangle 3">
            <a:extLst>
              <a:ext uri="{FF2B5EF4-FFF2-40B4-BE49-F238E27FC236}">
                <a16:creationId xmlns:a16="http://schemas.microsoft.com/office/drawing/2014/main" id="{2973E354-A328-B5DD-BFF7-7AE21BA03FFF}"/>
              </a:ext>
            </a:extLst>
          </p:cNvPr>
          <p:cNvSpPr>
            <a:spLocks noGrp="1" noChangeArrowheads="1"/>
          </p:cNvSpPr>
          <p:nvPr>
            <p:ph type="body" sz="half" idx="1"/>
          </p:nvPr>
        </p:nvSpPr>
        <p:spPr>
          <a:xfrm>
            <a:off x="609600" y="1600201"/>
            <a:ext cx="7464356" cy="5105400"/>
          </a:xfrm>
        </p:spPr>
        <p:txBody>
          <a:bodyPr/>
          <a:lstStyle/>
          <a:p>
            <a:pPr algn="r">
              <a:buFont typeface="Wingdings" panose="05000000000000000000" pitchFamily="2" charset="2"/>
              <a:buNone/>
            </a:pPr>
            <a:endParaRPr lang="en-US" altLang="en-US" sz="2800" dirty="0"/>
          </a:p>
          <a:p>
            <a:pPr algn="r">
              <a:buFont typeface="Wingdings" panose="05000000000000000000" pitchFamily="2" charset="2"/>
              <a:buNone/>
            </a:pPr>
            <a:r>
              <a:rPr lang="en-US" altLang="en-US" sz="2400" dirty="0"/>
              <a:t>Found in Egypt</a:t>
            </a:r>
          </a:p>
          <a:p>
            <a:pPr algn="r">
              <a:buFont typeface="Wingdings" panose="05000000000000000000" pitchFamily="2" charset="2"/>
              <a:buNone/>
            </a:pPr>
            <a:endParaRPr lang="en-US" altLang="en-US" sz="2400" dirty="0"/>
          </a:p>
          <a:p>
            <a:pPr algn="r">
              <a:buFont typeface="Wingdings" panose="05000000000000000000" pitchFamily="2" charset="2"/>
              <a:buNone/>
            </a:pPr>
            <a:r>
              <a:rPr lang="en-US" altLang="en-US" sz="2400" dirty="0"/>
              <a:t>One of 43, all dated between June 12</a:t>
            </a:r>
            <a:r>
              <a:rPr lang="en-US" altLang="en-US" sz="2400" baseline="30000" dirty="0"/>
              <a:t>th</a:t>
            </a:r>
            <a:r>
              <a:rPr lang="en-US" altLang="en-US" sz="2400" dirty="0"/>
              <a:t> and July 14</a:t>
            </a:r>
            <a:r>
              <a:rPr lang="en-US" altLang="en-US" sz="2400" baseline="30000" dirty="0"/>
              <a:t>th</a:t>
            </a:r>
            <a:r>
              <a:rPr lang="en-US" altLang="en-US" sz="2400" dirty="0"/>
              <a:t>, AD 250.</a:t>
            </a:r>
          </a:p>
          <a:p>
            <a:pPr algn="r">
              <a:buFont typeface="Wingdings" panose="05000000000000000000" pitchFamily="2" charset="2"/>
              <a:buNone/>
            </a:pPr>
            <a:endParaRPr lang="en-US" altLang="en-US" sz="2400" dirty="0"/>
          </a:p>
          <a:p>
            <a:pPr algn="r">
              <a:buFont typeface="Wingdings" panose="05000000000000000000" pitchFamily="2" charset="2"/>
              <a:buNone/>
            </a:pPr>
            <a:r>
              <a:rPr lang="en-US" altLang="en-US" sz="2400" dirty="0" err="1"/>
              <a:t>Hermas</a:t>
            </a:r>
            <a:r>
              <a:rPr lang="en-US" altLang="en-US" sz="2400" dirty="0"/>
              <a:t>, the recipient, signed his name in large capital letters</a:t>
            </a:r>
            <a:r>
              <a:rPr lang="en-US" altLang="en-US" sz="2800" dirty="0"/>
              <a:t>.</a:t>
            </a:r>
          </a:p>
        </p:txBody>
      </p:sp>
      <p:pic>
        <p:nvPicPr>
          <p:cNvPr id="94212" name="Picture 4">
            <a:extLst>
              <a:ext uri="{FF2B5EF4-FFF2-40B4-BE49-F238E27FC236}">
                <a16:creationId xmlns:a16="http://schemas.microsoft.com/office/drawing/2014/main" id="{76A3EB5B-3135-8B68-A440-B92B6ED0CE8E}"/>
              </a:ext>
            </a:extLst>
          </p:cNvP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8227984" y="-24310"/>
            <a:ext cx="3533177" cy="688231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69155289-C938-DAB0-DD55-F8F0F7DF1BB2}"/>
              </a:ext>
            </a:extLst>
          </p:cNvPr>
          <p:cNvSpPr txBox="1"/>
          <p:nvPr/>
        </p:nvSpPr>
        <p:spPr>
          <a:xfrm>
            <a:off x="6096000" y="6191693"/>
            <a:ext cx="2445489" cy="307777"/>
          </a:xfrm>
          <a:prstGeom prst="rect">
            <a:avLst/>
          </a:prstGeom>
          <a:noFill/>
        </p:spPr>
        <p:txBody>
          <a:bodyPr wrap="square" rtlCol="0">
            <a:spAutoFit/>
          </a:bodyPr>
          <a:lstStyle/>
          <a:p>
            <a:r>
              <a:rPr lang="en-US" sz="1400" dirty="0"/>
              <a:t>University of Michigan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08716BE-0AF2-B2BB-D298-7743604A9E75}"/>
            </a:ext>
          </a:extLst>
        </p:cNvPr>
        <p:cNvGrpSpPr/>
        <p:nvPr/>
      </p:nvGrpSpPr>
      <p:grpSpPr>
        <a:xfrm>
          <a:off x="0" y="0"/>
          <a:ext cx="0" cy="0"/>
          <a:chOff x="0" y="0"/>
          <a:chExt cx="0" cy="0"/>
        </a:xfrm>
      </p:grpSpPr>
      <p:sp>
        <p:nvSpPr>
          <p:cNvPr id="93187" name="Rectangle 3">
            <a:extLst>
              <a:ext uri="{FF2B5EF4-FFF2-40B4-BE49-F238E27FC236}">
                <a16:creationId xmlns:a16="http://schemas.microsoft.com/office/drawing/2014/main" id="{78A3ABF2-A9AE-02C0-0278-2974A935645B}"/>
              </a:ext>
            </a:extLst>
          </p:cNvPr>
          <p:cNvSpPr>
            <a:spLocks noGrp="1" noChangeArrowheads="1"/>
          </p:cNvSpPr>
          <p:nvPr>
            <p:ph type="body" idx="1"/>
          </p:nvPr>
        </p:nvSpPr>
        <p:spPr>
          <a:xfrm>
            <a:off x="398059" y="3755617"/>
            <a:ext cx="11395881" cy="2291784"/>
          </a:xfrm>
        </p:spPr>
        <p:txBody>
          <a:bodyPr/>
          <a:lstStyle/>
          <a:p>
            <a:pPr algn="r" eaLnBrk="1" hangingPunct="1">
              <a:lnSpc>
                <a:spcPct val="90000"/>
              </a:lnSpc>
              <a:buFont typeface="Wingdings" panose="05000000000000000000" pitchFamily="2" charset="2"/>
              <a:buNone/>
              <a:defRPr/>
            </a:pPr>
            <a:r>
              <a:rPr lang="en-US" altLang="en-US" sz="8000" dirty="0">
                <a:solidFill>
                  <a:srgbClr val="FF3300"/>
                </a:solidFill>
                <a:latin typeface="Matura MT Script Capitals" pitchFamily="66" charset="0"/>
              </a:rPr>
              <a:t>The Big Ideas</a:t>
            </a:r>
          </a:p>
        </p:txBody>
      </p:sp>
      <p:sp>
        <p:nvSpPr>
          <p:cNvPr id="2" name="Slide Number Placeholder 1">
            <a:extLst>
              <a:ext uri="{FF2B5EF4-FFF2-40B4-BE49-F238E27FC236}">
                <a16:creationId xmlns:a16="http://schemas.microsoft.com/office/drawing/2014/main" id="{8BE5DCD7-EB1A-BCA5-04CF-CA52E0ADBFB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938640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97B3F7A2-7BBB-EF06-3B99-FBA847E5A5DE}"/>
              </a:ext>
            </a:extLst>
          </p:cNvPr>
          <p:cNvSpPr>
            <a:spLocks noGrp="1"/>
          </p:cNvSpPr>
          <p:nvPr>
            <p:ph type="sldNum" sz="quarter" idx="12"/>
          </p:nvPr>
        </p:nvSpPr>
        <p:spPr/>
        <p:txBody>
          <a:bodyPr/>
          <a:lstStyle/>
          <a:p>
            <a:pPr fontAlgn="base">
              <a:spcBef>
                <a:spcPct val="0"/>
              </a:spcBef>
              <a:spcAft>
                <a:spcPct val="0"/>
              </a:spcAft>
            </a:pPr>
            <a:fld id="{A8521CB8-04E1-42F1-874F-29ED8BF082BA}" type="slidenum">
              <a:rPr lang="en-US" altLang="en-US">
                <a:solidFill>
                  <a:srgbClr val="FFFFFF"/>
                </a:solidFill>
                <a:latin typeface="Arial"/>
                <a:cs typeface="Arial" panose="020B0604020202020204" pitchFamily="34" charset="0"/>
              </a:rPr>
              <a:pPr fontAlgn="base">
                <a:spcBef>
                  <a:spcPct val="0"/>
                </a:spcBef>
                <a:spcAft>
                  <a:spcPct val="0"/>
                </a:spcAft>
              </a:pPr>
              <a:t>20</a:t>
            </a:fld>
            <a:endParaRPr lang="en-US" altLang="en-US">
              <a:solidFill>
                <a:srgbClr val="FFFFFF"/>
              </a:solidFill>
              <a:latin typeface="Arial"/>
              <a:cs typeface="Arial" panose="020B0604020202020204" pitchFamily="34" charset="0"/>
            </a:endParaRPr>
          </a:p>
        </p:txBody>
      </p:sp>
      <p:sp>
        <p:nvSpPr>
          <p:cNvPr id="254978" name="Rectangle 2">
            <a:extLst>
              <a:ext uri="{FF2B5EF4-FFF2-40B4-BE49-F238E27FC236}">
                <a16:creationId xmlns:a16="http://schemas.microsoft.com/office/drawing/2014/main" id="{02A23120-878A-A89B-406F-A689DBB5315C}"/>
              </a:ext>
            </a:extLst>
          </p:cNvPr>
          <p:cNvSpPr>
            <a:spLocks noGrp="1" noChangeArrowheads="1"/>
          </p:cNvSpPr>
          <p:nvPr>
            <p:ph type="title"/>
          </p:nvPr>
        </p:nvSpPr>
        <p:spPr>
          <a:xfrm>
            <a:off x="628651" y="304800"/>
            <a:ext cx="11172824" cy="1143000"/>
          </a:xfrm>
        </p:spPr>
        <p:txBody>
          <a:bodyPr/>
          <a:lstStyle/>
          <a:p>
            <a:pPr algn="l"/>
            <a:r>
              <a:rPr lang="en-US" altLang="en-US" sz="4000" dirty="0">
                <a:solidFill>
                  <a:srgbClr val="EE3900"/>
                </a:solidFill>
                <a:latin typeface="Cooper Black" panose="0208090404030B020404" pitchFamily="18" charset="0"/>
              </a:rPr>
              <a:t>In John’s Gospel, the Raising of Lazarus is the final sign of Jesus’ identity </a:t>
            </a:r>
            <a:r>
              <a:rPr lang="en-US" altLang="en-US" sz="2800" dirty="0">
                <a:solidFill>
                  <a:srgbClr val="EE3900"/>
                </a:solidFill>
                <a:latin typeface="Comic Sans MS" panose="030F0702030302020204" pitchFamily="66" charset="0"/>
              </a:rPr>
              <a:t>(11:1-44)</a:t>
            </a:r>
          </a:p>
        </p:txBody>
      </p:sp>
      <p:sp>
        <p:nvSpPr>
          <p:cNvPr id="254979" name="Rectangle 3">
            <a:extLst>
              <a:ext uri="{FF2B5EF4-FFF2-40B4-BE49-F238E27FC236}">
                <a16:creationId xmlns:a16="http://schemas.microsoft.com/office/drawing/2014/main" id="{BC2E9876-C587-1010-BE1D-D687BD64380C}"/>
              </a:ext>
            </a:extLst>
          </p:cNvPr>
          <p:cNvSpPr>
            <a:spLocks noGrp="1" noChangeArrowheads="1"/>
          </p:cNvSpPr>
          <p:nvPr>
            <p:ph type="body" idx="1"/>
          </p:nvPr>
        </p:nvSpPr>
        <p:spPr>
          <a:xfrm>
            <a:off x="542925" y="1600200"/>
            <a:ext cx="11258550" cy="5105400"/>
          </a:xfrm>
        </p:spPr>
        <p:txBody>
          <a:bodyPr/>
          <a:lstStyle/>
          <a:p>
            <a:pPr>
              <a:buFont typeface="Wingdings" panose="05000000000000000000" pitchFamily="2" charset="2"/>
              <a:buNone/>
            </a:pPr>
            <a:r>
              <a:rPr lang="en-US" altLang="en-US" sz="2800" dirty="0">
                <a:solidFill>
                  <a:srgbClr val="FFCC99"/>
                </a:solidFill>
                <a:latin typeface="Arial Rounded MT Bold" panose="020F0704030504030204" pitchFamily="34" charset="0"/>
              </a:rPr>
              <a:t>A general escalation is apparent in the seven signs in John, moving from the changing of water into wine to the resurrection of Lazarus.</a:t>
            </a:r>
          </a:p>
          <a:p>
            <a:r>
              <a:rPr lang="en-US" altLang="en-US" sz="2400" i="1" dirty="0">
                <a:latin typeface="Arial Narrow" panose="020B0606020202030204" pitchFamily="34" charset="0"/>
              </a:rPr>
              <a:t>The deliberate delay of Jesus resulted in Lazarus being dead for four days by the time of his arrival (11:1-17). </a:t>
            </a:r>
          </a:p>
          <a:p>
            <a:r>
              <a:rPr lang="en-US" altLang="en-US" sz="2400" i="1" dirty="0">
                <a:latin typeface="Arial Narrow" panose="020B0606020202030204" pitchFamily="34" charset="0"/>
              </a:rPr>
              <a:t>The expression in 11:39, “He is a fourth [day man],” should be read in light of the Jewish view that after the fourth day the soul would depart so that there was a complete dissolution of life.</a:t>
            </a:r>
          </a:p>
          <a:p>
            <a:r>
              <a:rPr lang="en-US" altLang="en-US" sz="2400" i="1" dirty="0">
                <a:latin typeface="Arial Narrow" panose="020B0606020202030204" pitchFamily="34" charset="0"/>
              </a:rPr>
              <a:t>The death and resurrection of Lazarus offers a striking parallel with the death and resurrection of Jesus so that the one event anticipates the other.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54979">
                                            <p:txEl>
                                              <p:pRg st="0" end="0"/>
                                            </p:txEl>
                                          </p:spTgt>
                                        </p:tgtEl>
                                        <p:attrNameLst>
                                          <p:attrName>style.visibility</p:attrName>
                                        </p:attrNameLst>
                                      </p:cBhvr>
                                      <p:to>
                                        <p:strVal val="visible"/>
                                      </p:to>
                                    </p:set>
                                    <p:anim calcmode="lin" valueType="num">
                                      <p:cBhvr>
                                        <p:cTn id="7" dur="500" fill="hold"/>
                                        <p:tgtEl>
                                          <p:spTgt spid="25497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5497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nodeType="clickEffect">
                                  <p:stCondLst>
                                    <p:cond delay="0"/>
                                  </p:stCondLst>
                                  <p:childTnLst>
                                    <p:set>
                                      <p:cBhvr>
                                        <p:cTn id="12" dur="1" fill="hold">
                                          <p:stCondLst>
                                            <p:cond delay="0"/>
                                          </p:stCondLst>
                                        </p:cTn>
                                        <p:tgtEl>
                                          <p:spTgt spid="254979">
                                            <p:txEl>
                                              <p:pRg st="1" end="1"/>
                                            </p:txEl>
                                          </p:spTgt>
                                        </p:tgtEl>
                                        <p:attrNameLst>
                                          <p:attrName>style.visibility</p:attrName>
                                        </p:attrNameLst>
                                      </p:cBhvr>
                                      <p:to>
                                        <p:strVal val="visible"/>
                                      </p:to>
                                    </p:set>
                                    <p:anim calcmode="lin" valueType="num">
                                      <p:cBhvr additive="base">
                                        <p:cTn id="13" dur="500" fill="hold"/>
                                        <p:tgtEl>
                                          <p:spTgt spid="25497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549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nodeType="clickEffect">
                                  <p:stCondLst>
                                    <p:cond delay="0"/>
                                  </p:stCondLst>
                                  <p:childTnLst>
                                    <p:set>
                                      <p:cBhvr>
                                        <p:cTn id="18" dur="1" fill="hold">
                                          <p:stCondLst>
                                            <p:cond delay="0"/>
                                          </p:stCondLst>
                                        </p:cTn>
                                        <p:tgtEl>
                                          <p:spTgt spid="254979">
                                            <p:txEl>
                                              <p:pRg st="2" end="2"/>
                                            </p:txEl>
                                          </p:spTgt>
                                        </p:tgtEl>
                                        <p:attrNameLst>
                                          <p:attrName>style.visibility</p:attrName>
                                        </p:attrNameLst>
                                      </p:cBhvr>
                                      <p:to>
                                        <p:strVal val="visible"/>
                                      </p:to>
                                    </p:set>
                                    <p:anim calcmode="lin" valueType="num">
                                      <p:cBhvr additive="base">
                                        <p:cTn id="19" dur="500" fill="hold"/>
                                        <p:tgtEl>
                                          <p:spTgt spid="25497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549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2" fill="hold" nodeType="clickEffect">
                                  <p:stCondLst>
                                    <p:cond delay="0"/>
                                  </p:stCondLst>
                                  <p:childTnLst>
                                    <p:set>
                                      <p:cBhvr>
                                        <p:cTn id="24" dur="1" fill="hold">
                                          <p:stCondLst>
                                            <p:cond delay="0"/>
                                          </p:stCondLst>
                                        </p:cTn>
                                        <p:tgtEl>
                                          <p:spTgt spid="254979">
                                            <p:txEl>
                                              <p:pRg st="3" end="3"/>
                                            </p:txEl>
                                          </p:spTgt>
                                        </p:tgtEl>
                                        <p:attrNameLst>
                                          <p:attrName>style.visibility</p:attrName>
                                        </p:attrNameLst>
                                      </p:cBhvr>
                                      <p:to>
                                        <p:strVal val="visible"/>
                                      </p:to>
                                    </p:set>
                                    <p:anim calcmode="lin" valueType="num">
                                      <p:cBhvr additive="base">
                                        <p:cTn id="25" dur="500" fill="hold"/>
                                        <p:tgtEl>
                                          <p:spTgt spid="25497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5497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003A1CAF-3CF8-FBCC-7554-08F3C6C64542}"/>
              </a:ext>
            </a:extLst>
          </p:cNvPr>
          <p:cNvSpPr>
            <a:spLocks noGrp="1" noChangeArrowheads="1"/>
          </p:cNvSpPr>
          <p:nvPr>
            <p:ph type="title"/>
          </p:nvPr>
        </p:nvSpPr>
        <p:spPr>
          <a:xfrm>
            <a:off x="609600" y="0"/>
            <a:ext cx="10972800" cy="1143000"/>
          </a:xfrm>
        </p:spPr>
        <p:txBody>
          <a:bodyPr/>
          <a:lstStyle/>
          <a:p>
            <a:r>
              <a:rPr lang="en-US" altLang="en-US" i="1" dirty="0">
                <a:latin typeface="Agency FB" panose="020B0503020202020204" pitchFamily="34" charset="0"/>
              </a:rPr>
              <a:t>Roman Accusations Against Christians</a:t>
            </a:r>
          </a:p>
        </p:txBody>
      </p:sp>
      <p:sp>
        <p:nvSpPr>
          <p:cNvPr id="44035" name="Rectangle 3">
            <a:extLst>
              <a:ext uri="{FF2B5EF4-FFF2-40B4-BE49-F238E27FC236}">
                <a16:creationId xmlns:a16="http://schemas.microsoft.com/office/drawing/2014/main" id="{1DDB3FBF-A219-ABAC-3EC9-20363045286F}"/>
              </a:ext>
            </a:extLst>
          </p:cNvPr>
          <p:cNvSpPr>
            <a:spLocks noGrp="1" noChangeArrowheads="1"/>
          </p:cNvSpPr>
          <p:nvPr>
            <p:ph type="body" idx="1"/>
          </p:nvPr>
        </p:nvSpPr>
        <p:spPr>
          <a:xfrm>
            <a:off x="609600" y="1143000"/>
            <a:ext cx="10972800" cy="5549629"/>
          </a:xfrm>
        </p:spPr>
        <p:txBody>
          <a:bodyPr/>
          <a:lstStyle/>
          <a:p>
            <a:r>
              <a:rPr lang="en-US" altLang="en-US" sz="2800" dirty="0"/>
              <a:t>Christians were “anti-social”</a:t>
            </a:r>
          </a:p>
          <a:p>
            <a:r>
              <a:rPr lang="en-US" altLang="en-US" sz="2800" dirty="0"/>
              <a:t>Christians were “atheists”</a:t>
            </a:r>
          </a:p>
          <a:p>
            <a:r>
              <a:rPr lang="en-US" altLang="en-US" sz="2800" dirty="0"/>
              <a:t>Christians were “haters of mankind”</a:t>
            </a:r>
          </a:p>
          <a:p>
            <a:r>
              <a:rPr lang="en-US" altLang="en-US" sz="2800" dirty="0"/>
              <a:t>Christians were “cannibals”</a:t>
            </a:r>
          </a:p>
          <a:p>
            <a:r>
              <a:rPr lang="en-US" altLang="en-US" sz="2800" dirty="0"/>
              <a:t>Christians promoted “incest”</a:t>
            </a:r>
          </a:p>
          <a:p>
            <a:endParaRPr lang="en-US" altLang="en-US" dirty="0"/>
          </a:p>
          <a:p>
            <a:pPr>
              <a:buFont typeface="Wingdings" panose="05000000000000000000" pitchFamily="2" charset="2"/>
              <a:buNone/>
            </a:pPr>
            <a:r>
              <a:rPr lang="en-US" altLang="en-US" dirty="0">
                <a:latin typeface="Script MT Bold" panose="03040602040607080904" pitchFamily="66" charset="0"/>
              </a:rPr>
              <a:t>“The blood of the martyrs is seed…”</a:t>
            </a:r>
          </a:p>
          <a:p>
            <a:pPr algn="r">
              <a:buFont typeface="Wingdings" panose="05000000000000000000" pitchFamily="2" charset="2"/>
              <a:buNone/>
            </a:pPr>
            <a:r>
              <a:rPr lang="en-US" altLang="en-US" sz="2400" dirty="0"/>
              <a:t>Tertullian (early 3</a:t>
            </a:r>
            <a:r>
              <a:rPr lang="en-US" altLang="en-US" sz="2400" baseline="30000" dirty="0"/>
              <a:t>rd</a:t>
            </a:r>
            <a:r>
              <a:rPr lang="en-US" altLang="en-US" sz="2400" dirty="0"/>
              <a:t> century)</a:t>
            </a:r>
          </a:p>
          <a:p>
            <a:pPr>
              <a:buFont typeface="Wingdings" panose="05000000000000000000" pitchFamily="2" charset="2"/>
              <a:buNone/>
            </a:pPr>
            <a:endParaRPr lang="en-US" altLang="en-US" dirty="0">
              <a:latin typeface="Script MT Bold" panose="03040602040607080904" pitchFamily="66" charset="0"/>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498729F1-5FA9-5E84-E287-8F90F484362B}"/>
              </a:ext>
            </a:extLst>
          </p:cNvPr>
          <p:cNvSpPr>
            <a:spLocks noGrp="1" noChangeArrowheads="1"/>
          </p:cNvSpPr>
          <p:nvPr>
            <p:ph type="title"/>
          </p:nvPr>
        </p:nvSpPr>
        <p:spPr>
          <a:xfrm>
            <a:off x="388620" y="0"/>
            <a:ext cx="11315700" cy="762000"/>
          </a:xfrm>
        </p:spPr>
        <p:txBody>
          <a:bodyPr/>
          <a:lstStyle/>
          <a:p>
            <a:r>
              <a:rPr lang="en-US" altLang="en-US" dirty="0">
                <a:latin typeface="Agency FB" panose="020B0503020202020204" pitchFamily="34" charset="0"/>
              </a:rPr>
              <a:t>The Martyrdom of Polycarp, the Disciple of John</a:t>
            </a:r>
          </a:p>
        </p:txBody>
      </p:sp>
      <p:sp>
        <p:nvSpPr>
          <p:cNvPr id="2" name="TextBox 1">
            <a:extLst>
              <a:ext uri="{FF2B5EF4-FFF2-40B4-BE49-F238E27FC236}">
                <a16:creationId xmlns:a16="http://schemas.microsoft.com/office/drawing/2014/main" id="{4094783C-4A79-8D6B-7571-43584FD9CB71}"/>
              </a:ext>
            </a:extLst>
          </p:cNvPr>
          <p:cNvSpPr txBox="1"/>
          <p:nvPr/>
        </p:nvSpPr>
        <p:spPr>
          <a:xfrm>
            <a:off x="388620" y="863600"/>
            <a:ext cx="11508740" cy="5786328"/>
          </a:xfrm>
          <a:prstGeom prst="rect">
            <a:avLst/>
          </a:prstGeom>
          <a:noFill/>
        </p:spPr>
        <p:txBody>
          <a:bodyPr wrap="square" rtlCol="0">
            <a:spAutoFit/>
          </a:bodyPr>
          <a:lstStyle/>
          <a:p>
            <a:pPr marL="0" marR="0">
              <a:lnSpc>
                <a:spcPct val="107000"/>
              </a:lnSpc>
              <a:spcBef>
                <a:spcPts val="0"/>
              </a:spcBef>
              <a:spcAft>
                <a:spcPts val="800"/>
              </a:spcAft>
            </a:pPr>
            <a:r>
              <a:rPr lang="en-US" sz="2000" kern="100" dirty="0">
                <a:effectLst/>
                <a:latin typeface="Calibri" panose="020F0502020204030204" pitchFamily="34" charset="0"/>
                <a:ea typeface="Calibri" panose="020F0502020204030204" pitchFamily="34" charset="0"/>
                <a:cs typeface="Calibri" panose="020F0502020204030204" pitchFamily="34" charset="0"/>
              </a:rPr>
              <a:t>…Polycarp was entering into the stadium… And when he came near, the proconsul asked him whether he was Polycarp. On his confessing that he was, [the proconsul] sought to persuade him to deny [Christ]… “Swear by the fortune of Caesar; repent, and say, ‘Away with the Atheists.’” But Polycarp…waving his hand towards them…said, “Away with the Atheists.” Then, the proconsul urged him saying, “Swear, and I will set you free, reproach Christ;” Polycarp declared, “Eighty-six years have I served him, and he never did me any injury: how then can I blaspheme my King and my Savior? ”</a:t>
            </a:r>
            <a:endParaRPr lang="en-US" sz="800" kern="100" dirty="0">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br>
              <a:rPr lang="en-US" sz="2000" kern="100" dirty="0">
                <a:effectLst/>
                <a:latin typeface="Calibri" panose="020F0502020204030204" pitchFamily="34" charset="0"/>
                <a:ea typeface="Calibri" panose="020F0502020204030204" pitchFamily="34" charset="0"/>
                <a:cs typeface="Arial" panose="020B0604020202020204" pitchFamily="34" charset="0"/>
              </a:rPr>
            </a:br>
            <a:r>
              <a:rPr lang="en-US" sz="2000" kern="100" dirty="0">
                <a:effectLst/>
                <a:latin typeface="Calibri" panose="020F0502020204030204" pitchFamily="34" charset="0"/>
                <a:ea typeface="Calibri" panose="020F0502020204030204" pitchFamily="34" charset="0"/>
                <a:cs typeface="Arial" panose="020B0604020202020204" pitchFamily="34" charset="0"/>
              </a:rPr>
              <a:t>Again the proconsul said to him, “I will cause you to be consumed by fire… But Polycarp said, “You threaten me with fire which burns for an hour, and after a little is extinguished, but [you] are ignorant of the fire of the coming judgment…for the ungodly.” …the proconsul was astonished, and sent his herald to proclaim in the midst of the stadium thrice, “Polycarp has confessed that he is a Christian.” …the whole multitude…cried out with uncontrollable fury…immediately gathering together wood and fagots out of the shops and baths.</a:t>
            </a:r>
          </a:p>
          <a:p>
            <a:pPr marL="0" marR="0">
              <a:lnSpc>
                <a:spcPct val="107000"/>
              </a:lnSpc>
              <a:spcBef>
                <a:spcPts val="0"/>
              </a:spcBef>
              <a:spcAft>
                <a:spcPts val="800"/>
              </a:spcAft>
            </a:pPr>
            <a:r>
              <a:rPr lang="en-US" sz="800" kern="100" dirty="0">
                <a:effectLst/>
                <a:latin typeface="Calibri" panose="020F050202020403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800"/>
              </a:spcAft>
            </a:pPr>
            <a:r>
              <a:rPr lang="en-US" sz="2000" kern="100" dirty="0">
                <a:effectLst/>
                <a:latin typeface="Calibri" panose="020F0502020204030204" pitchFamily="34" charset="0"/>
                <a:ea typeface="Calibri" panose="020F0502020204030204" pitchFamily="34" charset="0"/>
                <a:cs typeface="Calibri" panose="020F0502020204030204" pitchFamily="34" charset="0"/>
              </a:rPr>
              <a:t>They did not nail him then, but simply bound him. And he, placing his hands behind him…looked up to heaven, and said, “O Lord God Almighty, the Father of your beloved and blessed Son Jesus Christ…I give you thanks that you have counted me, worthy of this day and this hour, that I should have a part…in the cup of thy Christ…” When he had pronounced the amen…those who were appointed for the purpose kindled the fire.</a:t>
            </a:r>
            <a:r>
              <a:rPr lang="en-US" sz="1800" kern="100" dirty="0">
                <a:effectLst/>
                <a:latin typeface="Calibri" panose="020F0502020204030204" pitchFamily="34" charset="0"/>
                <a:ea typeface="Calibri" panose="020F0502020204030204" pitchFamily="34" charset="0"/>
                <a:cs typeface="Calibri" panose="020F0502020204030204" pitchFamily="34" charset="0"/>
              </a:rPr>
              <a:t> </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4">
            <a:extLst>
              <a:ext uri="{FF2B5EF4-FFF2-40B4-BE49-F238E27FC236}">
                <a16:creationId xmlns:a16="http://schemas.microsoft.com/office/drawing/2014/main" id="{77E34B28-D619-51C0-EDE7-7781F1D9636F}"/>
              </a:ext>
            </a:extLst>
          </p:cNvPr>
          <p:cNvSpPr>
            <a:spLocks noGrp="1" noChangeArrowheads="1"/>
          </p:cNvSpPr>
          <p:nvPr>
            <p:ph type="title"/>
          </p:nvPr>
        </p:nvSpPr>
        <p:spPr>
          <a:xfrm>
            <a:off x="330739" y="152400"/>
            <a:ext cx="11712103" cy="941388"/>
          </a:xfrm>
        </p:spPr>
        <p:txBody>
          <a:bodyPr/>
          <a:lstStyle/>
          <a:p>
            <a:r>
              <a:rPr lang="en-US" altLang="en-US" dirty="0">
                <a:latin typeface="Papyrus" panose="03070502060502030205" pitchFamily="66" charset="0"/>
              </a:rPr>
              <a:t>Worship in the New Testament</a:t>
            </a:r>
            <a:br>
              <a:rPr lang="en-US" altLang="en-US" dirty="0">
                <a:latin typeface="Papyrus" panose="03070502060502030205" pitchFamily="66" charset="0"/>
              </a:rPr>
            </a:br>
            <a:r>
              <a:rPr lang="en-US" altLang="en-US" sz="2400" dirty="0">
                <a:latin typeface="Papyrus" panose="03070502060502030205" pitchFamily="66" charset="0"/>
                <a:cs typeface="+mn-cs"/>
              </a:rPr>
              <a:t>Format seems largely to have followed the synagogues.</a:t>
            </a:r>
            <a:endParaRPr lang="en-US" altLang="en-US" dirty="0">
              <a:latin typeface="Papyrus" panose="03070502060502030205" pitchFamily="66" charset="0"/>
              <a:cs typeface="+mn-cs"/>
            </a:endParaRPr>
          </a:p>
        </p:txBody>
      </p:sp>
      <p:sp>
        <p:nvSpPr>
          <p:cNvPr id="45061" name="Rectangle 5">
            <a:extLst>
              <a:ext uri="{FF2B5EF4-FFF2-40B4-BE49-F238E27FC236}">
                <a16:creationId xmlns:a16="http://schemas.microsoft.com/office/drawing/2014/main" id="{12417F0A-F52D-001D-A37D-57368597904E}"/>
              </a:ext>
            </a:extLst>
          </p:cNvPr>
          <p:cNvSpPr>
            <a:spLocks noGrp="1" noChangeArrowheads="1"/>
          </p:cNvSpPr>
          <p:nvPr>
            <p:ph type="body" sz="half" idx="1"/>
          </p:nvPr>
        </p:nvSpPr>
        <p:spPr>
          <a:xfrm>
            <a:off x="330740" y="1219200"/>
            <a:ext cx="5689060" cy="5257800"/>
          </a:xfrm>
        </p:spPr>
        <p:txBody>
          <a:bodyPr/>
          <a:lstStyle/>
          <a:p>
            <a:pPr>
              <a:buFont typeface="Wingdings" panose="05000000000000000000" pitchFamily="2" charset="2"/>
              <a:buNone/>
            </a:pPr>
            <a:r>
              <a:rPr lang="en-US" altLang="en-US" sz="2800" i="1" dirty="0">
                <a:solidFill>
                  <a:srgbClr val="FFFF00"/>
                </a:solidFill>
                <a:latin typeface="Papyrus" panose="03070502060502030205" pitchFamily="66" charset="0"/>
              </a:rPr>
              <a:t>Described Elements</a:t>
            </a:r>
          </a:p>
          <a:p>
            <a:pPr>
              <a:buFont typeface="Wingdings" panose="05000000000000000000" pitchFamily="2" charset="2"/>
              <a:buNone/>
            </a:pPr>
            <a:r>
              <a:rPr lang="en-US" altLang="en-US" sz="2000" dirty="0"/>
              <a:t>Eucharist</a:t>
            </a:r>
          </a:p>
          <a:p>
            <a:pPr>
              <a:buFont typeface="Wingdings" panose="05000000000000000000" pitchFamily="2" charset="2"/>
              <a:buNone/>
            </a:pPr>
            <a:r>
              <a:rPr lang="en-US" altLang="en-US" sz="2000" dirty="0"/>
              <a:t>Baptisms</a:t>
            </a:r>
          </a:p>
          <a:p>
            <a:pPr>
              <a:buFont typeface="Wingdings" panose="05000000000000000000" pitchFamily="2" charset="2"/>
              <a:buNone/>
            </a:pPr>
            <a:r>
              <a:rPr lang="en-US" altLang="en-US" sz="2000" dirty="0"/>
              <a:t>Community Prayer</a:t>
            </a:r>
          </a:p>
          <a:p>
            <a:pPr>
              <a:buFont typeface="Wingdings" panose="05000000000000000000" pitchFamily="2" charset="2"/>
              <a:buNone/>
            </a:pPr>
            <a:r>
              <a:rPr lang="en-US" altLang="en-US" sz="2000" dirty="0"/>
              <a:t>Singing</a:t>
            </a:r>
          </a:p>
          <a:p>
            <a:pPr>
              <a:buFont typeface="Wingdings" panose="05000000000000000000" pitchFamily="2" charset="2"/>
              <a:buNone/>
            </a:pPr>
            <a:r>
              <a:rPr lang="en-US" altLang="en-US" sz="2000" dirty="0"/>
              <a:t>Free Participation (gifts)</a:t>
            </a:r>
          </a:p>
          <a:p>
            <a:pPr>
              <a:buFont typeface="Wingdings" panose="05000000000000000000" pitchFamily="2" charset="2"/>
              <a:buNone/>
            </a:pPr>
            <a:r>
              <a:rPr lang="en-US" altLang="en-US" sz="2000" dirty="0"/>
              <a:t>Confessions of Faith</a:t>
            </a:r>
          </a:p>
          <a:p>
            <a:pPr>
              <a:buFont typeface="Wingdings" panose="05000000000000000000" pitchFamily="2" charset="2"/>
              <a:buNone/>
            </a:pPr>
            <a:r>
              <a:rPr lang="en-US" altLang="en-US" sz="2000" dirty="0"/>
              <a:t>Public Scripture Reading</a:t>
            </a:r>
          </a:p>
          <a:p>
            <a:pPr>
              <a:buFont typeface="Wingdings" panose="05000000000000000000" pitchFamily="2" charset="2"/>
              <a:buNone/>
            </a:pPr>
            <a:r>
              <a:rPr lang="en-US" altLang="en-US" sz="2000" dirty="0"/>
              <a:t>Preaching &amp; Teaching</a:t>
            </a:r>
          </a:p>
          <a:p>
            <a:pPr>
              <a:buFont typeface="Wingdings" panose="05000000000000000000" pitchFamily="2" charset="2"/>
              <a:buNone/>
            </a:pPr>
            <a:r>
              <a:rPr lang="en-US" altLang="en-US" sz="2000" dirty="0"/>
              <a:t>Collection of Gifts</a:t>
            </a:r>
          </a:p>
        </p:txBody>
      </p:sp>
      <p:sp>
        <p:nvSpPr>
          <p:cNvPr id="45062" name="Rectangle 6">
            <a:extLst>
              <a:ext uri="{FF2B5EF4-FFF2-40B4-BE49-F238E27FC236}">
                <a16:creationId xmlns:a16="http://schemas.microsoft.com/office/drawing/2014/main" id="{C2793014-E33A-6A61-085F-25123852BB59}"/>
              </a:ext>
            </a:extLst>
          </p:cNvPr>
          <p:cNvSpPr>
            <a:spLocks noGrp="1" noChangeArrowheads="1"/>
          </p:cNvSpPr>
          <p:nvPr>
            <p:ph type="body" sz="half" idx="2"/>
          </p:nvPr>
        </p:nvSpPr>
        <p:spPr>
          <a:xfrm>
            <a:off x="6277582" y="1354137"/>
            <a:ext cx="5765260" cy="4987925"/>
          </a:xfrm>
        </p:spPr>
        <p:txBody>
          <a:bodyPr/>
          <a:lstStyle/>
          <a:p>
            <a:pPr>
              <a:buFont typeface="Wingdings" panose="05000000000000000000" pitchFamily="2" charset="2"/>
              <a:buNone/>
            </a:pPr>
            <a:r>
              <a:rPr lang="en-US" altLang="en-US" sz="2800" i="1" dirty="0">
                <a:solidFill>
                  <a:srgbClr val="FFFF00"/>
                </a:solidFill>
                <a:latin typeface="Papyrus" panose="03070502060502030205" pitchFamily="66" charset="0"/>
              </a:rPr>
              <a:t>Liturgical Elements</a:t>
            </a:r>
          </a:p>
          <a:p>
            <a:pPr>
              <a:buFont typeface="Wingdings" panose="05000000000000000000" pitchFamily="2" charset="2"/>
              <a:buNone/>
            </a:pPr>
            <a:r>
              <a:rPr lang="en-US" altLang="en-US" sz="2000" dirty="0"/>
              <a:t>The “Thanksgiving”</a:t>
            </a:r>
          </a:p>
          <a:p>
            <a:pPr>
              <a:buFont typeface="Wingdings" panose="05000000000000000000" pitchFamily="2" charset="2"/>
              <a:buNone/>
            </a:pPr>
            <a:r>
              <a:rPr lang="en-US" altLang="en-US" sz="2000" dirty="0"/>
              <a:t>The “Amen”</a:t>
            </a:r>
          </a:p>
          <a:p>
            <a:pPr>
              <a:buFont typeface="Wingdings" panose="05000000000000000000" pitchFamily="2" charset="2"/>
              <a:buNone/>
            </a:pPr>
            <a:r>
              <a:rPr lang="en-US" altLang="en-US" sz="2000" dirty="0"/>
              <a:t>“Maranatha”</a:t>
            </a:r>
          </a:p>
          <a:p>
            <a:pPr>
              <a:buFont typeface="Wingdings" panose="05000000000000000000" pitchFamily="2" charset="2"/>
              <a:buNone/>
            </a:pPr>
            <a:r>
              <a:rPr lang="en-US" altLang="en-US" sz="2000" dirty="0"/>
              <a:t>“Abba”</a:t>
            </a:r>
          </a:p>
          <a:p>
            <a:pPr>
              <a:buFont typeface="Wingdings" panose="05000000000000000000" pitchFamily="2" charset="2"/>
              <a:buNone/>
            </a:pPr>
            <a:r>
              <a:rPr lang="en-US" altLang="en-US" sz="2000" dirty="0"/>
              <a:t>Doxologies</a:t>
            </a:r>
          </a:p>
          <a:p>
            <a:pPr>
              <a:buFont typeface="Wingdings" panose="05000000000000000000" pitchFamily="2" charset="2"/>
              <a:buNone/>
            </a:pPr>
            <a:r>
              <a:rPr lang="en-US" altLang="en-US" sz="2000" dirty="0"/>
              <a:t>Hymns</a:t>
            </a:r>
          </a:p>
          <a:p>
            <a:pPr>
              <a:buFont typeface="Wingdings" panose="05000000000000000000" pitchFamily="2" charset="2"/>
              <a:buNone/>
            </a:pPr>
            <a:r>
              <a:rPr lang="en-US" altLang="en-US" sz="2000" dirty="0"/>
              <a:t>“The Lord’s Day”</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0CBCA9CE-CC1D-BD58-30A8-02C95AF3234E}"/>
              </a:ext>
            </a:extLst>
          </p:cNvPr>
          <p:cNvSpPr>
            <a:spLocks noGrp="1" noChangeArrowheads="1"/>
          </p:cNvSpPr>
          <p:nvPr>
            <p:ph type="title"/>
          </p:nvPr>
        </p:nvSpPr>
        <p:spPr>
          <a:xfrm>
            <a:off x="609600" y="1"/>
            <a:ext cx="10972800" cy="962526"/>
          </a:xfrm>
        </p:spPr>
        <p:txBody>
          <a:bodyPr/>
          <a:lstStyle/>
          <a:p>
            <a:r>
              <a:rPr lang="en-US" altLang="en-US" sz="4000" dirty="0">
                <a:latin typeface="Narkisim" panose="020E0502050101010101" pitchFamily="34" charset="-79"/>
              </a:rPr>
              <a:t>EARLY DESCRIPTIONS OF CHRISTIAN WORSHIP</a:t>
            </a:r>
          </a:p>
        </p:txBody>
      </p:sp>
      <p:sp>
        <p:nvSpPr>
          <p:cNvPr id="47107" name="Rectangle 3">
            <a:extLst>
              <a:ext uri="{FF2B5EF4-FFF2-40B4-BE49-F238E27FC236}">
                <a16:creationId xmlns:a16="http://schemas.microsoft.com/office/drawing/2014/main" id="{BC7A1A28-C05A-DACF-7C5E-30B8F21FFC8D}"/>
              </a:ext>
            </a:extLst>
          </p:cNvPr>
          <p:cNvSpPr>
            <a:spLocks noGrp="1" noChangeArrowheads="1"/>
          </p:cNvSpPr>
          <p:nvPr>
            <p:ph type="body" idx="1"/>
          </p:nvPr>
        </p:nvSpPr>
        <p:spPr>
          <a:xfrm>
            <a:off x="369651" y="1203158"/>
            <a:ext cx="11537004" cy="5273842"/>
          </a:xfrm>
        </p:spPr>
        <p:txBody>
          <a:bodyPr/>
          <a:lstStyle/>
          <a:p>
            <a:pPr marL="0">
              <a:lnSpc>
                <a:spcPct val="80000"/>
              </a:lnSpc>
              <a:buFont typeface="Wingdings" panose="05000000000000000000" pitchFamily="2" charset="2"/>
              <a:buNone/>
            </a:pPr>
            <a:r>
              <a:rPr lang="en-US" altLang="en-US" sz="2400" i="1" dirty="0">
                <a:latin typeface="Comic Sans MS" panose="030F0702030302020204" pitchFamily="66" charset="0"/>
              </a:rPr>
              <a:t>“They  were in the habit of meeting on a fixed day before it was light, when they sang an anthem to Christ as God, and bound themselves by a solemn oath not to commit any wicked deed, but to abstain from all fraud, theft and adultery, never to break their word, or deny a trust when called upon to honor it; after which it was their custom to separate, and then meet again to partake of food, but food of an ordinary and innocent kind.”</a:t>
            </a:r>
          </a:p>
          <a:p>
            <a:pPr algn="r">
              <a:lnSpc>
                <a:spcPct val="80000"/>
              </a:lnSpc>
              <a:buFont typeface="Wingdings" panose="05000000000000000000" pitchFamily="2" charset="2"/>
              <a:buNone/>
            </a:pPr>
            <a:r>
              <a:rPr lang="en-US" altLang="en-US" sz="1600" dirty="0">
                <a:latin typeface="Tahoma" panose="020B0604030504040204" pitchFamily="34" charset="0"/>
                <a:ea typeface="Tahoma" panose="020B0604030504040204" pitchFamily="34" charset="0"/>
                <a:cs typeface="Tahoma" panose="020B0604030504040204" pitchFamily="34" charset="0"/>
              </a:rPr>
              <a:t>Pliny,</a:t>
            </a:r>
            <a:r>
              <a:rPr lang="en-US" altLang="en-US" sz="1600" i="1" dirty="0">
                <a:latin typeface="Tahoma" panose="020B0604030504040204" pitchFamily="34" charset="0"/>
                <a:ea typeface="Tahoma" panose="020B0604030504040204" pitchFamily="34" charset="0"/>
                <a:cs typeface="Tahoma" panose="020B0604030504040204" pitchFamily="34" charset="0"/>
              </a:rPr>
              <a:t> Letters </a:t>
            </a:r>
            <a:r>
              <a:rPr lang="en-US" altLang="en-US" sz="1600" dirty="0">
                <a:latin typeface="Tahoma" panose="020B0604030504040204" pitchFamily="34" charset="0"/>
                <a:ea typeface="Tahoma" panose="020B0604030504040204" pitchFamily="34" charset="0"/>
                <a:cs typeface="Tahoma" panose="020B0604030504040204" pitchFamily="34" charset="0"/>
              </a:rPr>
              <a:t>x.96</a:t>
            </a:r>
          </a:p>
          <a:p>
            <a:pPr>
              <a:lnSpc>
                <a:spcPct val="80000"/>
              </a:lnSpc>
              <a:buFont typeface="Wingdings" panose="05000000000000000000" pitchFamily="2" charset="2"/>
              <a:buNone/>
            </a:pPr>
            <a:endParaRPr lang="en-US" altLang="en-US" sz="2800" i="1" dirty="0">
              <a:latin typeface="Agency FB" panose="020B0503020202020204" pitchFamily="34" charset="0"/>
            </a:endParaRPr>
          </a:p>
          <a:p>
            <a:pPr marL="0" indent="0">
              <a:spcBef>
                <a:spcPts val="0"/>
              </a:spcBef>
              <a:buNone/>
            </a:pPr>
            <a:r>
              <a:rPr lang="en-US" sz="2400" i="1" dirty="0">
                <a:latin typeface="Comic Sans MS" panose="030F0702030302020204" pitchFamily="66" charset="0"/>
              </a:rPr>
              <a:t>“On the day called Sunday, all who live in the cities or in the country gather together in one place, and the memoirs of the Apostles or the writings of the prophets are read, as long as time permits…”</a:t>
            </a:r>
          </a:p>
          <a:p>
            <a:pPr marL="0" indent="0" algn="r">
              <a:buNone/>
            </a:pPr>
            <a:r>
              <a:rPr lang="en-US" sz="1600" dirty="0"/>
              <a:t>Justin Martyr (d. 166)</a:t>
            </a:r>
          </a:p>
          <a:p>
            <a:pPr>
              <a:lnSpc>
                <a:spcPct val="80000"/>
              </a:lnSpc>
              <a:buFont typeface="Wingdings" panose="05000000000000000000" pitchFamily="2" charset="2"/>
              <a:buNone/>
            </a:pPr>
            <a:endParaRPr lang="en-US" altLang="en-US" sz="2800" i="1" dirty="0">
              <a:latin typeface="Agency FB" panose="020B0503020202020204" pitchFamily="34" charset="0"/>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bwMode="auto">
          <a:xfrm>
            <a:off x="0" y="406400"/>
            <a:ext cx="2508019" cy="5105227"/>
          </a:xfrm>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cap="rnd">
                <a:solidFill>
                  <a:srgbClr val="000000"/>
                </a:solidFill>
                <a:miter lim="800000"/>
                <a:headEnd/>
                <a:tailEnd/>
              </a14:hiddenLine>
            </a:ext>
          </a:extLst>
        </p:spPr>
        <p:txBody>
          <a:bodyPr vert="horz" wrap="square" lIns="91416" tIns="45708" rIns="91416" bIns="45708" numCol="1" rtlCol="0" anchor="t" compatLnSpc="1">
            <a:prstTxWarp prst="textNoShape">
              <a:avLst/>
            </a:prstTxWarp>
            <a:normAutofit/>
          </a:bodyPr>
          <a:lstStyle/>
          <a:p>
            <a:pPr>
              <a:defRPr/>
            </a:pPr>
            <a:r>
              <a:rPr lang="en-US" altLang="en-US" b="1" dirty="0">
                <a:ln>
                  <a:noFill/>
                </a:ln>
                <a:solidFill>
                  <a:srgbClr val="AC8300"/>
                </a:solidFill>
                <a:effectLst>
                  <a:outerShdw blurRad="38100" dist="38100" dir="2700000" algn="tl">
                    <a:srgbClr val="000000">
                      <a:alpha val="43137"/>
                    </a:srgbClr>
                  </a:outerShdw>
                </a:effectLst>
                <a:latin typeface="Century" panose="02040604050505020304" pitchFamily="18" charset="0"/>
              </a:rPr>
              <a:t>Fixed Order</a:t>
            </a:r>
            <a:endParaRPr altLang="en-US" b="1" dirty="0">
              <a:ln>
                <a:noFill/>
              </a:ln>
              <a:solidFill>
                <a:srgbClr val="AC8300"/>
              </a:solidFill>
              <a:effectLst>
                <a:outerShdw blurRad="38100" dist="38100" dir="2700000" algn="tl">
                  <a:srgbClr val="000000">
                    <a:alpha val="43137"/>
                  </a:srgbClr>
                </a:outerShdw>
              </a:effectLst>
              <a:latin typeface="Century" panose="02040604050505020304" pitchFamily="18" charset="0"/>
            </a:endParaRPr>
          </a:p>
        </p:txBody>
      </p:sp>
      <p:sp>
        <p:nvSpPr>
          <p:cNvPr id="269315" name="Rectangle 3"/>
          <p:cNvSpPr>
            <a:spLocks noGrp="1"/>
          </p:cNvSpPr>
          <p:nvPr>
            <p:ph idx="1"/>
          </p:nvPr>
        </p:nvSpPr>
        <p:spPr>
          <a:xfrm>
            <a:off x="2946400" y="152400"/>
            <a:ext cx="8836131" cy="6390464"/>
          </a:xfrm>
        </p:spPr>
        <p:txBody>
          <a:bodyPr>
            <a:normAutofit/>
          </a:bodyPr>
          <a:lstStyle/>
          <a:p>
            <a:pPr eaLnBrk="1" hangingPunct="1">
              <a:lnSpc>
                <a:spcPct val="90000"/>
              </a:lnSpc>
              <a:buFont typeface="Wingdings 2" panose="05020102010507070707" pitchFamily="18" charset="2"/>
              <a:buNone/>
            </a:pPr>
            <a:r>
              <a:rPr lang="en-US" altLang="en-US" sz="2799" b="1" dirty="0">
                <a:solidFill>
                  <a:srgbClr val="FF0000"/>
                </a:solidFill>
                <a:effectLst>
                  <a:outerShdw blurRad="38100" dist="38100" dir="2700000" algn="tl">
                    <a:srgbClr val="000000">
                      <a:alpha val="43137"/>
                    </a:srgbClr>
                  </a:outerShdw>
                </a:effectLst>
                <a:latin typeface="Calibri" panose="020F0502020204030204" pitchFamily="34" charset="0"/>
              </a:rPr>
              <a:t>The fixed order of a codex affected both the Old and New Testaments. </a:t>
            </a:r>
            <a:endParaRPr lang="en-US" altLang="en-US" sz="2399" i="1" dirty="0">
              <a:solidFill>
                <a:schemeClr val="tx1"/>
              </a:solidFill>
              <a:latin typeface="Calibri" panose="020F0502020204030204" pitchFamily="34" charset="0"/>
            </a:endParaRPr>
          </a:p>
          <a:p>
            <a:pPr eaLnBrk="1" hangingPunct="1">
              <a:lnSpc>
                <a:spcPct val="90000"/>
              </a:lnSpc>
            </a:pPr>
            <a:r>
              <a:rPr lang="en-US" altLang="en-US" i="1" dirty="0">
                <a:solidFill>
                  <a:schemeClr val="tx1"/>
                </a:solidFill>
                <a:latin typeface="Calibri" panose="020F0502020204030204" pitchFamily="34" charset="0"/>
              </a:rPr>
              <a:t>The order of books in the LXX was somewhat different than the ordering of books in the Hebrew tradition.</a:t>
            </a:r>
          </a:p>
          <a:p>
            <a:pPr marL="914126" lvl="1">
              <a:lnSpc>
                <a:spcPct val="90000"/>
              </a:lnSpc>
            </a:pPr>
            <a:r>
              <a:rPr lang="en-US" altLang="en-US" b="1" dirty="0">
                <a:solidFill>
                  <a:srgbClr val="002060"/>
                </a:solidFill>
                <a:latin typeface="Calibri" panose="020F0502020204030204" pitchFamily="34" charset="0"/>
              </a:rPr>
              <a:t>For instance, in the LXX the prophetic books are generally placed last, whereas in the Hebrew tradition they fall in the middle section (</a:t>
            </a:r>
            <a:r>
              <a:rPr lang="en-US" altLang="en-US" b="1" i="1" dirty="0" err="1">
                <a:solidFill>
                  <a:srgbClr val="002060"/>
                </a:solidFill>
                <a:latin typeface="Calibri" panose="020F0502020204030204" pitchFamily="34" charset="0"/>
              </a:rPr>
              <a:t>Nebiim</a:t>
            </a:r>
            <a:r>
              <a:rPr lang="en-US" altLang="en-US" b="1" dirty="0">
                <a:solidFill>
                  <a:srgbClr val="002060"/>
                </a:solidFill>
                <a:latin typeface="Calibri" panose="020F0502020204030204" pitchFamily="34" charset="0"/>
              </a:rPr>
              <a:t>) of the Hebrew Bible.</a:t>
            </a:r>
          </a:p>
          <a:p>
            <a:pPr marL="914126" lvl="1">
              <a:lnSpc>
                <a:spcPct val="90000"/>
              </a:lnSpc>
            </a:pPr>
            <a:r>
              <a:rPr lang="en-US" altLang="en-US" b="1" dirty="0">
                <a:solidFill>
                  <a:srgbClr val="002060"/>
                </a:solidFill>
                <a:latin typeface="Calibri" panose="020F0502020204030204" pitchFamily="34" charset="0"/>
              </a:rPr>
              <a:t>Ruth is placed next to Judges in the LXX, but in the Hebrew Bible it belongs to the </a:t>
            </a:r>
            <a:r>
              <a:rPr lang="en-US" altLang="en-US" b="1" i="1" dirty="0" err="1">
                <a:solidFill>
                  <a:srgbClr val="002060"/>
                </a:solidFill>
                <a:latin typeface="Calibri" panose="020F0502020204030204" pitchFamily="34" charset="0"/>
              </a:rPr>
              <a:t>Megilloth</a:t>
            </a:r>
            <a:r>
              <a:rPr lang="en-US" altLang="en-US" b="1" dirty="0">
                <a:solidFill>
                  <a:srgbClr val="002060"/>
                </a:solidFill>
                <a:latin typeface="Calibri" panose="020F0502020204030204" pitchFamily="34" charset="0"/>
              </a:rPr>
              <a:t> near the end.</a:t>
            </a:r>
          </a:p>
          <a:p>
            <a:pPr eaLnBrk="1" hangingPunct="1">
              <a:lnSpc>
                <a:spcPct val="90000"/>
              </a:lnSpc>
            </a:pPr>
            <a:r>
              <a:rPr lang="en-US" altLang="en-US" i="1" dirty="0">
                <a:solidFill>
                  <a:schemeClr val="tx1"/>
                </a:solidFill>
                <a:latin typeface="Calibri" panose="020F0502020204030204" pitchFamily="34" charset="0"/>
              </a:rPr>
              <a:t>Very early, the four gospels gained a fixed order which we retain today: Matthew, Mark, Luke and John.</a:t>
            </a:r>
          </a:p>
          <a:p>
            <a:pPr eaLnBrk="1" hangingPunct="1">
              <a:lnSpc>
                <a:spcPct val="90000"/>
              </a:lnSpc>
            </a:pPr>
            <a:r>
              <a:rPr lang="en-US" altLang="en-US" i="1" dirty="0">
                <a:solidFill>
                  <a:schemeClr val="tx1"/>
                </a:solidFill>
                <a:latin typeface="Calibri" panose="020F0502020204030204" pitchFamily="34" charset="0"/>
              </a:rPr>
              <a:t>Paul’s letters in the various early Christian lists have a varied order, though eventually the order became fixed by about the 4</a:t>
            </a:r>
            <a:r>
              <a:rPr lang="en-US" altLang="en-US" i="1" baseline="30000" dirty="0">
                <a:solidFill>
                  <a:schemeClr val="tx1"/>
                </a:solidFill>
                <a:latin typeface="Calibri" panose="020F0502020204030204" pitchFamily="34" charset="0"/>
              </a:rPr>
              <a:t>th</a:t>
            </a:r>
            <a:r>
              <a:rPr lang="en-US" altLang="en-US" i="1" dirty="0">
                <a:solidFill>
                  <a:schemeClr val="tx1"/>
                </a:solidFill>
                <a:latin typeface="Calibri" panose="020F0502020204030204" pitchFamily="34" charset="0"/>
              </a:rPr>
              <a:t> century.</a:t>
            </a:r>
          </a:p>
          <a:p>
            <a:pPr eaLnBrk="1" hangingPunct="1">
              <a:lnSpc>
                <a:spcPct val="90000"/>
              </a:lnSpc>
            </a:pPr>
            <a:r>
              <a:rPr lang="en-US" altLang="en-US" i="1" dirty="0">
                <a:solidFill>
                  <a:schemeClr val="tx1"/>
                </a:solidFill>
                <a:latin typeface="Calibri" panose="020F0502020204030204" pitchFamily="34" charset="0"/>
              </a:rPr>
              <a:t>The so-called “general epistles” also had a varied order which eventually became fixed.</a:t>
            </a:r>
          </a:p>
        </p:txBody>
      </p:sp>
    </p:spTree>
    <p:extLst>
      <p:ext uri="{BB962C8B-B14F-4D97-AF65-F5344CB8AC3E}">
        <p14:creationId xmlns:p14="http://schemas.microsoft.com/office/powerpoint/2010/main" val="239700338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69315">
                                            <p:txEl>
                                              <p:pRg st="0" end="0"/>
                                            </p:txEl>
                                          </p:spTgt>
                                        </p:tgtEl>
                                        <p:attrNameLst>
                                          <p:attrName>style.visibility</p:attrName>
                                        </p:attrNameLst>
                                      </p:cBhvr>
                                      <p:to>
                                        <p:strVal val="visible"/>
                                      </p:to>
                                    </p:set>
                                    <p:anim calcmode="lin" valueType="num">
                                      <p:cBhvr>
                                        <p:cTn id="7" dur="500" fill="hold"/>
                                        <p:tgtEl>
                                          <p:spTgt spid="2693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931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69315">
                                            <p:txEl>
                                              <p:pRg st="1" end="1"/>
                                            </p:txEl>
                                          </p:spTgt>
                                        </p:tgtEl>
                                        <p:attrNameLst>
                                          <p:attrName>style.visibility</p:attrName>
                                        </p:attrNameLst>
                                      </p:cBhvr>
                                      <p:to>
                                        <p:strVal val="visible"/>
                                      </p:to>
                                    </p:set>
                                    <p:anim calcmode="lin" valueType="num">
                                      <p:cBhvr>
                                        <p:cTn id="13" dur="500" fill="hold"/>
                                        <p:tgtEl>
                                          <p:spTgt spid="26931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6931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269315">
                                            <p:txEl>
                                              <p:pRg st="2" end="2"/>
                                            </p:txEl>
                                          </p:spTgt>
                                        </p:tgtEl>
                                        <p:attrNameLst>
                                          <p:attrName>style.visibility</p:attrName>
                                        </p:attrNameLst>
                                      </p:cBhvr>
                                      <p:to>
                                        <p:strVal val="visible"/>
                                      </p:to>
                                    </p:set>
                                    <p:anim calcmode="lin" valueType="num">
                                      <p:cBhvr>
                                        <p:cTn id="19" dur="500" fill="hold"/>
                                        <p:tgtEl>
                                          <p:spTgt spid="26931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26931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269315">
                                            <p:txEl>
                                              <p:pRg st="3" end="3"/>
                                            </p:txEl>
                                          </p:spTgt>
                                        </p:tgtEl>
                                        <p:attrNameLst>
                                          <p:attrName>style.visibility</p:attrName>
                                        </p:attrNameLst>
                                      </p:cBhvr>
                                      <p:to>
                                        <p:strVal val="visible"/>
                                      </p:to>
                                    </p:set>
                                    <p:anim calcmode="lin" valueType="num">
                                      <p:cBhvr>
                                        <p:cTn id="25" dur="500" fill="hold"/>
                                        <p:tgtEl>
                                          <p:spTgt spid="26931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269315">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69315">
                                            <p:txEl>
                                              <p:pRg st="4" end="4"/>
                                            </p:txEl>
                                          </p:spTgt>
                                        </p:tgtEl>
                                        <p:attrNameLst>
                                          <p:attrName>style.visibility</p:attrName>
                                        </p:attrNameLst>
                                      </p:cBhvr>
                                      <p:to>
                                        <p:strVal val="visible"/>
                                      </p:to>
                                    </p:set>
                                    <p:anim calcmode="lin" valueType="num">
                                      <p:cBhvr additive="base">
                                        <p:cTn id="31" dur="500" fill="hold"/>
                                        <p:tgtEl>
                                          <p:spTgt spid="2693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693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69315">
                                            <p:txEl>
                                              <p:pRg st="5" end="5"/>
                                            </p:txEl>
                                          </p:spTgt>
                                        </p:tgtEl>
                                        <p:attrNameLst>
                                          <p:attrName>style.visibility</p:attrName>
                                        </p:attrNameLst>
                                      </p:cBhvr>
                                      <p:to>
                                        <p:strVal val="visible"/>
                                      </p:to>
                                    </p:set>
                                    <p:anim calcmode="lin" valueType="num">
                                      <p:cBhvr additive="base">
                                        <p:cTn id="37" dur="500" fill="hold"/>
                                        <p:tgtEl>
                                          <p:spTgt spid="26931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693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69315">
                                            <p:txEl>
                                              <p:pRg st="6" end="6"/>
                                            </p:txEl>
                                          </p:spTgt>
                                        </p:tgtEl>
                                        <p:attrNameLst>
                                          <p:attrName>style.visibility</p:attrName>
                                        </p:attrNameLst>
                                      </p:cBhvr>
                                      <p:to>
                                        <p:strVal val="visible"/>
                                      </p:to>
                                    </p:set>
                                    <p:anim calcmode="lin" valueType="num">
                                      <p:cBhvr additive="base">
                                        <p:cTn id="43" dur="500" fill="hold"/>
                                        <p:tgtEl>
                                          <p:spTgt spid="26931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6931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5206414" y="148344"/>
            <a:ext cx="899417" cy="1215400"/>
          </a:xfrm>
          <a:prstGeom prst="rect">
            <a:avLst/>
          </a:prstGeom>
          <a:solidFill>
            <a:schemeClr val="accent4">
              <a:lumMod val="40000"/>
              <a:lumOff val="60000"/>
            </a:schemeClr>
          </a:solidFill>
          <a:ln>
            <a:solidFill>
              <a:schemeClr val="bg2">
                <a:lumMod val="75000"/>
              </a:schemeClr>
            </a:solidFill>
          </a:ln>
        </p:spPr>
        <p:txBody>
          <a:bodyPr wrap="square" rtlCol="0">
            <a:spAutoFit/>
          </a:bodyPr>
          <a:lstStyle/>
          <a:p>
            <a:pPr defTabSz="457063"/>
            <a:r>
              <a:rPr lang="en-US" sz="900" b="1" dirty="0" err="1">
                <a:solidFill>
                  <a:srgbClr val="C00000"/>
                </a:solidFill>
                <a:latin typeface="Corbel" panose="020B0503020204020204"/>
              </a:rPr>
              <a:t>AUTOGRAPH</a:t>
            </a:r>
            <a:r>
              <a:rPr lang="en-US" sz="1600" dirty="0" err="1">
                <a:solidFill>
                  <a:srgbClr val="F2F0EF">
                    <a:lumMod val="50000"/>
                  </a:srgbClr>
                </a:solidFill>
                <a:latin typeface="Corbel" panose="020B0503020204020204"/>
              </a:rPr>
              <a:t>xxxxxxxxxxxxxxxxxxxxxxxxxxxx</a:t>
            </a:r>
            <a:endParaRPr lang="en-US" sz="1600" dirty="0">
              <a:solidFill>
                <a:srgbClr val="F2F0EF">
                  <a:lumMod val="50000"/>
                </a:srgbClr>
              </a:solidFill>
              <a:latin typeface="Corbel" panose="020B0503020204020204"/>
            </a:endParaRPr>
          </a:p>
        </p:txBody>
      </p:sp>
      <p:sp>
        <p:nvSpPr>
          <p:cNvPr id="7" name="TextBox 6"/>
          <p:cNvSpPr txBox="1"/>
          <p:nvPr/>
        </p:nvSpPr>
        <p:spPr>
          <a:xfrm>
            <a:off x="252245" y="579107"/>
            <a:ext cx="2005259" cy="4892373"/>
          </a:xfrm>
          <a:prstGeom prst="rect">
            <a:avLst/>
          </a:prstGeom>
          <a:noFill/>
        </p:spPr>
        <p:txBody>
          <a:bodyPr wrap="square" rtlCol="0">
            <a:spAutoFit/>
          </a:bodyPr>
          <a:lstStyle/>
          <a:p>
            <a:pPr algn="r" defTabSz="457063"/>
            <a:r>
              <a:rPr lang="en-US" sz="2399" dirty="0">
                <a:solidFill>
                  <a:prstClr val="black"/>
                </a:solidFill>
                <a:latin typeface="Corbel" panose="020B0503020204020204"/>
              </a:rPr>
              <a:t>1</a:t>
            </a:r>
            <a:r>
              <a:rPr lang="en-US" sz="2399" baseline="30000" dirty="0">
                <a:solidFill>
                  <a:prstClr val="black"/>
                </a:solidFill>
                <a:latin typeface="Corbel" panose="020B0503020204020204"/>
              </a:rPr>
              <a:t>st</a:t>
            </a:r>
            <a:r>
              <a:rPr lang="en-US" sz="2399" dirty="0">
                <a:solidFill>
                  <a:prstClr val="black"/>
                </a:solidFill>
                <a:latin typeface="Corbel" panose="020B0503020204020204"/>
              </a:rPr>
              <a:t> Century</a:t>
            </a:r>
          </a:p>
          <a:p>
            <a:pPr algn="r" defTabSz="457063"/>
            <a:endParaRPr lang="en-US" sz="2399" dirty="0">
              <a:solidFill>
                <a:prstClr val="black"/>
              </a:solidFill>
              <a:latin typeface="Corbel" panose="020B0503020204020204"/>
            </a:endParaRPr>
          </a:p>
          <a:p>
            <a:pPr algn="r" defTabSz="457063"/>
            <a:endParaRPr lang="en-US" sz="2399" dirty="0">
              <a:solidFill>
                <a:prstClr val="black"/>
              </a:solidFill>
              <a:latin typeface="Corbel" panose="020B0503020204020204"/>
            </a:endParaRPr>
          </a:p>
          <a:p>
            <a:pPr algn="r" defTabSz="457063"/>
            <a:r>
              <a:rPr lang="en-US" sz="2399" dirty="0">
                <a:solidFill>
                  <a:prstClr val="black"/>
                </a:solidFill>
                <a:latin typeface="Corbel" panose="020B0503020204020204"/>
              </a:rPr>
              <a:t>2</a:t>
            </a:r>
            <a:r>
              <a:rPr lang="en-US" sz="2399" baseline="30000" dirty="0">
                <a:solidFill>
                  <a:prstClr val="black"/>
                </a:solidFill>
                <a:latin typeface="Corbel" panose="020B0503020204020204"/>
              </a:rPr>
              <a:t>nd</a:t>
            </a:r>
            <a:r>
              <a:rPr lang="en-US" sz="2399" dirty="0">
                <a:solidFill>
                  <a:prstClr val="black"/>
                </a:solidFill>
                <a:latin typeface="Corbel" panose="020B0503020204020204"/>
              </a:rPr>
              <a:t> Century</a:t>
            </a:r>
          </a:p>
          <a:p>
            <a:pPr algn="r" defTabSz="457063"/>
            <a:endParaRPr lang="en-US" sz="2399" dirty="0">
              <a:solidFill>
                <a:prstClr val="black"/>
              </a:solidFill>
              <a:latin typeface="Corbel" panose="020B0503020204020204"/>
            </a:endParaRPr>
          </a:p>
          <a:p>
            <a:pPr algn="r" defTabSz="457063"/>
            <a:endParaRPr lang="en-US" sz="2399" dirty="0">
              <a:solidFill>
                <a:prstClr val="black"/>
              </a:solidFill>
              <a:latin typeface="Corbel" panose="020B0503020204020204"/>
            </a:endParaRPr>
          </a:p>
          <a:p>
            <a:pPr algn="r" defTabSz="457063"/>
            <a:r>
              <a:rPr lang="en-US" sz="2399" dirty="0">
                <a:solidFill>
                  <a:prstClr val="black"/>
                </a:solidFill>
                <a:latin typeface="Corbel" panose="020B0503020204020204"/>
              </a:rPr>
              <a:t>3</a:t>
            </a:r>
            <a:r>
              <a:rPr lang="en-US" sz="2399" baseline="30000" dirty="0">
                <a:solidFill>
                  <a:prstClr val="black"/>
                </a:solidFill>
                <a:latin typeface="Corbel" panose="020B0503020204020204"/>
              </a:rPr>
              <a:t>rd</a:t>
            </a:r>
            <a:r>
              <a:rPr lang="en-US" sz="2399" dirty="0">
                <a:solidFill>
                  <a:prstClr val="black"/>
                </a:solidFill>
                <a:latin typeface="Corbel" panose="020B0503020204020204"/>
              </a:rPr>
              <a:t> Century</a:t>
            </a:r>
          </a:p>
          <a:p>
            <a:pPr algn="r" defTabSz="457063"/>
            <a:endParaRPr lang="en-US" sz="2399" dirty="0">
              <a:solidFill>
                <a:prstClr val="black"/>
              </a:solidFill>
              <a:latin typeface="Corbel" panose="020B0503020204020204"/>
            </a:endParaRPr>
          </a:p>
          <a:p>
            <a:pPr algn="r" defTabSz="457063"/>
            <a:endParaRPr lang="en-US" sz="2399" dirty="0">
              <a:solidFill>
                <a:prstClr val="black"/>
              </a:solidFill>
              <a:latin typeface="Corbel" panose="020B0503020204020204"/>
            </a:endParaRPr>
          </a:p>
          <a:p>
            <a:pPr algn="r" defTabSz="457063"/>
            <a:r>
              <a:rPr lang="en-US" sz="2399" dirty="0">
                <a:solidFill>
                  <a:prstClr val="black"/>
                </a:solidFill>
                <a:latin typeface="Corbel" panose="020B0503020204020204"/>
              </a:rPr>
              <a:t>4</a:t>
            </a:r>
            <a:r>
              <a:rPr lang="en-US" sz="2399" baseline="30000" dirty="0">
                <a:solidFill>
                  <a:prstClr val="black"/>
                </a:solidFill>
                <a:latin typeface="Corbel" panose="020B0503020204020204"/>
              </a:rPr>
              <a:t>th</a:t>
            </a:r>
            <a:r>
              <a:rPr lang="en-US" sz="2399" dirty="0">
                <a:solidFill>
                  <a:prstClr val="black"/>
                </a:solidFill>
                <a:latin typeface="Corbel" panose="020B0503020204020204"/>
              </a:rPr>
              <a:t> Century</a:t>
            </a:r>
          </a:p>
          <a:p>
            <a:pPr algn="r" defTabSz="457063"/>
            <a:endParaRPr lang="en-US" sz="2399" dirty="0">
              <a:solidFill>
                <a:prstClr val="black"/>
              </a:solidFill>
              <a:latin typeface="Corbel" panose="020B0503020204020204"/>
            </a:endParaRPr>
          </a:p>
          <a:p>
            <a:pPr algn="r" defTabSz="457063"/>
            <a:endParaRPr lang="en-US" sz="2399" dirty="0">
              <a:solidFill>
                <a:prstClr val="black"/>
              </a:solidFill>
              <a:latin typeface="Corbel" panose="020B0503020204020204"/>
            </a:endParaRPr>
          </a:p>
          <a:p>
            <a:pPr algn="r" defTabSz="457063"/>
            <a:r>
              <a:rPr lang="en-US" sz="2399" dirty="0">
                <a:solidFill>
                  <a:prstClr val="black"/>
                </a:solidFill>
                <a:latin typeface="Corbel" panose="020B0503020204020204"/>
              </a:rPr>
              <a:t>5</a:t>
            </a:r>
            <a:r>
              <a:rPr lang="en-US" sz="2399" baseline="30000" dirty="0">
                <a:solidFill>
                  <a:prstClr val="black"/>
                </a:solidFill>
                <a:latin typeface="Corbel" panose="020B0503020204020204"/>
              </a:rPr>
              <a:t>th</a:t>
            </a:r>
            <a:r>
              <a:rPr lang="en-US" sz="2399" dirty="0">
                <a:solidFill>
                  <a:prstClr val="black"/>
                </a:solidFill>
                <a:latin typeface="Corbel" panose="020B0503020204020204"/>
              </a:rPr>
              <a:t> Century</a:t>
            </a:r>
          </a:p>
        </p:txBody>
      </p:sp>
      <p:sp>
        <p:nvSpPr>
          <p:cNvPr id="8" name="TextBox 7"/>
          <p:cNvSpPr txBox="1"/>
          <p:nvPr/>
        </p:nvSpPr>
        <p:spPr>
          <a:xfrm>
            <a:off x="3663151" y="1009876"/>
            <a:ext cx="899417" cy="1215400"/>
          </a:xfrm>
          <a:prstGeom prst="rect">
            <a:avLst/>
          </a:prstGeom>
          <a:noFill/>
          <a:ln>
            <a:solidFill>
              <a:schemeClr val="bg2">
                <a:lumMod val="75000"/>
              </a:schemeClr>
            </a:solidFill>
          </a:ln>
        </p:spPr>
        <p:txBody>
          <a:bodyPr wrap="square" rtlCol="0">
            <a:spAutoFit/>
          </a:bodyPr>
          <a:lstStyle/>
          <a:p>
            <a:pPr algn="ctr" defTabSz="457063"/>
            <a:r>
              <a:rPr lang="en-US" sz="900" b="1" dirty="0">
                <a:solidFill>
                  <a:srgbClr val="F2F0EF">
                    <a:lumMod val="50000"/>
                  </a:srgbClr>
                </a:solidFill>
                <a:latin typeface="Corbel" panose="020B0503020204020204"/>
              </a:rPr>
              <a:t>COPY</a:t>
            </a:r>
          </a:p>
          <a:p>
            <a:pPr defTabSz="457063"/>
            <a:r>
              <a:rPr lang="en-US" sz="1600" dirty="0" err="1">
                <a:solidFill>
                  <a:srgbClr val="F2F0EF">
                    <a:lumMod val="50000"/>
                  </a:srgbClr>
                </a:solidFill>
                <a:latin typeface="Corbel" panose="020B0503020204020204"/>
              </a:rPr>
              <a:t>xxxxxx</a:t>
            </a:r>
            <a:r>
              <a:rPr lang="en-US" sz="1600" b="1" dirty="0" err="1">
                <a:solidFill>
                  <a:srgbClr val="FF0000"/>
                </a:solidFill>
                <a:latin typeface="Corbel" panose="020B0503020204020204"/>
              </a:rPr>
              <a:t>x</a:t>
            </a:r>
            <a:r>
              <a:rPr lang="en-US" sz="1600" dirty="0" err="1">
                <a:solidFill>
                  <a:srgbClr val="F2F0EF">
                    <a:lumMod val="50000"/>
                  </a:srgbClr>
                </a:solidFill>
                <a:latin typeface="Corbel" panose="020B0503020204020204"/>
              </a:rPr>
              <a:t>xxxxxxxxxxxxxxxxxxxxx</a:t>
            </a:r>
            <a:endParaRPr lang="en-US" sz="1600" dirty="0">
              <a:solidFill>
                <a:srgbClr val="F2F0EF">
                  <a:lumMod val="50000"/>
                </a:srgbClr>
              </a:solidFill>
              <a:latin typeface="Corbel" panose="020B0503020204020204"/>
            </a:endParaRPr>
          </a:p>
        </p:txBody>
      </p:sp>
      <p:sp>
        <p:nvSpPr>
          <p:cNvPr id="9" name="TextBox 8"/>
          <p:cNvSpPr txBox="1"/>
          <p:nvPr/>
        </p:nvSpPr>
        <p:spPr>
          <a:xfrm>
            <a:off x="7250992" y="1363745"/>
            <a:ext cx="899417" cy="1215400"/>
          </a:xfrm>
          <a:prstGeom prst="rect">
            <a:avLst/>
          </a:prstGeom>
          <a:noFill/>
          <a:ln>
            <a:solidFill>
              <a:schemeClr val="bg2">
                <a:lumMod val="75000"/>
              </a:schemeClr>
            </a:solidFill>
          </a:ln>
        </p:spPr>
        <p:txBody>
          <a:bodyPr wrap="square" rtlCol="0">
            <a:spAutoFit/>
          </a:bodyPr>
          <a:lstStyle/>
          <a:p>
            <a:pPr algn="ctr" defTabSz="457063"/>
            <a:r>
              <a:rPr lang="en-US" sz="900" b="1" dirty="0">
                <a:solidFill>
                  <a:srgbClr val="F2F0EF">
                    <a:lumMod val="50000"/>
                  </a:srgbClr>
                </a:solidFill>
                <a:latin typeface="Corbel" panose="020B0503020204020204"/>
              </a:rPr>
              <a:t>COPY</a:t>
            </a:r>
          </a:p>
          <a:p>
            <a:pPr defTabSz="457063"/>
            <a:r>
              <a:rPr lang="en-US" sz="1600" dirty="0" err="1">
                <a:solidFill>
                  <a:srgbClr val="F2F0EF">
                    <a:lumMod val="50000"/>
                  </a:srgbClr>
                </a:solidFill>
                <a:latin typeface="Corbel" panose="020B0503020204020204"/>
              </a:rPr>
              <a:t>xxxxxxxxxxxxxxxx</a:t>
            </a:r>
            <a:r>
              <a:rPr lang="en-US" sz="1600" b="1" dirty="0" err="1">
                <a:solidFill>
                  <a:srgbClr val="FF0000"/>
                </a:solidFill>
                <a:latin typeface="Corbel" panose="020B0503020204020204"/>
              </a:rPr>
              <a:t>x</a:t>
            </a:r>
            <a:r>
              <a:rPr lang="en-US" sz="1600" dirty="0" err="1">
                <a:solidFill>
                  <a:srgbClr val="F2F0EF">
                    <a:lumMod val="50000"/>
                  </a:srgbClr>
                </a:solidFill>
                <a:latin typeface="Corbel" panose="020B0503020204020204"/>
              </a:rPr>
              <a:t>xxxxxxxxxxx</a:t>
            </a:r>
            <a:endParaRPr lang="en-US" sz="1600" dirty="0">
              <a:solidFill>
                <a:srgbClr val="F2F0EF">
                  <a:lumMod val="50000"/>
                </a:srgbClr>
              </a:solidFill>
              <a:latin typeface="Corbel" panose="020B0503020204020204"/>
            </a:endParaRPr>
          </a:p>
        </p:txBody>
      </p:sp>
      <p:sp>
        <p:nvSpPr>
          <p:cNvPr id="10" name="TextBox 9"/>
          <p:cNvSpPr txBox="1"/>
          <p:nvPr/>
        </p:nvSpPr>
        <p:spPr>
          <a:xfrm>
            <a:off x="9757564" y="1009875"/>
            <a:ext cx="899417" cy="1215400"/>
          </a:xfrm>
          <a:prstGeom prst="rect">
            <a:avLst/>
          </a:prstGeom>
          <a:noFill/>
          <a:ln>
            <a:solidFill>
              <a:schemeClr val="bg2">
                <a:lumMod val="75000"/>
              </a:schemeClr>
            </a:solidFill>
          </a:ln>
        </p:spPr>
        <p:txBody>
          <a:bodyPr wrap="square" rtlCol="0">
            <a:spAutoFit/>
          </a:bodyPr>
          <a:lstStyle/>
          <a:p>
            <a:pPr algn="ctr" defTabSz="457063"/>
            <a:r>
              <a:rPr lang="en-US" sz="900" b="1" dirty="0">
                <a:solidFill>
                  <a:srgbClr val="F2F0EF">
                    <a:lumMod val="50000"/>
                  </a:srgbClr>
                </a:solidFill>
                <a:latin typeface="Corbel" panose="020B0503020204020204"/>
              </a:rPr>
              <a:t>COPY</a:t>
            </a:r>
          </a:p>
          <a:p>
            <a:pPr defTabSz="457063"/>
            <a:r>
              <a:rPr lang="en-US" sz="1600" dirty="0" err="1">
                <a:solidFill>
                  <a:srgbClr val="F2F0EF">
                    <a:lumMod val="50000"/>
                  </a:srgbClr>
                </a:solidFill>
                <a:latin typeface="Corbel" panose="020B0503020204020204"/>
              </a:rPr>
              <a:t>x</a:t>
            </a:r>
            <a:r>
              <a:rPr lang="en-US" sz="1600" b="1" dirty="0" err="1">
                <a:solidFill>
                  <a:srgbClr val="FF0000"/>
                </a:solidFill>
                <a:latin typeface="Corbel" panose="020B0503020204020204"/>
              </a:rPr>
              <a:t>x</a:t>
            </a:r>
            <a:r>
              <a:rPr lang="en-US" sz="1600" dirty="0" err="1">
                <a:solidFill>
                  <a:srgbClr val="F2F0EF">
                    <a:lumMod val="50000"/>
                  </a:srgbClr>
                </a:solidFill>
                <a:latin typeface="Corbel" panose="020B0503020204020204"/>
              </a:rPr>
              <a:t>xxxxxxxxxxxxxxxxxxxxxxxx</a:t>
            </a:r>
            <a:r>
              <a:rPr lang="en-US" sz="1600" b="1" dirty="0" err="1">
                <a:solidFill>
                  <a:srgbClr val="FF0000"/>
                </a:solidFill>
                <a:latin typeface="Corbel" panose="020B0503020204020204"/>
              </a:rPr>
              <a:t>x</a:t>
            </a:r>
            <a:r>
              <a:rPr lang="en-US" sz="1600" dirty="0" err="1">
                <a:solidFill>
                  <a:srgbClr val="F2F0EF">
                    <a:lumMod val="50000"/>
                  </a:srgbClr>
                </a:solidFill>
                <a:latin typeface="Corbel" panose="020B0503020204020204"/>
              </a:rPr>
              <a:t>x</a:t>
            </a:r>
            <a:endParaRPr lang="en-US" sz="1600" dirty="0">
              <a:solidFill>
                <a:srgbClr val="F2F0EF">
                  <a:lumMod val="50000"/>
                </a:srgbClr>
              </a:solidFill>
              <a:latin typeface="Corbel" panose="020B0503020204020204"/>
            </a:endParaRPr>
          </a:p>
        </p:txBody>
      </p:sp>
      <p:sp>
        <p:nvSpPr>
          <p:cNvPr id="11" name="TextBox 10"/>
          <p:cNvSpPr txBox="1"/>
          <p:nvPr/>
        </p:nvSpPr>
        <p:spPr>
          <a:xfrm>
            <a:off x="2832541" y="2579145"/>
            <a:ext cx="899417" cy="1215400"/>
          </a:xfrm>
          <a:prstGeom prst="rect">
            <a:avLst/>
          </a:prstGeom>
          <a:noFill/>
          <a:ln>
            <a:solidFill>
              <a:schemeClr val="bg2">
                <a:lumMod val="75000"/>
              </a:schemeClr>
            </a:solidFill>
          </a:ln>
        </p:spPr>
        <p:txBody>
          <a:bodyPr wrap="square" rtlCol="0">
            <a:spAutoFit/>
          </a:bodyPr>
          <a:lstStyle/>
          <a:p>
            <a:pPr algn="ctr" defTabSz="457063"/>
            <a:r>
              <a:rPr lang="en-US" sz="900" b="1" dirty="0">
                <a:solidFill>
                  <a:srgbClr val="F2F0EF">
                    <a:lumMod val="50000"/>
                  </a:srgbClr>
                </a:solidFill>
                <a:latin typeface="Corbel" panose="020B0503020204020204"/>
              </a:rPr>
              <a:t>COPY</a:t>
            </a:r>
          </a:p>
          <a:p>
            <a:pPr defTabSz="457063"/>
            <a:r>
              <a:rPr lang="en-US" sz="1600" dirty="0" err="1">
                <a:solidFill>
                  <a:srgbClr val="F2F0EF">
                    <a:lumMod val="50000"/>
                  </a:srgbClr>
                </a:solidFill>
                <a:latin typeface="Corbel" panose="020B0503020204020204"/>
              </a:rPr>
              <a:t>xxxxxx</a:t>
            </a:r>
            <a:r>
              <a:rPr lang="en-US" sz="1600" b="1" dirty="0" err="1">
                <a:solidFill>
                  <a:srgbClr val="FF0000"/>
                </a:solidFill>
                <a:latin typeface="Corbel" panose="020B0503020204020204"/>
              </a:rPr>
              <a:t>x</a:t>
            </a:r>
            <a:r>
              <a:rPr lang="en-US" sz="1600" dirty="0" err="1">
                <a:solidFill>
                  <a:srgbClr val="F2F0EF">
                    <a:lumMod val="50000"/>
                  </a:srgbClr>
                </a:solidFill>
                <a:latin typeface="Corbel" panose="020B0503020204020204"/>
              </a:rPr>
              <a:t>xxxxxxxxxx</a:t>
            </a:r>
            <a:r>
              <a:rPr lang="en-US" sz="1600" b="1" dirty="0" err="1">
                <a:solidFill>
                  <a:srgbClr val="00B0F0"/>
                </a:solidFill>
                <a:latin typeface="Corbel" panose="020B0503020204020204"/>
              </a:rPr>
              <a:t>x</a:t>
            </a:r>
            <a:r>
              <a:rPr lang="en-US" sz="1600" dirty="0" err="1">
                <a:solidFill>
                  <a:srgbClr val="F2F0EF">
                    <a:lumMod val="50000"/>
                  </a:srgbClr>
                </a:solidFill>
                <a:latin typeface="Corbel" panose="020B0503020204020204"/>
              </a:rPr>
              <a:t>xxxxxxxx</a:t>
            </a:r>
            <a:r>
              <a:rPr lang="en-US" sz="1600" b="1" dirty="0" err="1">
                <a:solidFill>
                  <a:srgbClr val="00B0F0"/>
                </a:solidFill>
                <a:latin typeface="Corbel" panose="020B0503020204020204"/>
              </a:rPr>
              <a:t>x</a:t>
            </a:r>
            <a:r>
              <a:rPr lang="en-US" sz="1600" dirty="0" err="1">
                <a:solidFill>
                  <a:srgbClr val="F2F0EF">
                    <a:lumMod val="50000"/>
                  </a:srgbClr>
                </a:solidFill>
                <a:latin typeface="Corbel" panose="020B0503020204020204"/>
              </a:rPr>
              <a:t>x</a:t>
            </a:r>
            <a:endParaRPr lang="en-US" sz="1600" dirty="0">
              <a:solidFill>
                <a:srgbClr val="F2F0EF">
                  <a:lumMod val="50000"/>
                </a:srgbClr>
              </a:solidFill>
              <a:latin typeface="Corbel" panose="020B0503020204020204"/>
            </a:endParaRPr>
          </a:p>
        </p:txBody>
      </p:sp>
      <p:sp>
        <p:nvSpPr>
          <p:cNvPr id="12" name="TextBox 11"/>
          <p:cNvSpPr txBox="1"/>
          <p:nvPr/>
        </p:nvSpPr>
        <p:spPr>
          <a:xfrm>
            <a:off x="4427410" y="2417591"/>
            <a:ext cx="899417" cy="1215400"/>
          </a:xfrm>
          <a:prstGeom prst="rect">
            <a:avLst/>
          </a:prstGeom>
          <a:noFill/>
          <a:ln>
            <a:solidFill>
              <a:schemeClr val="bg2">
                <a:lumMod val="75000"/>
              </a:schemeClr>
            </a:solidFill>
          </a:ln>
        </p:spPr>
        <p:txBody>
          <a:bodyPr wrap="square" rtlCol="0">
            <a:spAutoFit/>
          </a:bodyPr>
          <a:lstStyle/>
          <a:p>
            <a:pPr algn="ctr" defTabSz="457063"/>
            <a:r>
              <a:rPr lang="en-US" sz="900" b="1" dirty="0">
                <a:solidFill>
                  <a:srgbClr val="F2F0EF">
                    <a:lumMod val="50000"/>
                  </a:srgbClr>
                </a:solidFill>
                <a:latin typeface="Corbel" panose="020B0503020204020204"/>
              </a:rPr>
              <a:t>COPY</a:t>
            </a:r>
          </a:p>
          <a:p>
            <a:pPr defTabSz="457063"/>
            <a:r>
              <a:rPr lang="en-US" sz="1600" dirty="0" err="1">
                <a:solidFill>
                  <a:srgbClr val="F2F0EF">
                    <a:lumMod val="50000"/>
                  </a:srgbClr>
                </a:solidFill>
                <a:latin typeface="Corbel" panose="020B0503020204020204"/>
              </a:rPr>
              <a:t>xxxxxx</a:t>
            </a:r>
            <a:r>
              <a:rPr lang="en-US" sz="1600" b="1" dirty="0" err="1">
                <a:solidFill>
                  <a:srgbClr val="FF0000"/>
                </a:solidFill>
                <a:latin typeface="Corbel" panose="020B0503020204020204"/>
              </a:rPr>
              <a:t>x</a:t>
            </a:r>
            <a:r>
              <a:rPr lang="en-US" sz="1600" dirty="0" err="1">
                <a:solidFill>
                  <a:srgbClr val="F2F0EF">
                    <a:lumMod val="50000"/>
                  </a:srgbClr>
                </a:solidFill>
                <a:latin typeface="Corbel" panose="020B0503020204020204"/>
              </a:rPr>
              <a:t>xxxxxxxxxxxxxxxxxxxxx</a:t>
            </a:r>
            <a:endParaRPr lang="en-US" sz="1600" dirty="0">
              <a:solidFill>
                <a:srgbClr val="F2F0EF">
                  <a:lumMod val="50000"/>
                </a:srgbClr>
              </a:solidFill>
              <a:latin typeface="Corbel" panose="020B0503020204020204"/>
            </a:endParaRPr>
          </a:p>
        </p:txBody>
      </p:sp>
      <p:sp>
        <p:nvSpPr>
          <p:cNvPr id="13" name="TextBox 12"/>
          <p:cNvSpPr txBox="1"/>
          <p:nvPr/>
        </p:nvSpPr>
        <p:spPr>
          <a:xfrm>
            <a:off x="6651380" y="2754647"/>
            <a:ext cx="899417" cy="1215400"/>
          </a:xfrm>
          <a:prstGeom prst="rect">
            <a:avLst/>
          </a:prstGeom>
          <a:noFill/>
          <a:ln>
            <a:solidFill>
              <a:schemeClr val="bg2">
                <a:lumMod val="75000"/>
              </a:schemeClr>
            </a:solidFill>
          </a:ln>
        </p:spPr>
        <p:txBody>
          <a:bodyPr wrap="square" rtlCol="0">
            <a:spAutoFit/>
          </a:bodyPr>
          <a:lstStyle/>
          <a:p>
            <a:pPr algn="ctr" defTabSz="457063"/>
            <a:r>
              <a:rPr lang="en-US" sz="900" b="1" dirty="0">
                <a:solidFill>
                  <a:srgbClr val="F2F0EF">
                    <a:lumMod val="50000"/>
                  </a:srgbClr>
                </a:solidFill>
                <a:latin typeface="Corbel" panose="020B0503020204020204"/>
              </a:rPr>
              <a:t>COPY</a:t>
            </a:r>
          </a:p>
          <a:p>
            <a:pPr defTabSz="457063"/>
            <a:r>
              <a:rPr lang="en-US" sz="1600" dirty="0" err="1">
                <a:solidFill>
                  <a:srgbClr val="F2F0EF">
                    <a:lumMod val="50000"/>
                  </a:srgbClr>
                </a:solidFill>
                <a:latin typeface="Corbel" panose="020B0503020204020204"/>
              </a:rPr>
              <a:t>xxxxxxxxx</a:t>
            </a:r>
            <a:r>
              <a:rPr lang="en-US" sz="1600" b="1" dirty="0" err="1">
                <a:solidFill>
                  <a:srgbClr val="00B0F0"/>
                </a:solidFill>
                <a:latin typeface="Corbel" panose="020B0503020204020204"/>
              </a:rPr>
              <a:t>xx</a:t>
            </a:r>
            <a:r>
              <a:rPr lang="en-US" sz="1600" dirty="0" err="1">
                <a:solidFill>
                  <a:srgbClr val="F2F0EF">
                    <a:lumMod val="50000"/>
                  </a:srgbClr>
                </a:solidFill>
                <a:latin typeface="Corbel" panose="020B0503020204020204"/>
              </a:rPr>
              <a:t>xxxxx</a:t>
            </a:r>
            <a:r>
              <a:rPr lang="en-US" sz="1600" b="1" dirty="0" err="1">
                <a:solidFill>
                  <a:srgbClr val="FF0000"/>
                </a:solidFill>
                <a:latin typeface="Corbel" panose="020B0503020204020204"/>
              </a:rPr>
              <a:t>x</a:t>
            </a:r>
            <a:r>
              <a:rPr lang="en-US" sz="1600" dirty="0" err="1">
                <a:solidFill>
                  <a:srgbClr val="F2F0EF">
                    <a:lumMod val="50000"/>
                  </a:srgbClr>
                </a:solidFill>
                <a:latin typeface="Corbel" panose="020B0503020204020204"/>
              </a:rPr>
              <a:t>xxxxxxxxxxx</a:t>
            </a:r>
            <a:endParaRPr lang="en-US" sz="1600" dirty="0">
              <a:solidFill>
                <a:srgbClr val="F2F0EF">
                  <a:lumMod val="50000"/>
                </a:srgbClr>
              </a:solidFill>
              <a:latin typeface="Corbel" panose="020B0503020204020204"/>
            </a:endParaRPr>
          </a:p>
        </p:txBody>
      </p:sp>
      <p:sp>
        <p:nvSpPr>
          <p:cNvPr id="14" name="TextBox 13"/>
          <p:cNvSpPr txBox="1"/>
          <p:nvPr/>
        </p:nvSpPr>
        <p:spPr>
          <a:xfrm>
            <a:off x="7975933" y="2754647"/>
            <a:ext cx="899417" cy="1215400"/>
          </a:xfrm>
          <a:prstGeom prst="rect">
            <a:avLst/>
          </a:prstGeom>
          <a:solidFill>
            <a:srgbClr val="FFFF99"/>
          </a:solidFill>
          <a:ln>
            <a:solidFill>
              <a:schemeClr val="tx1"/>
            </a:solidFill>
          </a:ln>
        </p:spPr>
        <p:txBody>
          <a:bodyPr wrap="square" rtlCol="0">
            <a:spAutoFit/>
          </a:bodyPr>
          <a:lstStyle/>
          <a:p>
            <a:pPr algn="ctr" defTabSz="457063"/>
            <a:r>
              <a:rPr lang="en-US" sz="900" b="1" dirty="0">
                <a:solidFill>
                  <a:prstClr val="black"/>
                </a:solidFill>
                <a:latin typeface="Corbel" panose="020B0503020204020204"/>
              </a:rPr>
              <a:t>COPY</a:t>
            </a:r>
            <a:r>
              <a:rPr lang="en-US" sz="900" b="1" dirty="0">
                <a:solidFill>
                  <a:srgbClr val="002060"/>
                </a:solidFill>
                <a:latin typeface="Corbel" panose="020B0503020204020204"/>
              </a:rPr>
              <a:t> E</a:t>
            </a:r>
          </a:p>
          <a:p>
            <a:pPr defTabSz="457063"/>
            <a:r>
              <a:rPr lang="en-US" sz="1600" b="1" dirty="0" err="1">
                <a:solidFill>
                  <a:srgbClr val="00B0F0"/>
                </a:solidFill>
                <a:latin typeface="Corbel" panose="020B0503020204020204"/>
              </a:rPr>
              <a:t>x</a:t>
            </a:r>
            <a:r>
              <a:rPr lang="en-US" sz="1600" dirty="0" err="1">
                <a:solidFill>
                  <a:prstClr val="black"/>
                </a:solidFill>
                <a:latin typeface="Corbel" panose="020B0503020204020204"/>
              </a:rPr>
              <a:t>xxxxxxxxxxxxxxx</a:t>
            </a:r>
            <a:r>
              <a:rPr lang="en-US" sz="1600" b="1" dirty="0" err="1">
                <a:solidFill>
                  <a:srgbClr val="FF0000"/>
                </a:solidFill>
                <a:latin typeface="Corbel" panose="020B0503020204020204"/>
              </a:rPr>
              <a:t>x</a:t>
            </a:r>
            <a:r>
              <a:rPr lang="en-US" sz="1600" dirty="0" err="1">
                <a:solidFill>
                  <a:prstClr val="black"/>
                </a:solidFill>
                <a:latin typeface="Corbel" panose="020B0503020204020204"/>
              </a:rPr>
              <a:t>xxxxxxxxxxx</a:t>
            </a:r>
            <a:endParaRPr lang="en-US" sz="1600" dirty="0">
              <a:solidFill>
                <a:prstClr val="black"/>
              </a:solidFill>
              <a:latin typeface="Corbel" panose="020B0503020204020204"/>
            </a:endParaRPr>
          </a:p>
        </p:txBody>
      </p:sp>
      <p:sp>
        <p:nvSpPr>
          <p:cNvPr id="15" name="TextBox 14"/>
          <p:cNvSpPr txBox="1"/>
          <p:nvPr/>
        </p:nvSpPr>
        <p:spPr>
          <a:xfrm>
            <a:off x="11003481" y="2225275"/>
            <a:ext cx="899417" cy="1215400"/>
          </a:xfrm>
          <a:prstGeom prst="rect">
            <a:avLst/>
          </a:prstGeom>
          <a:noFill/>
          <a:ln>
            <a:solidFill>
              <a:schemeClr val="bg2">
                <a:lumMod val="75000"/>
              </a:schemeClr>
            </a:solidFill>
          </a:ln>
        </p:spPr>
        <p:txBody>
          <a:bodyPr wrap="square" rtlCol="0">
            <a:spAutoFit/>
          </a:bodyPr>
          <a:lstStyle/>
          <a:p>
            <a:pPr algn="ctr" defTabSz="457063"/>
            <a:r>
              <a:rPr lang="en-US" sz="900" b="1" dirty="0">
                <a:solidFill>
                  <a:srgbClr val="F2F0EF">
                    <a:lumMod val="50000"/>
                  </a:srgbClr>
                </a:solidFill>
                <a:latin typeface="Corbel" panose="020B0503020204020204"/>
              </a:rPr>
              <a:t>COPY</a:t>
            </a:r>
          </a:p>
          <a:p>
            <a:pPr defTabSz="457063"/>
            <a:r>
              <a:rPr lang="en-US" sz="1600" dirty="0" err="1">
                <a:solidFill>
                  <a:srgbClr val="F2F0EF">
                    <a:lumMod val="50000"/>
                  </a:srgbClr>
                </a:solidFill>
                <a:latin typeface="Corbel" panose="020B0503020204020204"/>
              </a:rPr>
              <a:t>x</a:t>
            </a:r>
            <a:r>
              <a:rPr lang="en-US" sz="1600" b="1" dirty="0" err="1">
                <a:solidFill>
                  <a:srgbClr val="FF0000"/>
                </a:solidFill>
                <a:latin typeface="Corbel" panose="020B0503020204020204"/>
              </a:rPr>
              <a:t>x</a:t>
            </a:r>
            <a:r>
              <a:rPr lang="en-US" sz="1600" dirty="0" err="1">
                <a:solidFill>
                  <a:srgbClr val="F2F0EF">
                    <a:lumMod val="50000"/>
                  </a:srgbClr>
                </a:solidFill>
                <a:latin typeface="Corbel" panose="020B0503020204020204"/>
              </a:rPr>
              <a:t>xxxxxxxxxxxx</a:t>
            </a:r>
            <a:r>
              <a:rPr lang="en-US" sz="1600" b="1" dirty="0" err="1">
                <a:solidFill>
                  <a:srgbClr val="00B0F0"/>
                </a:solidFill>
                <a:latin typeface="Corbel" panose="020B0503020204020204"/>
              </a:rPr>
              <a:t>x</a:t>
            </a:r>
            <a:r>
              <a:rPr lang="en-US" sz="1600" dirty="0" err="1">
                <a:solidFill>
                  <a:srgbClr val="F2F0EF">
                    <a:lumMod val="50000"/>
                  </a:srgbClr>
                </a:solidFill>
                <a:latin typeface="Corbel" panose="020B0503020204020204"/>
              </a:rPr>
              <a:t>xxxxxxxxxxx</a:t>
            </a:r>
            <a:r>
              <a:rPr lang="en-US" sz="1600" b="1" dirty="0" err="1">
                <a:solidFill>
                  <a:srgbClr val="FF0000"/>
                </a:solidFill>
                <a:latin typeface="Corbel" panose="020B0503020204020204"/>
              </a:rPr>
              <a:t>x</a:t>
            </a:r>
            <a:r>
              <a:rPr lang="en-US" sz="1600" dirty="0" err="1">
                <a:solidFill>
                  <a:srgbClr val="F2F0EF">
                    <a:lumMod val="50000"/>
                  </a:srgbClr>
                </a:solidFill>
                <a:latin typeface="Corbel" panose="020B0503020204020204"/>
              </a:rPr>
              <a:t>x</a:t>
            </a:r>
            <a:endParaRPr lang="en-US" sz="1600" dirty="0">
              <a:solidFill>
                <a:srgbClr val="F2F0EF">
                  <a:lumMod val="50000"/>
                </a:srgbClr>
              </a:solidFill>
              <a:latin typeface="Corbel" panose="020B0503020204020204"/>
            </a:endParaRPr>
          </a:p>
        </p:txBody>
      </p:sp>
      <p:sp>
        <p:nvSpPr>
          <p:cNvPr id="16" name="TextBox 15"/>
          <p:cNvSpPr txBox="1"/>
          <p:nvPr/>
        </p:nvSpPr>
        <p:spPr>
          <a:xfrm>
            <a:off x="2864487" y="4029024"/>
            <a:ext cx="899417" cy="1215400"/>
          </a:xfrm>
          <a:prstGeom prst="rect">
            <a:avLst/>
          </a:prstGeom>
          <a:solidFill>
            <a:srgbClr val="FFFF99"/>
          </a:solidFill>
          <a:ln>
            <a:solidFill>
              <a:schemeClr val="tx1"/>
            </a:solidFill>
          </a:ln>
        </p:spPr>
        <p:txBody>
          <a:bodyPr wrap="square" rtlCol="0">
            <a:spAutoFit/>
          </a:bodyPr>
          <a:lstStyle/>
          <a:p>
            <a:pPr algn="ctr" defTabSz="457063"/>
            <a:r>
              <a:rPr lang="en-US" sz="900" b="1" dirty="0">
                <a:solidFill>
                  <a:prstClr val="black"/>
                </a:solidFill>
                <a:latin typeface="Corbel" panose="020B0503020204020204"/>
              </a:rPr>
              <a:t>COPY A</a:t>
            </a:r>
          </a:p>
          <a:p>
            <a:pPr defTabSz="457063"/>
            <a:r>
              <a:rPr lang="en-US" sz="1600" dirty="0" err="1">
                <a:solidFill>
                  <a:prstClr val="black"/>
                </a:solidFill>
                <a:latin typeface="Corbel" panose="020B0503020204020204"/>
              </a:rPr>
              <a:t>xxxxxx</a:t>
            </a:r>
            <a:r>
              <a:rPr lang="en-US" sz="1600" b="1" dirty="0" err="1">
                <a:solidFill>
                  <a:srgbClr val="FF0000"/>
                </a:solidFill>
                <a:latin typeface="Corbel" panose="020B0503020204020204"/>
              </a:rPr>
              <a:t>x</a:t>
            </a:r>
            <a:r>
              <a:rPr lang="en-US" sz="1600" dirty="0" err="1">
                <a:solidFill>
                  <a:prstClr val="black"/>
                </a:solidFill>
                <a:latin typeface="Corbel" panose="020B0503020204020204"/>
              </a:rPr>
              <a:t>xxxxxxxxxx</a:t>
            </a:r>
            <a:r>
              <a:rPr lang="en-US" sz="1600" b="1" dirty="0" err="1">
                <a:solidFill>
                  <a:srgbClr val="00B0F0"/>
                </a:solidFill>
                <a:latin typeface="Corbel" panose="020B0503020204020204"/>
              </a:rPr>
              <a:t>x</a:t>
            </a:r>
            <a:r>
              <a:rPr lang="en-US" sz="1600" dirty="0" err="1">
                <a:solidFill>
                  <a:prstClr val="black"/>
                </a:solidFill>
                <a:latin typeface="Corbel" panose="020B0503020204020204"/>
              </a:rPr>
              <a:t>xxxxxxxx</a:t>
            </a:r>
            <a:r>
              <a:rPr lang="en-US" sz="1600" b="1" dirty="0" err="1">
                <a:solidFill>
                  <a:srgbClr val="00B0F0"/>
                </a:solidFill>
                <a:latin typeface="Corbel" panose="020B0503020204020204"/>
              </a:rPr>
              <a:t>x</a:t>
            </a:r>
            <a:r>
              <a:rPr lang="en-US" sz="1600" dirty="0" err="1">
                <a:solidFill>
                  <a:prstClr val="black"/>
                </a:solidFill>
                <a:latin typeface="Corbel" panose="020B0503020204020204"/>
              </a:rPr>
              <a:t>x</a:t>
            </a:r>
            <a:endParaRPr lang="en-US" sz="1600" dirty="0">
              <a:solidFill>
                <a:prstClr val="black"/>
              </a:solidFill>
              <a:latin typeface="Corbel" panose="020B0503020204020204"/>
            </a:endParaRPr>
          </a:p>
        </p:txBody>
      </p:sp>
      <p:sp>
        <p:nvSpPr>
          <p:cNvPr id="17" name="TextBox 16"/>
          <p:cNvSpPr txBox="1"/>
          <p:nvPr/>
        </p:nvSpPr>
        <p:spPr>
          <a:xfrm>
            <a:off x="4005962" y="4303183"/>
            <a:ext cx="899417" cy="1215400"/>
          </a:xfrm>
          <a:prstGeom prst="rect">
            <a:avLst/>
          </a:prstGeom>
          <a:solidFill>
            <a:srgbClr val="FFFF99"/>
          </a:solidFill>
          <a:ln>
            <a:solidFill>
              <a:schemeClr val="tx1"/>
            </a:solidFill>
          </a:ln>
        </p:spPr>
        <p:txBody>
          <a:bodyPr wrap="square" rtlCol="0">
            <a:spAutoFit/>
          </a:bodyPr>
          <a:lstStyle/>
          <a:p>
            <a:pPr algn="ctr" defTabSz="457063"/>
            <a:r>
              <a:rPr lang="en-US" sz="900" b="1" dirty="0">
                <a:solidFill>
                  <a:prstClr val="black"/>
                </a:solidFill>
                <a:latin typeface="Corbel" panose="020B0503020204020204"/>
              </a:rPr>
              <a:t>COPY B</a:t>
            </a:r>
          </a:p>
          <a:p>
            <a:pPr defTabSz="457063"/>
            <a:r>
              <a:rPr lang="en-US" sz="1600" dirty="0" err="1">
                <a:solidFill>
                  <a:prstClr val="black"/>
                </a:solidFill>
                <a:latin typeface="Corbel" panose="020B0503020204020204"/>
              </a:rPr>
              <a:t>xxxxxx</a:t>
            </a:r>
            <a:r>
              <a:rPr lang="en-US" sz="1600" b="1" dirty="0" err="1">
                <a:solidFill>
                  <a:srgbClr val="FF0000"/>
                </a:solidFill>
                <a:latin typeface="Corbel" panose="020B0503020204020204"/>
              </a:rPr>
              <a:t>x</a:t>
            </a:r>
            <a:r>
              <a:rPr lang="en-US" sz="1600" dirty="0" err="1">
                <a:solidFill>
                  <a:prstClr val="black"/>
                </a:solidFill>
                <a:latin typeface="Corbel" panose="020B0503020204020204"/>
              </a:rPr>
              <a:t>xxxxxxxxxx</a:t>
            </a:r>
            <a:r>
              <a:rPr lang="en-US" sz="1600" b="1" dirty="0" err="1">
                <a:solidFill>
                  <a:srgbClr val="00B0F0"/>
                </a:solidFill>
                <a:latin typeface="Corbel" panose="020B0503020204020204"/>
              </a:rPr>
              <a:t>x</a:t>
            </a:r>
            <a:r>
              <a:rPr lang="en-US" sz="1600" dirty="0" err="1">
                <a:solidFill>
                  <a:prstClr val="black"/>
                </a:solidFill>
                <a:latin typeface="Corbel" panose="020B0503020204020204"/>
              </a:rPr>
              <a:t>xxxxxxxx</a:t>
            </a:r>
            <a:r>
              <a:rPr lang="en-US" sz="1600" b="1" dirty="0" err="1">
                <a:solidFill>
                  <a:srgbClr val="00B0F0"/>
                </a:solidFill>
                <a:latin typeface="Corbel" panose="020B0503020204020204"/>
              </a:rPr>
              <a:t>x</a:t>
            </a:r>
            <a:endParaRPr lang="en-US" sz="1600" dirty="0">
              <a:solidFill>
                <a:srgbClr val="00B0F0"/>
              </a:solidFill>
              <a:latin typeface="Corbel" panose="020B0503020204020204"/>
            </a:endParaRPr>
          </a:p>
        </p:txBody>
      </p:sp>
      <p:sp>
        <p:nvSpPr>
          <p:cNvPr id="18" name="TextBox 17"/>
          <p:cNvSpPr txBox="1"/>
          <p:nvPr/>
        </p:nvSpPr>
        <p:spPr>
          <a:xfrm>
            <a:off x="5132692" y="4303183"/>
            <a:ext cx="899417" cy="1215400"/>
          </a:xfrm>
          <a:prstGeom prst="rect">
            <a:avLst/>
          </a:prstGeom>
          <a:solidFill>
            <a:srgbClr val="FFFF99"/>
          </a:solidFill>
          <a:ln>
            <a:solidFill>
              <a:schemeClr val="tx1"/>
            </a:solidFill>
          </a:ln>
        </p:spPr>
        <p:txBody>
          <a:bodyPr wrap="square" rtlCol="0">
            <a:spAutoFit/>
          </a:bodyPr>
          <a:lstStyle/>
          <a:p>
            <a:pPr algn="ctr" defTabSz="457063"/>
            <a:r>
              <a:rPr lang="en-US" sz="900" b="1" dirty="0">
                <a:solidFill>
                  <a:prstClr val="black"/>
                </a:solidFill>
                <a:latin typeface="Corbel" panose="020B0503020204020204"/>
              </a:rPr>
              <a:t>COPY C</a:t>
            </a:r>
          </a:p>
          <a:p>
            <a:pPr defTabSz="457063"/>
            <a:r>
              <a:rPr lang="en-US" sz="1600" dirty="0" err="1">
                <a:solidFill>
                  <a:prstClr val="black"/>
                </a:solidFill>
                <a:latin typeface="Corbel" panose="020B0503020204020204"/>
              </a:rPr>
              <a:t>xxxxxx</a:t>
            </a:r>
            <a:r>
              <a:rPr lang="en-US" sz="1600" b="1" dirty="0" err="1">
                <a:solidFill>
                  <a:srgbClr val="FF0000"/>
                </a:solidFill>
                <a:latin typeface="Corbel" panose="020B0503020204020204"/>
              </a:rPr>
              <a:t>x</a:t>
            </a:r>
            <a:r>
              <a:rPr lang="en-US" sz="1600" dirty="0" err="1">
                <a:solidFill>
                  <a:prstClr val="black"/>
                </a:solidFill>
                <a:latin typeface="Corbel" panose="020B0503020204020204"/>
              </a:rPr>
              <a:t>xxxxxxxxxxxxxxxxxxxxx</a:t>
            </a:r>
            <a:endParaRPr lang="en-US" sz="1600" dirty="0">
              <a:solidFill>
                <a:prstClr val="black"/>
              </a:solidFill>
              <a:latin typeface="Corbel" panose="020B0503020204020204"/>
            </a:endParaRPr>
          </a:p>
        </p:txBody>
      </p:sp>
      <p:cxnSp>
        <p:nvCxnSpPr>
          <p:cNvPr id="20" name="Straight Arrow Connector 19"/>
          <p:cNvCxnSpPr/>
          <p:nvPr/>
        </p:nvCxnSpPr>
        <p:spPr>
          <a:xfrm flipH="1">
            <a:off x="4112859" y="384252"/>
            <a:ext cx="1093555" cy="4865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8" idx="1"/>
          </p:cNvCxnSpPr>
          <p:nvPr/>
        </p:nvCxnSpPr>
        <p:spPr>
          <a:xfrm flipH="1">
            <a:off x="3328938" y="1617577"/>
            <a:ext cx="334212" cy="8000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8" idx="3"/>
          </p:cNvCxnSpPr>
          <p:nvPr/>
        </p:nvCxnSpPr>
        <p:spPr>
          <a:xfrm>
            <a:off x="4562568" y="1617576"/>
            <a:ext cx="369845" cy="6389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1" idx="2"/>
          </p:cNvCxnSpPr>
          <p:nvPr/>
        </p:nvCxnSpPr>
        <p:spPr>
          <a:xfrm flipH="1">
            <a:off x="3282249" y="3794545"/>
            <a:ext cx="1" cy="1755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1" idx="2"/>
          </p:cNvCxnSpPr>
          <p:nvPr/>
        </p:nvCxnSpPr>
        <p:spPr>
          <a:xfrm>
            <a:off x="3282249" y="3794546"/>
            <a:ext cx="1145160" cy="3937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2" idx="2"/>
          </p:cNvCxnSpPr>
          <p:nvPr/>
        </p:nvCxnSpPr>
        <p:spPr>
          <a:xfrm>
            <a:off x="4877119" y="3632992"/>
            <a:ext cx="705281" cy="5553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951186" y="4580616"/>
            <a:ext cx="899417" cy="1215400"/>
          </a:xfrm>
          <a:prstGeom prst="rect">
            <a:avLst/>
          </a:prstGeom>
          <a:solidFill>
            <a:srgbClr val="FFFF99"/>
          </a:solidFill>
          <a:ln>
            <a:solidFill>
              <a:schemeClr val="tx1"/>
            </a:solidFill>
          </a:ln>
        </p:spPr>
        <p:txBody>
          <a:bodyPr wrap="square" rtlCol="0">
            <a:spAutoFit/>
          </a:bodyPr>
          <a:lstStyle/>
          <a:p>
            <a:pPr algn="ctr" defTabSz="457063"/>
            <a:r>
              <a:rPr lang="en-US" sz="900" b="1" dirty="0">
                <a:solidFill>
                  <a:prstClr val="black"/>
                </a:solidFill>
                <a:latin typeface="Corbel" panose="020B0503020204020204"/>
              </a:rPr>
              <a:t>COPY D</a:t>
            </a:r>
          </a:p>
          <a:p>
            <a:pPr defTabSz="457063"/>
            <a:r>
              <a:rPr lang="en-US" sz="1600" dirty="0" err="1">
                <a:solidFill>
                  <a:prstClr val="black"/>
                </a:solidFill>
                <a:latin typeface="Corbel" panose="020B0503020204020204"/>
              </a:rPr>
              <a:t>xxxxxxxxx</a:t>
            </a:r>
            <a:r>
              <a:rPr lang="en-US" sz="1600" b="1" dirty="0" err="1">
                <a:solidFill>
                  <a:srgbClr val="00B0F0"/>
                </a:solidFill>
                <a:latin typeface="Corbel" panose="020B0503020204020204"/>
              </a:rPr>
              <a:t>xx</a:t>
            </a:r>
            <a:r>
              <a:rPr lang="en-US" sz="1600" dirty="0" err="1">
                <a:solidFill>
                  <a:prstClr val="black"/>
                </a:solidFill>
                <a:latin typeface="Corbel" panose="020B0503020204020204"/>
              </a:rPr>
              <a:t>xxxxx</a:t>
            </a:r>
            <a:r>
              <a:rPr lang="en-US" sz="1600" b="1" dirty="0" err="1">
                <a:solidFill>
                  <a:srgbClr val="FF0000"/>
                </a:solidFill>
                <a:latin typeface="Corbel" panose="020B0503020204020204"/>
              </a:rPr>
              <a:t>x</a:t>
            </a:r>
            <a:r>
              <a:rPr lang="en-US" sz="1600" dirty="0" err="1">
                <a:solidFill>
                  <a:prstClr val="black"/>
                </a:solidFill>
                <a:latin typeface="Corbel" panose="020B0503020204020204"/>
              </a:rPr>
              <a:t>xxxxxxxxxxx</a:t>
            </a:r>
            <a:endParaRPr lang="en-US" sz="1600" dirty="0">
              <a:solidFill>
                <a:prstClr val="black"/>
              </a:solidFill>
              <a:latin typeface="Corbel" panose="020B0503020204020204"/>
            </a:endParaRPr>
          </a:p>
        </p:txBody>
      </p:sp>
      <p:cxnSp>
        <p:nvCxnSpPr>
          <p:cNvPr id="36" name="Straight Arrow Connector 35"/>
          <p:cNvCxnSpPr>
            <a:stCxn id="9" idx="1"/>
          </p:cNvCxnSpPr>
          <p:nvPr/>
        </p:nvCxnSpPr>
        <p:spPr>
          <a:xfrm flipH="1">
            <a:off x="7101087" y="1971445"/>
            <a:ext cx="149904" cy="6077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9" idx="3"/>
          </p:cNvCxnSpPr>
          <p:nvPr/>
        </p:nvCxnSpPr>
        <p:spPr>
          <a:xfrm>
            <a:off x="8150407" y="1971445"/>
            <a:ext cx="275232" cy="6077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3" idx="2"/>
          </p:cNvCxnSpPr>
          <p:nvPr/>
        </p:nvCxnSpPr>
        <p:spPr>
          <a:xfrm>
            <a:off x="7101089" y="3970049"/>
            <a:ext cx="299805" cy="4836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9757572" y="3882297"/>
            <a:ext cx="899417" cy="1215400"/>
          </a:xfrm>
          <a:prstGeom prst="rect">
            <a:avLst/>
          </a:prstGeom>
          <a:solidFill>
            <a:srgbClr val="FFFF99"/>
          </a:solidFill>
          <a:ln>
            <a:solidFill>
              <a:schemeClr val="tx1"/>
            </a:solidFill>
          </a:ln>
        </p:spPr>
        <p:txBody>
          <a:bodyPr wrap="square" rtlCol="0">
            <a:spAutoFit/>
          </a:bodyPr>
          <a:lstStyle/>
          <a:p>
            <a:pPr algn="ctr" defTabSz="457063"/>
            <a:r>
              <a:rPr lang="en-US" sz="900" b="1" dirty="0">
                <a:solidFill>
                  <a:prstClr val="black"/>
                </a:solidFill>
                <a:latin typeface="Corbel" panose="020B0503020204020204"/>
              </a:rPr>
              <a:t>COPY F</a:t>
            </a:r>
          </a:p>
          <a:p>
            <a:pPr defTabSz="457063"/>
            <a:r>
              <a:rPr lang="en-US" sz="1600" dirty="0" err="1">
                <a:solidFill>
                  <a:prstClr val="black"/>
                </a:solidFill>
                <a:latin typeface="Corbel" panose="020B0503020204020204"/>
              </a:rPr>
              <a:t>x</a:t>
            </a:r>
            <a:r>
              <a:rPr lang="en-US" sz="1600" b="1" dirty="0" err="1">
                <a:solidFill>
                  <a:srgbClr val="FF0000"/>
                </a:solidFill>
                <a:latin typeface="Corbel" panose="020B0503020204020204"/>
              </a:rPr>
              <a:t>x</a:t>
            </a:r>
            <a:r>
              <a:rPr lang="en-US" sz="1600" dirty="0" err="1">
                <a:solidFill>
                  <a:prstClr val="black"/>
                </a:solidFill>
                <a:latin typeface="Corbel" panose="020B0503020204020204"/>
              </a:rPr>
              <a:t>xxxxxxxxxxxxxx</a:t>
            </a:r>
            <a:r>
              <a:rPr lang="en-US" sz="1600" b="1" dirty="0" err="1">
                <a:solidFill>
                  <a:srgbClr val="00B0F0"/>
                </a:solidFill>
                <a:latin typeface="Corbel" panose="020B0503020204020204"/>
              </a:rPr>
              <a:t>xxx</a:t>
            </a:r>
            <a:r>
              <a:rPr lang="en-US" sz="1600" dirty="0" err="1">
                <a:solidFill>
                  <a:prstClr val="black"/>
                </a:solidFill>
                <a:latin typeface="Corbel" panose="020B0503020204020204"/>
              </a:rPr>
              <a:t>xxxxxx</a:t>
            </a:r>
            <a:r>
              <a:rPr lang="en-US" sz="1600" b="1" dirty="0" err="1">
                <a:solidFill>
                  <a:srgbClr val="FF0000"/>
                </a:solidFill>
                <a:latin typeface="Corbel" panose="020B0503020204020204"/>
              </a:rPr>
              <a:t>x</a:t>
            </a:r>
            <a:r>
              <a:rPr lang="en-US" sz="1600" dirty="0" err="1">
                <a:solidFill>
                  <a:prstClr val="black"/>
                </a:solidFill>
                <a:latin typeface="Corbel" panose="020B0503020204020204"/>
              </a:rPr>
              <a:t>x</a:t>
            </a:r>
            <a:endParaRPr lang="en-US" sz="1600" dirty="0">
              <a:solidFill>
                <a:prstClr val="black"/>
              </a:solidFill>
              <a:latin typeface="Corbel" panose="020B0503020204020204"/>
            </a:endParaRPr>
          </a:p>
        </p:txBody>
      </p:sp>
      <p:cxnSp>
        <p:nvCxnSpPr>
          <p:cNvPr id="45" name="Straight Arrow Connector 44"/>
          <p:cNvCxnSpPr>
            <a:stCxn id="10" idx="2"/>
          </p:cNvCxnSpPr>
          <p:nvPr/>
        </p:nvCxnSpPr>
        <p:spPr>
          <a:xfrm flipH="1">
            <a:off x="10207272" y="2225275"/>
            <a:ext cx="1" cy="15692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1177957" y="4453747"/>
            <a:ext cx="899417" cy="1215400"/>
          </a:xfrm>
          <a:prstGeom prst="rect">
            <a:avLst/>
          </a:prstGeom>
          <a:solidFill>
            <a:srgbClr val="FFFF99"/>
          </a:solidFill>
          <a:ln>
            <a:solidFill>
              <a:schemeClr val="tx1"/>
            </a:solidFill>
          </a:ln>
        </p:spPr>
        <p:txBody>
          <a:bodyPr wrap="square" rtlCol="0">
            <a:spAutoFit/>
          </a:bodyPr>
          <a:lstStyle/>
          <a:p>
            <a:pPr algn="ctr" defTabSz="457063"/>
            <a:r>
              <a:rPr lang="en-US" sz="900" b="1" dirty="0">
                <a:solidFill>
                  <a:prstClr val="black"/>
                </a:solidFill>
                <a:latin typeface="Corbel" panose="020B0503020204020204"/>
              </a:rPr>
              <a:t>COPY G</a:t>
            </a:r>
          </a:p>
          <a:p>
            <a:pPr defTabSz="457063"/>
            <a:r>
              <a:rPr lang="en-US" sz="1600" dirty="0" err="1">
                <a:solidFill>
                  <a:prstClr val="black"/>
                </a:solidFill>
                <a:latin typeface="Corbel" panose="020B0503020204020204"/>
              </a:rPr>
              <a:t>x</a:t>
            </a:r>
            <a:r>
              <a:rPr lang="en-US" sz="1600" b="1" dirty="0" err="1">
                <a:solidFill>
                  <a:srgbClr val="FF0000"/>
                </a:solidFill>
                <a:latin typeface="Corbel" panose="020B0503020204020204"/>
              </a:rPr>
              <a:t>x</a:t>
            </a:r>
            <a:r>
              <a:rPr lang="en-US" sz="1600" dirty="0" err="1">
                <a:solidFill>
                  <a:prstClr val="black"/>
                </a:solidFill>
                <a:latin typeface="Corbel" panose="020B0503020204020204"/>
              </a:rPr>
              <a:t>xxxxxxxxxxxx</a:t>
            </a:r>
            <a:r>
              <a:rPr lang="en-US" sz="1600" b="1" dirty="0" err="1">
                <a:solidFill>
                  <a:srgbClr val="00B0F0"/>
                </a:solidFill>
                <a:latin typeface="Corbel" panose="020B0503020204020204"/>
              </a:rPr>
              <a:t>x</a:t>
            </a:r>
            <a:r>
              <a:rPr lang="en-US" sz="1600" dirty="0" err="1">
                <a:solidFill>
                  <a:prstClr val="black"/>
                </a:solidFill>
                <a:latin typeface="Corbel" panose="020B0503020204020204"/>
              </a:rPr>
              <a:t>xxxxxxxxxxx</a:t>
            </a:r>
            <a:r>
              <a:rPr lang="en-US" sz="1600" b="1" dirty="0" err="1">
                <a:solidFill>
                  <a:srgbClr val="FF0000"/>
                </a:solidFill>
                <a:latin typeface="Corbel" panose="020B0503020204020204"/>
              </a:rPr>
              <a:t>x</a:t>
            </a:r>
            <a:r>
              <a:rPr lang="en-US" sz="1600" dirty="0" err="1">
                <a:solidFill>
                  <a:prstClr val="black"/>
                </a:solidFill>
                <a:latin typeface="Corbel" panose="020B0503020204020204"/>
              </a:rPr>
              <a:t>x</a:t>
            </a:r>
            <a:endParaRPr lang="en-US" sz="1600" dirty="0">
              <a:solidFill>
                <a:prstClr val="black"/>
              </a:solidFill>
              <a:latin typeface="Corbel" panose="020B0503020204020204"/>
            </a:endParaRPr>
          </a:p>
        </p:txBody>
      </p:sp>
      <p:cxnSp>
        <p:nvCxnSpPr>
          <p:cNvPr id="48" name="Straight Arrow Connector 47"/>
          <p:cNvCxnSpPr>
            <a:stCxn id="15" idx="2"/>
          </p:cNvCxnSpPr>
          <p:nvPr/>
        </p:nvCxnSpPr>
        <p:spPr>
          <a:xfrm>
            <a:off x="11453189" y="3440676"/>
            <a:ext cx="174475" cy="8625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6105830" y="384252"/>
            <a:ext cx="1594869" cy="8699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6105831" y="384252"/>
            <a:ext cx="4101441" cy="4810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10" idx="3"/>
          </p:cNvCxnSpPr>
          <p:nvPr/>
        </p:nvCxnSpPr>
        <p:spPr>
          <a:xfrm>
            <a:off x="10656980" y="1617575"/>
            <a:ext cx="796209" cy="4000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25C2E12-F9D6-47E5-9F54-A4FBA4B78BF9}"/>
              </a:ext>
            </a:extLst>
          </p:cNvPr>
          <p:cNvSpPr txBox="1"/>
          <p:nvPr/>
        </p:nvSpPr>
        <p:spPr>
          <a:xfrm>
            <a:off x="0" y="5921058"/>
            <a:ext cx="12191999" cy="830740"/>
          </a:xfrm>
          <a:prstGeom prst="rect">
            <a:avLst/>
          </a:prstGeom>
          <a:noFill/>
        </p:spPr>
        <p:txBody>
          <a:bodyPr wrap="square" rtlCol="0">
            <a:spAutoFit/>
          </a:bodyPr>
          <a:lstStyle/>
          <a:p>
            <a:pPr algn="ctr" defTabSz="457063"/>
            <a:r>
              <a:rPr lang="en-US" sz="2399" b="1" dirty="0">
                <a:solidFill>
                  <a:srgbClr val="C00000"/>
                </a:solidFill>
                <a:latin typeface="Corbel" panose="020B0503020204020204"/>
              </a:rPr>
              <a:t>Slight variations are passed down through subsequent copies as texts are copied and shared.</a:t>
            </a:r>
          </a:p>
        </p:txBody>
      </p:sp>
      <p:sp>
        <p:nvSpPr>
          <p:cNvPr id="3" name="TextBox 2">
            <a:extLst>
              <a:ext uri="{FF2B5EF4-FFF2-40B4-BE49-F238E27FC236}">
                <a16:creationId xmlns:a16="http://schemas.microsoft.com/office/drawing/2014/main" id="{CD6EBAD4-5DC9-4CC4-982D-5A195AC5D288}"/>
              </a:ext>
            </a:extLst>
          </p:cNvPr>
          <p:cNvSpPr txBox="1"/>
          <p:nvPr/>
        </p:nvSpPr>
        <p:spPr>
          <a:xfrm>
            <a:off x="2451642" y="1047103"/>
            <a:ext cx="1211509" cy="369236"/>
          </a:xfrm>
          <a:prstGeom prst="rect">
            <a:avLst/>
          </a:prstGeom>
          <a:noFill/>
        </p:spPr>
        <p:txBody>
          <a:bodyPr wrap="square" rtlCol="0">
            <a:spAutoFit/>
          </a:bodyPr>
          <a:lstStyle/>
          <a:p>
            <a:pPr algn="r" defTabSz="457063"/>
            <a:r>
              <a:rPr lang="en-US" sz="1799" dirty="0">
                <a:solidFill>
                  <a:prstClr val="black"/>
                </a:solidFill>
                <a:latin typeface="Corbel" panose="020B0503020204020204"/>
              </a:rPr>
              <a:t>EGYPT</a:t>
            </a:r>
          </a:p>
        </p:txBody>
      </p:sp>
      <p:sp>
        <p:nvSpPr>
          <p:cNvPr id="34" name="TextBox 33">
            <a:extLst>
              <a:ext uri="{FF2B5EF4-FFF2-40B4-BE49-F238E27FC236}">
                <a16:creationId xmlns:a16="http://schemas.microsoft.com/office/drawing/2014/main" id="{DB7479A4-F01B-4623-9BC3-9AE0A9423444}"/>
              </a:ext>
            </a:extLst>
          </p:cNvPr>
          <p:cNvSpPr txBox="1"/>
          <p:nvPr/>
        </p:nvSpPr>
        <p:spPr>
          <a:xfrm>
            <a:off x="5920764" y="1470550"/>
            <a:ext cx="1288919" cy="369236"/>
          </a:xfrm>
          <a:prstGeom prst="rect">
            <a:avLst/>
          </a:prstGeom>
          <a:noFill/>
        </p:spPr>
        <p:txBody>
          <a:bodyPr wrap="square" rtlCol="0">
            <a:spAutoFit/>
          </a:bodyPr>
          <a:lstStyle/>
          <a:p>
            <a:pPr algn="r" defTabSz="457063"/>
            <a:r>
              <a:rPr lang="en-US" sz="1799" dirty="0">
                <a:solidFill>
                  <a:prstClr val="black"/>
                </a:solidFill>
                <a:latin typeface="Corbel" panose="020B0503020204020204"/>
              </a:rPr>
              <a:t>PALESTINE</a:t>
            </a:r>
          </a:p>
        </p:txBody>
      </p:sp>
      <p:sp>
        <p:nvSpPr>
          <p:cNvPr id="35" name="TextBox 34">
            <a:extLst>
              <a:ext uri="{FF2B5EF4-FFF2-40B4-BE49-F238E27FC236}">
                <a16:creationId xmlns:a16="http://schemas.microsoft.com/office/drawing/2014/main" id="{B57DA142-9A73-4A9C-AF7A-F0B38CC83B05}"/>
              </a:ext>
            </a:extLst>
          </p:cNvPr>
          <p:cNvSpPr txBox="1"/>
          <p:nvPr/>
        </p:nvSpPr>
        <p:spPr>
          <a:xfrm>
            <a:off x="8546055" y="1131831"/>
            <a:ext cx="1211509" cy="369236"/>
          </a:xfrm>
          <a:prstGeom prst="rect">
            <a:avLst/>
          </a:prstGeom>
          <a:noFill/>
        </p:spPr>
        <p:txBody>
          <a:bodyPr wrap="square" rtlCol="0">
            <a:spAutoFit/>
          </a:bodyPr>
          <a:lstStyle/>
          <a:p>
            <a:pPr algn="r" defTabSz="457063"/>
            <a:r>
              <a:rPr lang="en-US" sz="1799" dirty="0">
                <a:solidFill>
                  <a:prstClr val="black"/>
                </a:solidFill>
                <a:latin typeface="Corbel" panose="020B0503020204020204"/>
              </a:rPr>
              <a:t>ITALY</a:t>
            </a:r>
          </a:p>
        </p:txBody>
      </p:sp>
      <p:sp>
        <p:nvSpPr>
          <p:cNvPr id="4" name="TextBox 3">
            <a:extLst>
              <a:ext uri="{FF2B5EF4-FFF2-40B4-BE49-F238E27FC236}">
                <a16:creationId xmlns:a16="http://schemas.microsoft.com/office/drawing/2014/main" id="{51915554-ACE7-58F7-05F4-D61330E17A41}"/>
              </a:ext>
            </a:extLst>
          </p:cNvPr>
          <p:cNvSpPr txBox="1"/>
          <p:nvPr/>
        </p:nvSpPr>
        <p:spPr>
          <a:xfrm>
            <a:off x="-2947" y="52092"/>
            <a:ext cx="5244788" cy="523220"/>
          </a:xfrm>
          <a:prstGeom prst="rect">
            <a:avLst/>
          </a:prstGeom>
          <a:noFill/>
        </p:spPr>
        <p:txBody>
          <a:bodyPr wrap="square" rtlCol="0">
            <a:spAutoFit/>
          </a:bodyPr>
          <a:lstStyle/>
          <a:p>
            <a:r>
              <a:rPr lang="en-US" sz="2800" b="1" dirty="0">
                <a:solidFill>
                  <a:srgbClr val="002060"/>
                </a:solidFill>
                <a:latin typeface="Arial Black" panose="020B0A04020102020204" pitchFamily="34" charset="0"/>
              </a:rPr>
              <a:t>NEW TESTAMENT  TEXTS</a:t>
            </a:r>
          </a:p>
        </p:txBody>
      </p:sp>
    </p:spTree>
    <p:extLst>
      <p:ext uri="{BB962C8B-B14F-4D97-AF65-F5344CB8AC3E}">
        <p14:creationId xmlns:p14="http://schemas.microsoft.com/office/powerpoint/2010/main" val="427435498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right)">
                                      <p:cBhvr>
                                        <p:cTn id="14" dur="500"/>
                                        <p:tgtEl>
                                          <p:spTgt spid="20"/>
                                        </p:tgtEl>
                                      </p:cBhvr>
                                    </p:animEffect>
                                  </p:childTnLst>
                                </p:cTn>
                              </p:par>
                              <p:par>
                                <p:cTn id="15" presetID="22" presetClass="entr" presetSubtype="8"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par>
                                <p:cTn id="18" presetID="22" presetClass="entr" presetSubtype="8" fill="hold" nodeType="with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wipe(left)">
                                      <p:cBhvr>
                                        <p:cTn id="20" dur="500"/>
                                        <p:tgtEl>
                                          <p:spTgt spid="52"/>
                                        </p:tgtEl>
                                      </p:cBhvr>
                                    </p:animEffect>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childTnLst>
                                </p:cTn>
                              </p:par>
                              <p:par>
                                <p:cTn id="34" presetID="53" presetClass="entr" presetSubtype="16"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par>
                                <p:cTn id="39" presetID="1"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up)">
                                      <p:cBhvr>
                                        <p:cTn id="47" dur="500"/>
                                        <p:tgtEl>
                                          <p:spTgt spid="22"/>
                                        </p:tgtEl>
                                      </p:cBhvr>
                                    </p:animEffect>
                                  </p:childTnLst>
                                </p:cTn>
                              </p:par>
                              <p:par>
                                <p:cTn id="48" presetID="22" presetClass="entr" presetSubtype="1"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up)">
                                      <p:cBhvr>
                                        <p:cTn id="50" dur="500"/>
                                        <p:tgtEl>
                                          <p:spTgt spid="25"/>
                                        </p:tgtEl>
                                      </p:cBhvr>
                                    </p:animEffect>
                                  </p:childTnLst>
                                </p:cTn>
                              </p:par>
                            </p:childTnLst>
                          </p:cTn>
                        </p:par>
                        <p:par>
                          <p:cTn id="51" fill="hold">
                            <p:stCondLst>
                              <p:cond delay="500"/>
                            </p:stCondLst>
                            <p:childTnLst>
                              <p:par>
                                <p:cTn id="52" presetID="53" presetClass="entr" presetSubtype="16" fill="hold" grpId="0"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animEffect transition="in" filter="fade">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ipe(up)">
                                      <p:cBhvr>
                                        <p:cTn id="66" dur="500"/>
                                        <p:tgtEl>
                                          <p:spTgt spid="36"/>
                                        </p:tgtEl>
                                      </p:cBhvr>
                                    </p:animEffect>
                                  </p:childTnLst>
                                </p:cTn>
                              </p:par>
                              <p:par>
                                <p:cTn id="67" presetID="22" presetClass="entr" presetSubtype="1" fill="hold" nodeType="with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wipe(up)">
                                      <p:cBhvr>
                                        <p:cTn id="69" dur="500"/>
                                        <p:tgtEl>
                                          <p:spTgt spid="38"/>
                                        </p:tgtEl>
                                      </p:cBhvr>
                                    </p:animEffect>
                                  </p:childTnLst>
                                </p:cTn>
                              </p:par>
                            </p:childTnLst>
                          </p:cTn>
                        </p:par>
                        <p:par>
                          <p:cTn id="70" fill="hold">
                            <p:stCondLst>
                              <p:cond delay="500"/>
                            </p:stCondLst>
                            <p:childTnLst>
                              <p:par>
                                <p:cTn id="71" presetID="53" presetClass="entr" presetSubtype="16" fill="hold" grpId="0" nodeType="after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p:cTn id="73" dur="500" fill="hold"/>
                                        <p:tgtEl>
                                          <p:spTgt spid="13"/>
                                        </p:tgtEl>
                                        <p:attrNameLst>
                                          <p:attrName>ppt_w</p:attrName>
                                        </p:attrNameLst>
                                      </p:cBhvr>
                                      <p:tavLst>
                                        <p:tav tm="0">
                                          <p:val>
                                            <p:fltVal val="0"/>
                                          </p:val>
                                        </p:tav>
                                        <p:tav tm="100000">
                                          <p:val>
                                            <p:strVal val="#ppt_w"/>
                                          </p:val>
                                        </p:tav>
                                      </p:tavLst>
                                    </p:anim>
                                    <p:anim calcmode="lin" valueType="num">
                                      <p:cBhvr>
                                        <p:cTn id="74" dur="500" fill="hold"/>
                                        <p:tgtEl>
                                          <p:spTgt spid="13"/>
                                        </p:tgtEl>
                                        <p:attrNameLst>
                                          <p:attrName>ppt_h</p:attrName>
                                        </p:attrNameLst>
                                      </p:cBhvr>
                                      <p:tavLst>
                                        <p:tav tm="0">
                                          <p:val>
                                            <p:fltVal val="0"/>
                                          </p:val>
                                        </p:tav>
                                        <p:tav tm="100000">
                                          <p:val>
                                            <p:strVal val="#ppt_h"/>
                                          </p:val>
                                        </p:tav>
                                      </p:tavLst>
                                    </p:anim>
                                    <p:animEffect transition="in" filter="fade">
                                      <p:cBhvr>
                                        <p:cTn id="75" dur="500"/>
                                        <p:tgtEl>
                                          <p:spTgt spid="13"/>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14"/>
                                        </p:tgtEl>
                                        <p:attrNameLst>
                                          <p:attrName>style.visibility</p:attrName>
                                        </p:attrNameLst>
                                      </p:cBhvr>
                                      <p:to>
                                        <p:strVal val="visible"/>
                                      </p:to>
                                    </p:set>
                                    <p:anim calcmode="lin" valueType="num">
                                      <p:cBhvr>
                                        <p:cTn id="78" dur="500" fill="hold"/>
                                        <p:tgtEl>
                                          <p:spTgt spid="14"/>
                                        </p:tgtEl>
                                        <p:attrNameLst>
                                          <p:attrName>ppt_w</p:attrName>
                                        </p:attrNameLst>
                                      </p:cBhvr>
                                      <p:tavLst>
                                        <p:tav tm="0">
                                          <p:val>
                                            <p:fltVal val="0"/>
                                          </p:val>
                                        </p:tav>
                                        <p:tav tm="100000">
                                          <p:val>
                                            <p:strVal val="#ppt_w"/>
                                          </p:val>
                                        </p:tav>
                                      </p:tavLst>
                                    </p:anim>
                                    <p:anim calcmode="lin" valueType="num">
                                      <p:cBhvr>
                                        <p:cTn id="79" dur="500" fill="hold"/>
                                        <p:tgtEl>
                                          <p:spTgt spid="14"/>
                                        </p:tgtEl>
                                        <p:attrNameLst>
                                          <p:attrName>ppt_h</p:attrName>
                                        </p:attrNameLst>
                                      </p:cBhvr>
                                      <p:tavLst>
                                        <p:tav tm="0">
                                          <p:val>
                                            <p:fltVal val="0"/>
                                          </p:val>
                                        </p:tav>
                                        <p:tav tm="100000">
                                          <p:val>
                                            <p:strVal val="#ppt_h"/>
                                          </p:val>
                                        </p:tav>
                                      </p:tavLst>
                                    </p:anim>
                                    <p:animEffect transition="in" filter="fade">
                                      <p:cBhvr>
                                        <p:cTn id="80" dur="500"/>
                                        <p:tgtEl>
                                          <p:spTgt spid="14"/>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54"/>
                                        </p:tgtEl>
                                        <p:attrNameLst>
                                          <p:attrName>style.visibility</p:attrName>
                                        </p:attrNameLst>
                                      </p:cBhvr>
                                      <p:to>
                                        <p:strVal val="visible"/>
                                      </p:to>
                                    </p:set>
                                    <p:animEffect transition="in" filter="wipe(left)">
                                      <p:cBhvr>
                                        <p:cTn id="85" dur="500"/>
                                        <p:tgtEl>
                                          <p:spTgt spid="54"/>
                                        </p:tgtEl>
                                      </p:cBhvr>
                                    </p:animEffect>
                                  </p:childTnLst>
                                </p:cTn>
                              </p:par>
                              <p:par>
                                <p:cTn id="86" presetID="22" presetClass="entr" presetSubtype="1" fill="hold" nodeType="withEffect">
                                  <p:stCondLst>
                                    <p:cond delay="0"/>
                                  </p:stCondLst>
                                  <p:childTnLst>
                                    <p:set>
                                      <p:cBhvr>
                                        <p:cTn id="87" dur="1" fill="hold">
                                          <p:stCondLst>
                                            <p:cond delay="0"/>
                                          </p:stCondLst>
                                        </p:cTn>
                                        <p:tgtEl>
                                          <p:spTgt spid="45"/>
                                        </p:tgtEl>
                                        <p:attrNameLst>
                                          <p:attrName>style.visibility</p:attrName>
                                        </p:attrNameLst>
                                      </p:cBhvr>
                                      <p:to>
                                        <p:strVal val="visible"/>
                                      </p:to>
                                    </p:set>
                                    <p:animEffect transition="in" filter="wipe(up)">
                                      <p:cBhvr>
                                        <p:cTn id="88" dur="500"/>
                                        <p:tgtEl>
                                          <p:spTgt spid="45"/>
                                        </p:tgtEl>
                                      </p:cBhvr>
                                    </p:animEffect>
                                  </p:childTnLst>
                                </p:cTn>
                              </p:par>
                            </p:childTnLst>
                          </p:cTn>
                        </p:par>
                        <p:par>
                          <p:cTn id="89" fill="hold">
                            <p:stCondLst>
                              <p:cond delay="500"/>
                            </p:stCondLst>
                            <p:childTnLst>
                              <p:par>
                                <p:cTn id="90" presetID="53" presetClass="entr" presetSubtype="16" fill="hold" grpId="0" nodeType="afterEffect">
                                  <p:stCondLst>
                                    <p:cond delay="0"/>
                                  </p:stCondLst>
                                  <p:childTnLst>
                                    <p:set>
                                      <p:cBhvr>
                                        <p:cTn id="91" dur="1" fill="hold">
                                          <p:stCondLst>
                                            <p:cond delay="0"/>
                                          </p:stCondLst>
                                        </p:cTn>
                                        <p:tgtEl>
                                          <p:spTgt spid="15"/>
                                        </p:tgtEl>
                                        <p:attrNameLst>
                                          <p:attrName>style.visibility</p:attrName>
                                        </p:attrNameLst>
                                      </p:cBhvr>
                                      <p:to>
                                        <p:strVal val="visible"/>
                                      </p:to>
                                    </p:set>
                                    <p:anim calcmode="lin" valueType="num">
                                      <p:cBhvr>
                                        <p:cTn id="92" dur="500" fill="hold"/>
                                        <p:tgtEl>
                                          <p:spTgt spid="15"/>
                                        </p:tgtEl>
                                        <p:attrNameLst>
                                          <p:attrName>ppt_w</p:attrName>
                                        </p:attrNameLst>
                                      </p:cBhvr>
                                      <p:tavLst>
                                        <p:tav tm="0">
                                          <p:val>
                                            <p:fltVal val="0"/>
                                          </p:val>
                                        </p:tav>
                                        <p:tav tm="100000">
                                          <p:val>
                                            <p:strVal val="#ppt_w"/>
                                          </p:val>
                                        </p:tav>
                                      </p:tavLst>
                                    </p:anim>
                                    <p:anim calcmode="lin" valueType="num">
                                      <p:cBhvr>
                                        <p:cTn id="93" dur="500" fill="hold"/>
                                        <p:tgtEl>
                                          <p:spTgt spid="15"/>
                                        </p:tgtEl>
                                        <p:attrNameLst>
                                          <p:attrName>ppt_h</p:attrName>
                                        </p:attrNameLst>
                                      </p:cBhvr>
                                      <p:tavLst>
                                        <p:tav tm="0">
                                          <p:val>
                                            <p:fltVal val="0"/>
                                          </p:val>
                                        </p:tav>
                                        <p:tav tm="100000">
                                          <p:val>
                                            <p:strVal val="#ppt_h"/>
                                          </p:val>
                                        </p:tav>
                                      </p:tavLst>
                                    </p:anim>
                                    <p:animEffect transition="in" filter="fade">
                                      <p:cBhvr>
                                        <p:cTn id="94" dur="500"/>
                                        <p:tgtEl>
                                          <p:spTgt spid="15"/>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43"/>
                                        </p:tgtEl>
                                        <p:attrNameLst>
                                          <p:attrName>style.visibility</p:attrName>
                                        </p:attrNameLst>
                                      </p:cBhvr>
                                      <p:to>
                                        <p:strVal val="visible"/>
                                      </p:to>
                                    </p:set>
                                    <p:anim calcmode="lin" valueType="num">
                                      <p:cBhvr>
                                        <p:cTn id="97" dur="500" fill="hold"/>
                                        <p:tgtEl>
                                          <p:spTgt spid="43"/>
                                        </p:tgtEl>
                                        <p:attrNameLst>
                                          <p:attrName>ppt_w</p:attrName>
                                        </p:attrNameLst>
                                      </p:cBhvr>
                                      <p:tavLst>
                                        <p:tav tm="0">
                                          <p:val>
                                            <p:fltVal val="0"/>
                                          </p:val>
                                        </p:tav>
                                        <p:tav tm="100000">
                                          <p:val>
                                            <p:strVal val="#ppt_w"/>
                                          </p:val>
                                        </p:tav>
                                      </p:tavLst>
                                    </p:anim>
                                    <p:anim calcmode="lin" valueType="num">
                                      <p:cBhvr>
                                        <p:cTn id="98" dur="500" fill="hold"/>
                                        <p:tgtEl>
                                          <p:spTgt spid="43"/>
                                        </p:tgtEl>
                                        <p:attrNameLst>
                                          <p:attrName>ppt_h</p:attrName>
                                        </p:attrNameLst>
                                      </p:cBhvr>
                                      <p:tavLst>
                                        <p:tav tm="0">
                                          <p:val>
                                            <p:fltVal val="0"/>
                                          </p:val>
                                        </p:tav>
                                        <p:tav tm="100000">
                                          <p:val>
                                            <p:strVal val="#ppt_h"/>
                                          </p:val>
                                        </p:tav>
                                      </p:tavLst>
                                    </p:anim>
                                    <p:animEffect transition="in" filter="fade">
                                      <p:cBhvr>
                                        <p:cTn id="99" dur="500"/>
                                        <p:tgtEl>
                                          <p:spTgt spid="43"/>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nodeType="clickEffect">
                                  <p:stCondLst>
                                    <p:cond delay="0"/>
                                  </p:stCondLst>
                                  <p:childTnLst>
                                    <p:set>
                                      <p:cBhvr>
                                        <p:cTn id="103" dur="1" fill="hold">
                                          <p:stCondLst>
                                            <p:cond delay="0"/>
                                          </p:stCondLst>
                                        </p:cTn>
                                        <p:tgtEl>
                                          <p:spTgt spid="30"/>
                                        </p:tgtEl>
                                        <p:attrNameLst>
                                          <p:attrName>style.visibility</p:attrName>
                                        </p:attrNameLst>
                                      </p:cBhvr>
                                      <p:to>
                                        <p:strVal val="visible"/>
                                      </p:to>
                                    </p:set>
                                    <p:animEffect transition="in" filter="wipe(left)">
                                      <p:cBhvr>
                                        <p:cTn id="104" dur="500"/>
                                        <p:tgtEl>
                                          <p:spTgt spid="30"/>
                                        </p:tgtEl>
                                      </p:cBhvr>
                                    </p:animEffect>
                                  </p:childTnLst>
                                </p:cTn>
                              </p:par>
                              <p:par>
                                <p:cTn id="105" presetID="22" presetClass="entr" presetSubtype="1" fill="hold" nodeType="withEffect">
                                  <p:stCondLst>
                                    <p:cond delay="0"/>
                                  </p:stCondLst>
                                  <p:childTnLst>
                                    <p:set>
                                      <p:cBhvr>
                                        <p:cTn id="106" dur="1" fill="hold">
                                          <p:stCondLst>
                                            <p:cond delay="0"/>
                                          </p:stCondLst>
                                        </p:cTn>
                                        <p:tgtEl>
                                          <p:spTgt spid="28"/>
                                        </p:tgtEl>
                                        <p:attrNameLst>
                                          <p:attrName>style.visibility</p:attrName>
                                        </p:attrNameLst>
                                      </p:cBhvr>
                                      <p:to>
                                        <p:strVal val="visible"/>
                                      </p:to>
                                    </p:set>
                                    <p:animEffect transition="in" filter="wipe(up)">
                                      <p:cBhvr>
                                        <p:cTn id="107" dur="500"/>
                                        <p:tgtEl>
                                          <p:spTgt spid="28"/>
                                        </p:tgtEl>
                                      </p:cBhvr>
                                    </p:animEffect>
                                  </p:childTnLst>
                                </p:cTn>
                              </p:par>
                            </p:childTnLst>
                          </p:cTn>
                        </p:par>
                        <p:par>
                          <p:cTn id="108" fill="hold">
                            <p:stCondLst>
                              <p:cond delay="500"/>
                            </p:stCondLst>
                            <p:childTnLst>
                              <p:par>
                                <p:cTn id="109" presetID="53" presetClass="entr" presetSubtype="16" fill="hold" grpId="0" nodeType="afterEffect">
                                  <p:stCondLst>
                                    <p:cond delay="0"/>
                                  </p:stCondLst>
                                  <p:childTnLst>
                                    <p:set>
                                      <p:cBhvr>
                                        <p:cTn id="110" dur="1" fill="hold">
                                          <p:stCondLst>
                                            <p:cond delay="0"/>
                                          </p:stCondLst>
                                        </p:cTn>
                                        <p:tgtEl>
                                          <p:spTgt spid="16"/>
                                        </p:tgtEl>
                                        <p:attrNameLst>
                                          <p:attrName>style.visibility</p:attrName>
                                        </p:attrNameLst>
                                      </p:cBhvr>
                                      <p:to>
                                        <p:strVal val="visible"/>
                                      </p:to>
                                    </p:set>
                                    <p:anim calcmode="lin" valueType="num">
                                      <p:cBhvr>
                                        <p:cTn id="111" dur="500" fill="hold"/>
                                        <p:tgtEl>
                                          <p:spTgt spid="16"/>
                                        </p:tgtEl>
                                        <p:attrNameLst>
                                          <p:attrName>ppt_w</p:attrName>
                                        </p:attrNameLst>
                                      </p:cBhvr>
                                      <p:tavLst>
                                        <p:tav tm="0">
                                          <p:val>
                                            <p:fltVal val="0"/>
                                          </p:val>
                                        </p:tav>
                                        <p:tav tm="100000">
                                          <p:val>
                                            <p:strVal val="#ppt_w"/>
                                          </p:val>
                                        </p:tav>
                                      </p:tavLst>
                                    </p:anim>
                                    <p:anim calcmode="lin" valueType="num">
                                      <p:cBhvr>
                                        <p:cTn id="112" dur="500" fill="hold"/>
                                        <p:tgtEl>
                                          <p:spTgt spid="16"/>
                                        </p:tgtEl>
                                        <p:attrNameLst>
                                          <p:attrName>ppt_h</p:attrName>
                                        </p:attrNameLst>
                                      </p:cBhvr>
                                      <p:tavLst>
                                        <p:tav tm="0">
                                          <p:val>
                                            <p:fltVal val="0"/>
                                          </p:val>
                                        </p:tav>
                                        <p:tav tm="100000">
                                          <p:val>
                                            <p:strVal val="#ppt_h"/>
                                          </p:val>
                                        </p:tav>
                                      </p:tavLst>
                                    </p:anim>
                                    <p:animEffect transition="in" filter="fade">
                                      <p:cBhvr>
                                        <p:cTn id="113" dur="500"/>
                                        <p:tgtEl>
                                          <p:spTgt spid="16"/>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17"/>
                                        </p:tgtEl>
                                        <p:attrNameLst>
                                          <p:attrName>style.visibility</p:attrName>
                                        </p:attrNameLst>
                                      </p:cBhvr>
                                      <p:to>
                                        <p:strVal val="visible"/>
                                      </p:to>
                                    </p:set>
                                    <p:anim calcmode="lin" valueType="num">
                                      <p:cBhvr>
                                        <p:cTn id="116" dur="500" fill="hold"/>
                                        <p:tgtEl>
                                          <p:spTgt spid="17"/>
                                        </p:tgtEl>
                                        <p:attrNameLst>
                                          <p:attrName>ppt_w</p:attrName>
                                        </p:attrNameLst>
                                      </p:cBhvr>
                                      <p:tavLst>
                                        <p:tav tm="0">
                                          <p:val>
                                            <p:fltVal val="0"/>
                                          </p:val>
                                        </p:tav>
                                        <p:tav tm="100000">
                                          <p:val>
                                            <p:strVal val="#ppt_w"/>
                                          </p:val>
                                        </p:tav>
                                      </p:tavLst>
                                    </p:anim>
                                    <p:anim calcmode="lin" valueType="num">
                                      <p:cBhvr>
                                        <p:cTn id="117" dur="500" fill="hold"/>
                                        <p:tgtEl>
                                          <p:spTgt spid="17"/>
                                        </p:tgtEl>
                                        <p:attrNameLst>
                                          <p:attrName>ppt_h</p:attrName>
                                        </p:attrNameLst>
                                      </p:cBhvr>
                                      <p:tavLst>
                                        <p:tav tm="0">
                                          <p:val>
                                            <p:fltVal val="0"/>
                                          </p:val>
                                        </p:tav>
                                        <p:tav tm="100000">
                                          <p:val>
                                            <p:strVal val="#ppt_h"/>
                                          </p:val>
                                        </p:tav>
                                      </p:tavLst>
                                    </p:anim>
                                    <p:animEffect transition="in" filter="fade">
                                      <p:cBhvr>
                                        <p:cTn id="118" dur="500"/>
                                        <p:tgtEl>
                                          <p:spTgt spid="17"/>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8" fill="hold" nodeType="clickEffect">
                                  <p:stCondLst>
                                    <p:cond delay="0"/>
                                  </p:stCondLst>
                                  <p:childTnLst>
                                    <p:set>
                                      <p:cBhvr>
                                        <p:cTn id="122" dur="1" fill="hold">
                                          <p:stCondLst>
                                            <p:cond delay="0"/>
                                          </p:stCondLst>
                                        </p:cTn>
                                        <p:tgtEl>
                                          <p:spTgt spid="32"/>
                                        </p:tgtEl>
                                        <p:attrNameLst>
                                          <p:attrName>style.visibility</p:attrName>
                                        </p:attrNameLst>
                                      </p:cBhvr>
                                      <p:to>
                                        <p:strVal val="visible"/>
                                      </p:to>
                                    </p:set>
                                    <p:animEffect transition="in" filter="wipe(left)">
                                      <p:cBhvr>
                                        <p:cTn id="123" dur="500"/>
                                        <p:tgtEl>
                                          <p:spTgt spid="32"/>
                                        </p:tgtEl>
                                      </p:cBhvr>
                                    </p:animEffect>
                                  </p:childTnLst>
                                </p:cTn>
                              </p:par>
                            </p:childTnLst>
                          </p:cTn>
                        </p:par>
                        <p:par>
                          <p:cTn id="124" fill="hold">
                            <p:stCondLst>
                              <p:cond delay="500"/>
                            </p:stCondLst>
                            <p:childTnLst>
                              <p:par>
                                <p:cTn id="125" presetID="53" presetClass="entr" presetSubtype="16" fill="hold" grpId="0" nodeType="afterEffect">
                                  <p:stCondLst>
                                    <p:cond delay="0"/>
                                  </p:stCondLst>
                                  <p:childTnLst>
                                    <p:set>
                                      <p:cBhvr>
                                        <p:cTn id="126" dur="1" fill="hold">
                                          <p:stCondLst>
                                            <p:cond delay="0"/>
                                          </p:stCondLst>
                                        </p:cTn>
                                        <p:tgtEl>
                                          <p:spTgt spid="18"/>
                                        </p:tgtEl>
                                        <p:attrNameLst>
                                          <p:attrName>style.visibility</p:attrName>
                                        </p:attrNameLst>
                                      </p:cBhvr>
                                      <p:to>
                                        <p:strVal val="visible"/>
                                      </p:to>
                                    </p:set>
                                    <p:anim calcmode="lin" valueType="num">
                                      <p:cBhvr>
                                        <p:cTn id="127" dur="500" fill="hold"/>
                                        <p:tgtEl>
                                          <p:spTgt spid="18"/>
                                        </p:tgtEl>
                                        <p:attrNameLst>
                                          <p:attrName>ppt_w</p:attrName>
                                        </p:attrNameLst>
                                      </p:cBhvr>
                                      <p:tavLst>
                                        <p:tav tm="0">
                                          <p:val>
                                            <p:fltVal val="0"/>
                                          </p:val>
                                        </p:tav>
                                        <p:tav tm="100000">
                                          <p:val>
                                            <p:strVal val="#ppt_w"/>
                                          </p:val>
                                        </p:tav>
                                      </p:tavLst>
                                    </p:anim>
                                    <p:anim calcmode="lin" valueType="num">
                                      <p:cBhvr>
                                        <p:cTn id="128" dur="500" fill="hold"/>
                                        <p:tgtEl>
                                          <p:spTgt spid="18"/>
                                        </p:tgtEl>
                                        <p:attrNameLst>
                                          <p:attrName>ppt_h</p:attrName>
                                        </p:attrNameLst>
                                      </p:cBhvr>
                                      <p:tavLst>
                                        <p:tav tm="0">
                                          <p:val>
                                            <p:fltVal val="0"/>
                                          </p:val>
                                        </p:tav>
                                        <p:tav tm="100000">
                                          <p:val>
                                            <p:strVal val="#ppt_h"/>
                                          </p:val>
                                        </p:tav>
                                      </p:tavLst>
                                    </p:anim>
                                    <p:animEffect transition="in" filter="fade">
                                      <p:cBhvr>
                                        <p:cTn id="129" dur="500"/>
                                        <p:tgtEl>
                                          <p:spTgt spid="18"/>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1" fill="hold" nodeType="clickEffect">
                                  <p:stCondLst>
                                    <p:cond delay="0"/>
                                  </p:stCondLst>
                                  <p:childTnLst>
                                    <p:set>
                                      <p:cBhvr>
                                        <p:cTn id="133" dur="1" fill="hold">
                                          <p:stCondLst>
                                            <p:cond delay="0"/>
                                          </p:stCondLst>
                                        </p:cTn>
                                        <p:tgtEl>
                                          <p:spTgt spid="40"/>
                                        </p:tgtEl>
                                        <p:attrNameLst>
                                          <p:attrName>style.visibility</p:attrName>
                                        </p:attrNameLst>
                                      </p:cBhvr>
                                      <p:to>
                                        <p:strVal val="visible"/>
                                      </p:to>
                                    </p:set>
                                    <p:animEffect transition="in" filter="wipe(up)">
                                      <p:cBhvr>
                                        <p:cTn id="134" dur="500"/>
                                        <p:tgtEl>
                                          <p:spTgt spid="40"/>
                                        </p:tgtEl>
                                      </p:cBhvr>
                                    </p:animEffect>
                                  </p:childTnLst>
                                </p:cTn>
                              </p:par>
                            </p:childTnLst>
                          </p:cTn>
                        </p:par>
                        <p:par>
                          <p:cTn id="135" fill="hold">
                            <p:stCondLst>
                              <p:cond delay="500"/>
                            </p:stCondLst>
                            <p:childTnLst>
                              <p:par>
                                <p:cTn id="136" presetID="53" presetClass="entr" presetSubtype="16" fill="hold" grpId="0" nodeType="afterEffect">
                                  <p:stCondLst>
                                    <p:cond delay="0"/>
                                  </p:stCondLst>
                                  <p:childTnLst>
                                    <p:set>
                                      <p:cBhvr>
                                        <p:cTn id="137" dur="1" fill="hold">
                                          <p:stCondLst>
                                            <p:cond delay="0"/>
                                          </p:stCondLst>
                                        </p:cTn>
                                        <p:tgtEl>
                                          <p:spTgt spid="33"/>
                                        </p:tgtEl>
                                        <p:attrNameLst>
                                          <p:attrName>style.visibility</p:attrName>
                                        </p:attrNameLst>
                                      </p:cBhvr>
                                      <p:to>
                                        <p:strVal val="visible"/>
                                      </p:to>
                                    </p:set>
                                    <p:anim calcmode="lin" valueType="num">
                                      <p:cBhvr>
                                        <p:cTn id="138" dur="500" fill="hold"/>
                                        <p:tgtEl>
                                          <p:spTgt spid="33"/>
                                        </p:tgtEl>
                                        <p:attrNameLst>
                                          <p:attrName>ppt_w</p:attrName>
                                        </p:attrNameLst>
                                      </p:cBhvr>
                                      <p:tavLst>
                                        <p:tav tm="0">
                                          <p:val>
                                            <p:fltVal val="0"/>
                                          </p:val>
                                        </p:tav>
                                        <p:tav tm="100000">
                                          <p:val>
                                            <p:strVal val="#ppt_w"/>
                                          </p:val>
                                        </p:tav>
                                      </p:tavLst>
                                    </p:anim>
                                    <p:anim calcmode="lin" valueType="num">
                                      <p:cBhvr>
                                        <p:cTn id="139" dur="500" fill="hold"/>
                                        <p:tgtEl>
                                          <p:spTgt spid="33"/>
                                        </p:tgtEl>
                                        <p:attrNameLst>
                                          <p:attrName>ppt_h</p:attrName>
                                        </p:attrNameLst>
                                      </p:cBhvr>
                                      <p:tavLst>
                                        <p:tav tm="0">
                                          <p:val>
                                            <p:fltVal val="0"/>
                                          </p:val>
                                        </p:tav>
                                        <p:tav tm="100000">
                                          <p:val>
                                            <p:strVal val="#ppt_h"/>
                                          </p:val>
                                        </p:tav>
                                      </p:tavLst>
                                    </p:anim>
                                    <p:animEffect transition="in" filter="fade">
                                      <p:cBhvr>
                                        <p:cTn id="140" dur="500"/>
                                        <p:tgtEl>
                                          <p:spTgt spid="33"/>
                                        </p:tgtEl>
                                      </p:cBhvr>
                                    </p:animEffect>
                                  </p:childTnLst>
                                </p:cTn>
                              </p:par>
                            </p:childTnLst>
                          </p:cTn>
                        </p:par>
                      </p:childTnLst>
                    </p:cTn>
                  </p:par>
                  <p:par>
                    <p:cTn id="141" fill="hold">
                      <p:stCondLst>
                        <p:cond delay="indefinite"/>
                      </p:stCondLst>
                      <p:childTnLst>
                        <p:par>
                          <p:cTn id="142" fill="hold">
                            <p:stCondLst>
                              <p:cond delay="0"/>
                            </p:stCondLst>
                            <p:childTnLst>
                              <p:par>
                                <p:cTn id="143" presetID="22" presetClass="entr" presetSubtype="1" fill="hold" nodeType="clickEffect">
                                  <p:stCondLst>
                                    <p:cond delay="0"/>
                                  </p:stCondLst>
                                  <p:childTnLst>
                                    <p:set>
                                      <p:cBhvr>
                                        <p:cTn id="144" dur="1" fill="hold">
                                          <p:stCondLst>
                                            <p:cond delay="0"/>
                                          </p:stCondLst>
                                        </p:cTn>
                                        <p:tgtEl>
                                          <p:spTgt spid="48"/>
                                        </p:tgtEl>
                                        <p:attrNameLst>
                                          <p:attrName>style.visibility</p:attrName>
                                        </p:attrNameLst>
                                      </p:cBhvr>
                                      <p:to>
                                        <p:strVal val="visible"/>
                                      </p:to>
                                    </p:set>
                                    <p:animEffect transition="in" filter="wipe(up)">
                                      <p:cBhvr>
                                        <p:cTn id="145" dur="500"/>
                                        <p:tgtEl>
                                          <p:spTgt spid="48"/>
                                        </p:tgtEl>
                                      </p:cBhvr>
                                    </p:animEffect>
                                  </p:childTnLst>
                                </p:cTn>
                              </p:par>
                            </p:childTnLst>
                          </p:cTn>
                        </p:par>
                        <p:par>
                          <p:cTn id="146" fill="hold">
                            <p:stCondLst>
                              <p:cond delay="500"/>
                            </p:stCondLst>
                            <p:childTnLst>
                              <p:par>
                                <p:cTn id="147" presetID="53" presetClass="entr" presetSubtype="16" fill="hold" grpId="0" nodeType="afterEffect">
                                  <p:stCondLst>
                                    <p:cond delay="0"/>
                                  </p:stCondLst>
                                  <p:childTnLst>
                                    <p:set>
                                      <p:cBhvr>
                                        <p:cTn id="148" dur="1" fill="hold">
                                          <p:stCondLst>
                                            <p:cond delay="0"/>
                                          </p:stCondLst>
                                        </p:cTn>
                                        <p:tgtEl>
                                          <p:spTgt spid="46"/>
                                        </p:tgtEl>
                                        <p:attrNameLst>
                                          <p:attrName>style.visibility</p:attrName>
                                        </p:attrNameLst>
                                      </p:cBhvr>
                                      <p:to>
                                        <p:strVal val="visible"/>
                                      </p:to>
                                    </p:set>
                                    <p:anim calcmode="lin" valueType="num">
                                      <p:cBhvr>
                                        <p:cTn id="149" dur="500" fill="hold"/>
                                        <p:tgtEl>
                                          <p:spTgt spid="46"/>
                                        </p:tgtEl>
                                        <p:attrNameLst>
                                          <p:attrName>ppt_w</p:attrName>
                                        </p:attrNameLst>
                                      </p:cBhvr>
                                      <p:tavLst>
                                        <p:tav tm="0">
                                          <p:val>
                                            <p:fltVal val="0"/>
                                          </p:val>
                                        </p:tav>
                                        <p:tav tm="100000">
                                          <p:val>
                                            <p:strVal val="#ppt_w"/>
                                          </p:val>
                                        </p:tav>
                                      </p:tavLst>
                                    </p:anim>
                                    <p:anim calcmode="lin" valueType="num">
                                      <p:cBhvr>
                                        <p:cTn id="150" dur="500" fill="hold"/>
                                        <p:tgtEl>
                                          <p:spTgt spid="46"/>
                                        </p:tgtEl>
                                        <p:attrNameLst>
                                          <p:attrName>ppt_h</p:attrName>
                                        </p:attrNameLst>
                                      </p:cBhvr>
                                      <p:tavLst>
                                        <p:tav tm="0">
                                          <p:val>
                                            <p:fltVal val="0"/>
                                          </p:val>
                                        </p:tav>
                                        <p:tav tm="100000">
                                          <p:val>
                                            <p:strVal val="#ppt_h"/>
                                          </p:val>
                                        </p:tav>
                                      </p:tavLst>
                                    </p:anim>
                                    <p:animEffect transition="in" filter="fade">
                                      <p:cBhvr>
                                        <p:cTn id="15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33" grpId="0" animBg="1"/>
      <p:bldP spid="43" grpId="0" animBg="1"/>
      <p:bldP spid="46" grpId="0" animBg="1"/>
      <p:bldP spid="3" grpId="0"/>
      <p:bldP spid="34" grpId="0"/>
      <p:bldP spid="35" grpId="0"/>
    </p:bldLst>
  </p:timing>
</p:sld>
</file>

<file path=ppt/slides/slide2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2" name="Picture 2" descr="roman-empire[1]"/>
          <p:cNvPicPr>
            <a:picLocks noGrp="1" noChangeAspect="1" noChangeArrowheads="1"/>
          </p:cNvPicPr>
          <p:nvPr>
            <p:ph/>
          </p:nvPr>
        </p:nvPicPr>
        <p:blipFill>
          <a:blip r:embed="rId2" cstate="email">
            <a:extLst>
              <a:ext uri="{28A0092B-C50C-407E-A947-70E740481C1C}">
                <a14:useLocalDpi xmlns:a14="http://schemas.microsoft.com/office/drawing/2010/main"/>
              </a:ext>
            </a:extLst>
          </a:blip>
          <a:srcRect b="861"/>
          <a:stretch>
            <a:fillRect/>
          </a:stretch>
        </p:blipFill>
        <p:spPr>
          <a:xfrm>
            <a:off x="1525192" y="686516"/>
            <a:ext cx="9141619" cy="62134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03" name="Text Box 3"/>
          <p:cNvSpPr txBox="1">
            <a:spLocks noChangeArrowheads="1"/>
          </p:cNvSpPr>
          <p:nvPr/>
        </p:nvSpPr>
        <p:spPr bwMode="auto">
          <a:xfrm>
            <a:off x="4260755" y="3677888"/>
            <a:ext cx="1599783" cy="366617"/>
          </a:xfrm>
          <a:prstGeom prst="rect">
            <a:avLst/>
          </a:prstGeom>
          <a:solidFill>
            <a:srgbClr val="22211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063">
              <a:spcBef>
                <a:spcPct val="50000"/>
              </a:spcBef>
            </a:pPr>
            <a:r>
              <a:rPr lang="en-US" altLang="en-US" sz="1799" dirty="0">
                <a:solidFill>
                  <a:prstClr val="white"/>
                </a:solidFill>
              </a:rPr>
              <a:t>Western Text</a:t>
            </a:r>
          </a:p>
        </p:txBody>
      </p:sp>
      <p:sp>
        <p:nvSpPr>
          <p:cNvPr id="51204" name="Text Box 4"/>
          <p:cNvSpPr txBox="1">
            <a:spLocks noChangeArrowheads="1"/>
          </p:cNvSpPr>
          <p:nvPr/>
        </p:nvSpPr>
        <p:spPr bwMode="auto">
          <a:xfrm>
            <a:off x="6705443" y="3747578"/>
            <a:ext cx="1752144" cy="366618"/>
          </a:xfrm>
          <a:prstGeom prst="rect">
            <a:avLst/>
          </a:prstGeom>
          <a:solidFill>
            <a:srgbClr val="22211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063">
              <a:spcBef>
                <a:spcPct val="50000"/>
              </a:spcBef>
            </a:pPr>
            <a:r>
              <a:rPr lang="en-US" altLang="en-US" sz="1799" dirty="0">
                <a:solidFill>
                  <a:prstClr val="white"/>
                </a:solidFill>
              </a:rPr>
              <a:t>Byzantine Text</a:t>
            </a:r>
          </a:p>
        </p:txBody>
      </p:sp>
      <p:sp>
        <p:nvSpPr>
          <p:cNvPr id="51205" name="Text Box 5"/>
          <p:cNvSpPr txBox="1">
            <a:spLocks noChangeArrowheads="1"/>
          </p:cNvSpPr>
          <p:nvPr/>
        </p:nvSpPr>
        <p:spPr bwMode="auto">
          <a:xfrm>
            <a:off x="8533765" y="5472019"/>
            <a:ext cx="1828324" cy="366618"/>
          </a:xfrm>
          <a:prstGeom prst="rect">
            <a:avLst/>
          </a:prstGeom>
          <a:solidFill>
            <a:srgbClr val="22211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063">
              <a:spcBef>
                <a:spcPct val="50000"/>
              </a:spcBef>
            </a:pPr>
            <a:r>
              <a:rPr lang="en-US" altLang="en-US" sz="1799" dirty="0">
                <a:solidFill>
                  <a:prstClr val="white"/>
                </a:solidFill>
              </a:rPr>
              <a:t>Caesarean Text</a:t>
            </a:r>
          </a:p>
        </p:txBody>
      </p:sp>
      <p:sp>
        <p:nvSpPr>
          <p:cNvPr id="51206" name="Text Box 6"/>
          <p:cNvSpPr txBox="1">
            <a:spLocks noChangeArrowheads="1"/>
          </p:cNvSpPr>
          <p:nvPr/>
        </p:nvSpPr>
        <p:spPr bwMode="auto">
          <a:xfrm>
            <a:off x="5791279" y="5562046"/>
            <a:ext cx="1980684" cy="366618"/>
          </a:xfrm>
          <a:prstGeom prst="rect">
            <a:avLst/>
          </a:prstGeom>
          <a:solidFill>
            <a:srgbClr val="22211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063">
              <a:spcBef>
                <a:spcPct val="50000"/>
              </a:spcBef>
            </a:pPr>
            <a:r>
              <a:rPr lang="en-US" altLang="en-US" sz="1799" dirty="0">
                <a:solidFill>
                  <a:prstClr val="white"/>
                </a:solidFill>
              </a:rPr>
              <a:t>Alexandrian Text</a:t>
            </a:r>
          </a:p>
        </p:txBody>
      </p:sp>
      <p:sp>
        <p:nvSpPr>
          <p:cNvPr id="51207" name="Text Box 7"/>
          <p:cNvSpPr txBox="1">
            <a:spLocks noChangeArrowheads="1"/>
          </p:cNvSpPr>
          <p:nvPr/>
        </p:nvSpPr>
        <p:spPr bwMode="auto">
          <a:xfrm>
            <a:off x="1753732" y="894"/>
            <a:ext cx="8455997" cy="518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457063">
              <a:spcBef>
                <a:spcPct val="50000"/>
              </a:spcBef>
            </a:pPr>
            <a:r>
              <a:rPr lang="en-US" altLang="en-US" sz="2799" dirty="0">
                <a:solidFill>
                  <a:prstClr val="black"/>
                </a:solidFill>
                <a:latin typeface="Cooper Black" pitchFamily="18" charset="0"/>
              </a:rPr>
              <a:t>GEOGRAPHICAL TEXTUAL FAMILIES</a:t>
            </a:r>
          </a:p>
        </p:txBody>
      </p:sp>
      <p:sp>
        <p:nvSpPr>
          <p:cNvPr id="3" name="Slide Number Placeholder 2"/>
          <p:cNvSpPr>
            <a:spLocks noGrp="1"/>
          </p:cNvSpPr>
          <p:nvPr>
            <p:ph type="sldNum" sz="quarter" idx="12"/>
          </p:nvPr>
        </p:nvSpPr>
        <p:spPr/>
        <p:txBody>
          <a:bodyPr/>
          <a:lstStyle/>
          <a:p>
            <a:pPr defTabSz="457063">
              <a:defRPr/>
            </a:pPr>
            <a:fld id="{4945F806-B121-48CE-B646-F144F03CC7ED}" type="slidenum">
              <a:rPr lang="en-US" altLang="en-US">
                <a:solidFill>
                  <a:srgbClr val="F2F0EF"/>
                </a:solidFill>
                <a:latin typeface="Century Schoolbook" panose="02040604050505020304"/>
              </a:rPr>
              <a:pPr defTabSz="457063">
                <a:defRPr/>
              </a:pPr>
              <a:t>206</a:t>
            </a:fld>
            <a:endParaRPr lang="en-US" altLang="en-US">
              <a:solidFill>
                <a:srgbClr val="F2F0EF"/>
              </a:solidFill>
              <a:latin typeface="Century Schoolbook" panose="02040604050505020304"/>
            </a:endParaRPr>
          </a:p>
        </p:txBody>
      </p:sp>
    </p:spTree>
    <p:extLst>
      <p:ext uri="{BB962C8B-B14F-4D97-AF65-F5344CB8AC3E}">
        <p14:creationId xmlns:p14="http://schemas.microsoft.com/office/powerpoint/2010/main" val="1471106298"/>
      </p:ext>
    </p:extLst>
  </p:cSld>
  <p:clrMapOvr>
    <a:masterClrMapping/>
  </p:clrMapOvr>
  <p:transition>
    <p:split orient="vert"/>
  </p:transition>
</p:sld>
</file>

<file path=ppt/slides/slide2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450287" y="69666"/>
            <a:ext cx="9603275" cy="1049235"/>
          </a:xfrm>
        </p:spPr>
        <p:txBody>
          <a:bodyPr/>
          <a:lstStyle/>
          <a:p>
            <a:pPr algn="ctr"/>
            <a:r>
              <a:rPr lang="en-US" dirty="0">
                <a:solidFill>
                  <a:srgbClr val="002060"/>
                </a:solidFill>
              </a:rPr>
              <a:t>AN EXAMPLE OF A TEXTUAL VARIATION</a:t>
            </a:r>
          </a:p>
        </p:txBody>
      </p:sp>
      <p:sp>
        <p:nvSpPr>
          <p:cNvPr id="3" name="Content Placeholder 2"/>
          <p:cNvSpPr>
            <a:spLocks noGrp="1"/>
          </p:cNvSpPr>
          <p:nvPr>
            <p:ph idx="1"/>
          </p:nvPr>
        </p:nvSpPr>
        <p:spPr>
          <a:xfrm>
            <a:off x="1452788" y="641325"/>
            <a:ext cx="9600774" cy="555652"/>
          </a:xfrm>
        </p:spPr>
        <p:txBody>
          <a:bodyPr>
            <a:normAutofit fontScale="92500" lnSpcReduction="10000"/>
          </a:bodyPr>
          <a:lstStyle/>
          <a:p>
            <a:pPr marL="0" indent="0">
              <a:buNone/>
            </a:pPr>
            <a:r>
              <a:rPr lang="en-US" sz="2799" dirty="0">
                <a:solidFill>
                  <a:srgbClr val="002060"/>
                </a:solidFill>
              </a:rPr>
              <a:t>Mark1:2</a:t>
            </a:r>
          </a:p>
          <a:p>
            <a:pPr marL="0" indent="0">
              <a:buNone/>
            </a:pPr>
            <a:endParaRPr lang="en-US" sz="2799"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6389" y="1986910"/>
            <a:ext cx="3846609" cy="1636645"/>
          </a:xfrm>
          <a:prstGeom prst="rect">
            <a:avLst/>
          </a:prstGeom>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61943" y="2000518"/>
            <a:ext cx="7170887" cy="1636645"/>
          </a:xfrm>
          <a:prstGeom prst="rect">
            <a:avLst/>
          </a:prstGeom>
        </p:spPr>
      </p:pic>
      <p:sp>
        <p:nvSpPr>
          <p:cNvPr id="8" name="TextBox 7"/>
          <p:cNvSpPr txBox="1"/>
          <p:nvPr/>
        </p:nvSpPr>
        <p:spPr>
          <a:xfrm>
            <a:off x="5791777" y="3694014"/>
            <a:ext cx="4233641" cy="369236"/>
          </a:xfrm>
          <a:prstGeom prst="rect">
            <a:avLst/>
          </a:prstGeom>
          <a:noFill/>
        </p:spPr>
        <p:txBody>
          <a:bodyPr wrap="square" rtlCol="0">
            <a:spAutoFit/>
          </a:bodyPr>
          <a:lstStyle/>
          <a:p>
            <a:pPr algn="ctr" defTabSz="457063">
              <a:defRPr/>
            </a:pPr>
            <a:r>
              <a:rPr lang="en-US" sz="1799" b="1" dirty="0">
                <a:solidFill>
                  <a:prstClr val="black"/>
                </a:solidFill>
                <a:latin typeface="Gill Sans MT" panose="020B0502020104020203"/>
              </a:rPr>
              <a:t>A CODEX ALEXANDRINUS </a:t>
            </a:r>
            <a:r>
              <a:rPr lang="en-US" sz="1050" b="1" dirty="0">
                <a:solidFill>
                  <a:prstClr val="black"/>
                </a:solidFill>
                <a:latin typeface="Gill Sans MT" panose="020B0502020104020203"/>
              </a:rPr>
              <a:t>(5</a:t>
            </a:r>
            <a:r>
              <a:rPr lang="en-US" sz="1050" b="1" baseline="30000" dirty="0">
                <a:solidFill>
                  <a:prstClr val="black"/>
                </a:solidFill>
                <a:latin typeface="Gill Sans MT" panose="020B0502020104020203"/>
              </a:rPr>
              <a:t>th</a:t>
            </a:r>
            <a:r>
              <a:rPr lang="en-US" sz="1050" b="1" dirty="0">
                <a:solidFill>
                  <a:prstClr val="black"/>
                </a:solidFill>
                <a:latin typeface="Gill Sans MT" panose="020B0502020104020203"/>
              </a:rPr>
              <a:t> century)</a:t>
            </a:r>
          </a:p>
        </p:txBody>
      </p:sp>
      <p:sp>
        <p:nvSpPr>
          <p:cNvPr id="9" name="TextBox 8"/>
          <p:cNvSpPr txBox="1"/>
          <p:nvPr/>
        </p:nvSpPr>
        <p:spPr>
          <a:xfrm>
            <a:off x="504620" y="1108684"/>
            <a:ext cx="4377413" cy="830740"/>
          </a:xfrm>
          <a:prstGeom prst="rect">
            <a:avLst/>
          </a:prstGeom>
          <a:noFill/>
        </p:spPr>
        <p:txBody>
          <a:bodyPr wrap="square" rtlCol="0">
            <a:spAutoFit/>
          </a:bodyPr>
          <a:lstStyle/>
          <a:p>
            <a:pPr defTabSz="457063">
              <a:defRPr/>
            </a:pPr>
            <a:r>
              <a:rPr lang="en-US" sz="2399" dirty="0">
                <a:solidFill>
                  <a:prstClr val="black"/>
                </a:solidFill>
                <a:latin typeface="Greekth" panose="02020803070505020304" pitchFamily="18" charset="0"/>
                <a:ea typeface="Calibri" panose="020F0502020204030204" pitchFamily="34" charset="0"/>
                <a:cs typeface="Times New Roman" panose="02020603050405020304" pitchFamily="18" charset="0"/>
              </a:rPr>
              <a:t>…</a:t>
            </a:r>
            <a:r>
              <a:rPr lang="el-GR" sz="2399" dirty="0">
                <a:solidFill>
                  <a:srgbClr val="FF0000"/>
                </a:solidFill>
                <a:latin typeface="Greekth" panose="02020803070505020304" pitchFamily="18" charset="0"/>
                <a:ea typeface="Calibri" panose="020F0502020204030204" pitchFamily="34" charset="0"/>
                <a:cs typeface="Times New Roman" panose="02020603050405020304" pitchFamily="18" charset="0"/>
              </a:rPr>
              <a:t>εν τω Ησαια τω προφητη</a:t>
            </a:r>
            <a:r>
              <a:rPr lang="el-GR" sz="2399" dirty="0">
                <a:solidFill>
                  <a:prstClr val="black"/>
                </a:solidFill>
                <a:latin typeface="Greekth" panose="02020803070505020304" pitchFamily="18" charset="0"/>
                <a:ea typeface="Calibri" panose="020F0502020204030204" pitchFamily="34" charset="0"/>
                <a:cs typeface="Times New Roman" panose="02020603050405020304" pitchFamily="18" charset="0"/>
              </a:rPr>
              <a:t>.</a:t>
            </a:r>
            <a:endParaRPr lang="en-US" sz="2399" dirty="0">
              <a:solidFill>
                <a:prstClr val="black"/>
              </a:solidFill>
              <a:latin typeface="Greekth" panose="02020803070505020304" pitchFamily="18" charset="0"/>
              <a:ea typeface="Calibri" panose="020F0502020204030204" pitchFamily="34" charset="0"/>
              <a:cs typeface="Times New Roman" panose="02020603050405020304" pitchFamily="18" charset="0"/>
            </a:endParaRPr>
          </a:p>
          <a:p>
            <a:pPr defTabSz="457063">
              <a:defRPr/>
            </a:pPr>
            <a:r>
              <a:rPr lang="en-US" sz="2399"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2399"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2399" dirty="0">
                <a:solidFill>
                  <a:srgbClr val="FF0000"/>
                </a:solidFill>
                <a:latin typeface="Calibri" panose="020F0502020204030204" pitchFamily="34" charset="0"/>
                <a:ea typeface="Calibri" panose="020F0502020204030204" pitchFamily="34" charset="0"/>
                <a:cs typeface="Times New Roman" panose="02020603050405020304" pitchFamily="18" charset="0"/>
              </a:rPr>
              <a:t>in Isaiah the prophet</a:t>
            </a:r>
            <a:r>
              <a:rPr lang="en-US" sz="2399"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lang="en-US" sz="2399" dirty="0">
              <a:solidFill>
                <a:prstClr val="black"/>
              </a:solidFill>
              <a:latin typeface="Gill Sans MT" panose="020B0502020104020203"/>
            </a:endParaRPr>
          </a:p>
        </p:txBody>
      </p:sp>
      <p:sp>
        <p:nvSpPr>
          <p:cNvPr id="10" name="TextBox 9"/>
          <p:cNvSpPr txBox="1"/>
          <p:nvPr/>
        </p:nvSpPr>
        <p:spPr>
          <a:xfrm>
            <a:off x="2349399" y="2641007"/>
            <a:ext cx="1888895" cy="461545"/>
          </a:xfrm>
          <a:prstGeom prst="rect">
            <a:avLst/>
          </a:prstGeom>
          <a:noFill/>
        </p:spPr>
        <p:txBody>
          <a:bodyPr wrap="square" rtlCol="0">
            <a:spAutoFit/>
          </a:bodyPr>
          <a:lstStyle/>
          <a:p>
            <a:pPr defTabSz="457063">
              <a:defRPr/>
            </a:pPr>
            <a:r>
              <a:rPr lang="en-US" sz="2399" dirty="0">
                <a:solidFill>
                  <a:srgbClr val="FF0000"/>
                </a:solidFill>
                <a:latin typeface="Gill Sans MT" panose="020B0502020104020203"/>
              </a:rPr>
              <a:t>__________</a:t>
            </a:r>
          </a:p>
        </p:txBody>
      </p:sp>
      <p:sp>
        <p:nvSpPr>
          <p:cNvPr id="11" name="TextBox 10"/>
          <p:cNvSpPr txBox="1"/>
          <p:nvPr/>
        </p:nvSpPr>
        <p:spPr>
          <a:xfrm>
            <a:off x="865006" y="2951844"/>
            <a:ext cx="2696341" cy="461537"/>
          </a:xfrm>
          <a:prstGeom prst="rect">
            <a:avLst/>
          </a:prstGeom>
          <a:noFill/>
        </p:spPr>
        <p:txBody>
          <a:bodyPr wrap="square" rtlCol="0">
            <a:spAutoFit/>
          </a:bodyPr>
          <a:lstStyle/>
          <a:p>
            <a:pPr defTabSz="457063">
              <a:defRPr/>
            </a:pPr>
            <a:r>
              <a:rPr lang="en-US" sz="2399" dirty="0">
                <a:solidFill>
                  <a:srgbClr val="FF0000"/>
                </a:solidFill>
                <a:latin typeface="Gill Sans MT" panose="020B0502020104020203"/>
              </a:rPr>
              <a:t>______________</a:t>
            </a:r>
          </a:p>
        </p:txBody>
      </p:sp>
      <p:sp>
        <p:nvSpPr>
          <p:cNvPr id="12" name="TextBox 11"/>
          <p:cNvSpPr txBox="1"/>
          <p:nvPr/>
        </p:nvSpPr>
        <p:spPr>
          <a:xfrm>
            <a:off x="4751864" y="1102474"/>
            <a:ext cx="3213372" cy="830740"/>
          </a:xfrm>
          <a:prstGeom prst="rect">
            <a:avLst/>
          </a:prstGeom>
          <a:noFill/>
        </p:spPr>
        <p:txBody>
          <a:bodyPr wrap="square" rtlCol="0">
            <a:spAutoFit/>
          </a:bodyPr>
          <a:lstStyle/>
          <a:p>
            <a:pPr defTabSz="457063">
              <a:defRPr/>
            </a:pPr>
            <a:r>
              <a:rPr lang="en-US" sz="2399" dirty="0">
                <a:solidFill>
                  <a:prstClr val="black"/>
                </a:solidFill>
                <a:latin typeface="Greekth" panose="02020803070505020304" pitchFamily="18" charset="0"/>
                <a:ea typeface="Calibri" panose="020F0502020204030204" pitchFamily="34" charset="0"/>
                <a:cs typeface="Times New Roman" panose="02020603050405020304" pitchFamily="18" charset="0"/>
              </a:rPr>
              <a:t>…</a:t>
            </a:r>
            <a:r>
              <a:rPr lang="el-GR" sz="2399" dirty="0">
                <a:solidFill>
                  <a:srgbClr val="FF0000"/>
                </a:solidFill>
                <a:latin typeface="Greekth" panose="02020803070505020304" pitchFamily="18" charset="0"/>
                <a:ea typeface="Calibri" panose="020F0502020204030204" pitchFamily="34" charset="0"/>
                <a:cs typeface="Times New Roman" panose="02020603050405020304" pitchFamily="18" charset="0"/>
              </a:rPr>
              <a:t>εν τοις προφηταις</a:t>
            </a:r>
            <a:r>
              <a:rPr lang="el-GR" sz="2399" dirty="0">
                <a:solidFill>
                  <a:prstClr val="black"/>
                </a:solidFill>
                <a:latin typeface="Greekth" panose="02020803070505020304" pitchFamily="18" charset="0"/>
                <a:ea typeface="Calibri" panose="020F0502020204030204" pitchFamily="34" charset="0"/>
                <a:cs typeface="Times New Roman" panose="02020603050405020304" pitchFamily="18" charset="0"/>
              </a:rPr>
              <a:t>.</a:t>
            </a:r>
          </a:p>
          <a:p>
            <a:pPr defTabSz="457063">
              <a:defRPr/>
            </a:pPr>
            <a:r>
              <a:rPr lang="en-US" sz="2399" dirty="0">
                <a:solidFill>
                  <a:prstClr val="black"/>
                </a:solidFill>
                <a:latin typeface="Greekth" panose="02020803070505020304" pitchFamily="18" charset="0"/>
                <a:ea typeface="Calibri" panose="020F0502020204030204" pitchFamily="34" charset="0"/>
                <a:cs typeface="Times New Roman" panose="02020603050405020304" pitchFamily="18" charset="0"/>
              </a:rPr>
              <a:t>  </a:t>
            </a:r>
            <a:r>
              <a:rPr lang="en-US" sz="2399"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2399" dirty="0">
                <a:solidFill>
                  <a:srgbClr val="FF0000"/>
                </a:solidFill>
                <a:latin typeface="Calibri" panose="020F0502020204030204" pitchFamily="34" charset="0"/>
                <a:ea typeface="Calibri" panose="020F0502020204030204" pitchFamily="34" charset="0"/>
                <a:cs typeface="Times New Roman" panose="02020603050405020304" pitchFamily="18" charset="0"/>
              </a:rPr>
              <a:t>in the prophets</a:t>
            </a:r>
            <a:r>
              <a:rPr lang="en-US" sz="2399"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lang="en-US" sz="2399" dirty="0">
              <a:solidFill>
                <a:prstClr val="black"/>
              </a:solidFill>
              <a:latin typeface="Gill Sans MT" panose="020B0502020104020203"/>
            </a:endParaRPr>
          </a:p>
        </p:txBody>
      </p:sp>
      <p:sp>
        <p:nvSpPr>
          <p:cNvPr id="13" name="TextBox 12"/>
          <p:cNvSpPr txBox="1"/>
          <p:nvPr/>
        </p:nvSpPr>
        <p:spPr>
          <a:xfrm>
            <a:off x="7997330" y="2574459"/>
            <a:ext cx="3540564" cy="461545"/>
          </a:xfrm>
          <a:prstGeom prst="rect">
            <a:avLst/>
          </a:prstGeom>
          <a:noFill/>
        </p:spPr>
        <p:txBody>
          <a:bodyPr wrap="square" rtlCol="0">
            <a:spAutoFit/>
          </a:bodyPr>
          <a:lstStyle/>
          <a:p>
            <a:pPr defTabSz="457063">
              <a:defRPr/>
            </a:pPr>
            <a:r>
              <a:rPr lang="en-US" sz="2399" dirty="0">
                <a:solidFill>
                  <a:srgbClr val="FF0000"/>
                </a:solidFill>
                <a:latin typeface="Gill Sans MT" panose="020B0502020104020203"/>
              </a:rPr>
              <a:t>___________________</a:t>
            </a:r>
          </a:p>
        </p:txBody>
      </p:sp>
      <p:sp>
        <p:nvSpPr>
          <p:cNvPr id="14" name="TextBox 13"/>
          <p:cNvSpPr txBox="1"/>
          <p:nvPr/>
        </p:nvSpPr>
        <p:spPr>
          <a:xfrm>
            <a:off x="549730" y="3698250"/>
            <a:ext cx="3733674" cy="369236"/>
          </a:xfrm>
          <a:prstGeom prst="rect">
            <a:avLst/>
          </a:prstGeom>
          <a:noFill/>
        </p:spPr>
        <p:txBody>
          <a:bodyPr wrap="square" rtlCol="0">
            <a:spAutoFit/>
          </a:bodyPr>
          <a:lstStyle/>
          <a:p>
            <a:pPr algn="ctr" defTabSz="457063">
              <a:defRPr/>
            </a:pPr>
            <a:r>
              <a:rPr lang="en-US" sz="1799" b="1" dirty="0">
                <a:solidFill>
                  <a:prstClr val="black"/>
                </a:solidFill>
                <a:latin typeface="HebrewTh" pitchFamily="2" charset="0"/>
              </a:rPr>
              <a:t>X </a:t>
            </a:r>
            <a:r>
              <a:rPr lang="en-US" sz="1799" b="1" dirty="0">
                <a:solidFill>
                  <a:prstClr val="black"/>
                </a:solidFill>
                <a:latin typeface="Gill Sans MT" panose="020B0502020104020203"/>
              </a:rPr>
              <a:t>CODEX SINAITICUS </a:t>
            </a:r>
            <a:r>
              <a:rPr lang="en-US" sz="1050" b="1" dirty="0">
                <a:solidFill>
                  <a:prstClr val="black"/>
                </a:solidFill>
                <a:latin typeface="Gill Sans MT" panose="020B0502020104020203"/>
              </a:rPr>
              <a:t>(4</a:t>
            </a:r>
            <a:r>
              <a:rPr lang="en-US" sz="1050" b="1" baseline="30000" dirty="0">
                <a:solidFill>
                  <a:prstClr val="black"/>
                </a:solidFill>
                <a:latin typeface="Gill Sans MT" panose="020B0502020104020203"/>
              </a:rPr>
              <a:t>th</a:t>
            </a:r>
            <a:r>
              <a:rPr lang="en-US" sz="1050" b="1" dirty="0">
                <a:solidFill>
                  <a:prstClr val="black"/>
                </a:solidFill>
                <a:latin typeface="Gill Sans MT" panose="020B0502020104020203"/>
              </a:rPr>
              <a:t> century)</a:t>
            </a:r>
          </a:p>
        </p:txBody>
      </p:sp>
      <p:sp>
        <p:nvSpPr>
          <p:cNvPr id="15" name="TextBox 14"/>
          <p:cNvSpPr txBox="1"/>
          <p:nvPr/>
        </p:nvSpPr>
        <p:spPr>
          <a:xfrm>
            <a:off x="8288024" y="535430"/>
            <a:ext cx="3444806" cy="1323094"/>
          </a:xfrm>
          <a:prstGeom prst="rect">
            <a:avLst/>
          </a:prstGeom>
          <a:noFill/>
        </p:spPr>
        <p:txBody>
          <a:bodyPr wrap="square" rtlCol="0">
            <a:spAutoFit/>
          </a:bodyPr>
          <a:lstStyle/>
          <a:p>
            <a:pPr defTabSz="457063">
              <a:defRPr/>
            </a:pPr>
            <a:r>
              <a:rPr lang="en-US" sz="1999" b="1" i="1" dirty="0">
                <a:solidFill>
                  <a:prstClr val="black"/>
                </a:solidFill>
                <a:latin typeface="Gill Sans MT" panose="020B0502020104020203"/>
              </a:rPr>
              <a:t>The problem, of course, is that the passages quoted come from Malachi 3:1 as well as Isaiah 40:3.</a:t>
            </a:r>
          </a:p>
        </p:txBody>
      </p:sp>
      <p:sp>
        <p:nvSpPr>
          <p:cNvPr id="7" name="TextBox 6">
            <a:extLst>
              <a:ext uri="{FF2B5EF4-FFF2-40B4-BE49-F238E27FC236}">
                <a16:creationId xmlns:a16="http://schemas.microsoft.com/office/drawing/2014/main" id="{C8E5EB4E-F5FC-4163-ABFB-BC7E81FCEEEB}"/>
              </a:ext>
            </a:extLst>
          </p:cNvPr>
          <p:cNvSpPr txBox="1"/>
          <p:nvPr/>
        </p:nvSpPr>
        <p:spPr>
          <a:xfrm>
            <a:off x="4561943" y="4105784"/>
            <a:ext cx="7048051" cy="461545"/>
          </a:xfrm>
          <a:prstGeom prst="rect">
            <a:avLst/>
          </a:prstGeom>
          <a:noFill/>
        </p:spPr>
        <p:txBody>
          <a:bodyPr wrap="square" rtlCol="0">
            <a:spAutoFit/>
          </a:bodyPr>
          <a:lstStyle/>
          <a:p>
            <a:pPr defTabSz="457063"/>
            <a:r>
              <a:rPr lang="en-US" sz="2399" i="1" dirty="0">
                <a:solidFill>
                  <a:prstClr val="black"/>
                </a:solidFill>
                <a:latin typeface="Gill Sans MT" panose="020B0502020104020203"/>
              </a:rPr>
              <a:t>Followed by the KJV</a:t>
            </a:r>
          </a:p>
        </p:txBody>
      </p:sp>
      <p:sp>
        <p:nvSpPr>
          <p:cNvPr id="16" name="TextBox 15">
            <a:extLst>
              <a:ext uri="{FF2B5EF4-FFF2-40B4-BE49-F238E27FC236}">
                <a16:creationId xmlns:a16="http://schemas.microsoft.com/office/drawing/2014/main" id="{C207A6AE-01BA-4438-B5BA-E94B1DC95F6F}"/>
              </a:ext>
            </a:extLst>
          </p:cNvPr>
          <p:cNvSpPr txBox="1"/>
          <p:nvPr/>
        </p:nvSpPr>
        <p:spPr>
          <a:xfrm>
            <a:off x="549730" y="4087770"/>
            <a:ext cx="3932449" cy="461537"/>
          </a:xfrm>
          <a:prstGeom prst="rect">
            <a:avLst/>
          </a:prstGeom>
          <a:noFill/>
        </p:spPr>
        <p:txBody>
          <a:bodyPr wrap="square" rtlCol="0">
            <a:spAutoFit/>
          </a:bodyPr>
          <a:lstStyle/>
          <a:p>
            <a:pPr defTabSz="457063"/>
            <a:r>
              <a:rPr lang="en-US" sz="2399" i="1" dirty="0">
                <a:solidFill>
                  <a:prstClr val="black"/>
                </a:solidFill>
                <a:latin typeface="Gill Sans MT" panose="020B0502020104020203"/>
              </a:rPr>
              <a:t>Followed by all modern versions</a:t>
            </a:r>
          </a:p>
        </p:txBody>
      </p:sp>
    </p:spTree>
    <p:extLst>
      <p:ext uri="{BB962C8B-B14F-4D97-AF65-F5344CB8AC3E}">
        <p14:creationId xmlns:p14="http://schemas.microsoft.com/office/powerpoint/2010/main" val="166408054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CE6C7-EDB2-4504-872A-A552D13E0F1F}"/>
              </a:ext>
            </a:extLst>
          </p:cNvPr>
          <p:cNvSpPr>
            <a:spLocks noGrp="1"/>
          </p:cNvSpPr>
          <p:nvPr>
            <p:ph type="title"/>
          </p:nvPr>
        </p:nvSpPr>
        <p:spPr>
          <a:xfrm>
            <a:off x="411640" y="141171"/>
            <a:ext cx="9692640" cy="869482"/>
          </a:xfrm>
        </p:spPr>
        <p:txBody>
          <a:bodyPr>
            <a:normAutofit/>
          </a:bodyPr>
          <a:lstStyle/>
          <a:p>
            <a:r>
              <a:rPr lang="en-US" sz="3600" b="1" dirty="0">
                <a:solidFill>
                  <a:srgbClr val="00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Selected Readings</a:t>
            </a:r>
          </a:p>
        </p:txBody>
      </p:sp>
      <p:sp>
        <p:nvSpPr>
          <p:cNvPr id="3" name="Content Placeholder 2">
            <a:extLst>
              <a:ext uri="{FF2B5EF4-FFF2-40B4-BE49-F238E27FC236}">
                <a16:creationId xmlns:a16="http://schemas.microsoft.com/office/drawing/2014/main" id="{6A7370D0-8AF8-4341-A3FB-ACC241915272}"/>
              </a:ext>
            </a:extLst>
          </p:cNvPr>
          <p:cNvSpPr>
            <a:spLocks noGrp="1"/>
          </p:cNvSpPr>
          <p:nvPr>
            <p:ph idx="1"/>
          </p:nvPr>
        </p:nvSpPr>
        <p:spPr>
          <a:xfrm>
            <a:off x="593558" y="1155032"/>
            <a:ext cx="11325725" cy="5561797"/>
          </a:xfrm>
        </p:spPr>
        <p:txBody>
          <a:bodyPr>
            <a:normAutofit/>
          </a:bodyPr>
          <a:lstStyle/>
          <a:p>
            <a:pPr marL="0" indent="0">
              <a:buNone/>
            </a:pPr>
            <a:r>
              <a:rPr lang="en-US" sz="2400" b="1" dirty="0">
                <a:solidFill>
                  <a:srgbClr val="FFC000"/>
                </a:solidFill>
                <a:latin typeface="Tahoma" panose="020B0604030504040204" pitchFamily="34" charset="0"/>
                <a:ea typeface="Tahoma" panose="020B0604030504040204" pitchFamily="34" charset="0"/>
                <a:cs typeface="Tahoma" panose="020B0604030504040204" pitchFamily="34" charset="0"/>
              </a:rPr>
              <a:t>The early churches varied in their choice of selected readings.</a:t>
            </a:r>
          </a:p>
          <a:p>
            <a:r>
              <a:rPr lang="en-US" sz="2000" i="1" dirty="0">
                <a:solidFill>
                  <a:schemeClr val="bg1"/>
                </a:solidFill>
                <a:latin typeface="Tahoma" panose="020B0604030504040204" pitchFamily="34" charset="0"/>
                <a:ea typeface="Tahoma" panose="020B0604030504040204" pitchFamily="34" charset="0"/>
                <a:cs typeface="Tahoma" panose="020B0604030504040204" pitchFamily="34" charset="0"/>
              </a:rPr>
              <a:t>Some churches read from Sunday to Sunday until a particular book was finished (and this seemed to have been the general practice).</a:t>
            </a:r>
          </a:p>
          <a:p>
            <a:r>
              <a:rPr lang="en-US" sz="2000" i="1" dirty="0">
                <a:solidFill>
                  <a:schemeClr val="bg1"/>
                </a:solidFill>
                <a:latin typeface="Tahoma" panose="020B0604030504040204" pitchFamily="34" charset="0"/>
                <a:ea typeface="Tahoma" panose="020B0604030504040204" pitchFamily="34" charset="0"/>
                <a:cs typeface="Tahoma" panose="020B0604030504040204" pitchFamily="34" charset="0"/>
              </a:rPr>
              <a:t>In other areas (Spain and France), short selections from various parts of Scripture were pieced together.</a:t>
            </a:r>
          </a:p>
          <a:p>
            <a:r>
              <a:rPr lang="en-US" sz="2000" i="1" dirty="0">
                <a:solidFill>
                  <a:schemeClr val="bg1"/>
                </a:solidFill>
                <a:latin typeface="Tahoma" panose="020B0604030504040204" pitchFamily="34" charset="0"/>
                <a:ea typeface="Tahoma" panose="020B0604030504040204" pitchFamily="34" charset="0"/>
                <a:cs typeface="Tahoma" panose="020B0604030504040204" pitchFamily="34" charset="0"/>
              </a:rPr>
              <a:t>Some churches used harmonies of the gospels and read them in parallel.</a:t>
            </a:r>
          </a:p>
          <a:p>
            <a:r>
              <a:rPr lang="en-US" sz="2000" i="1" dirty="0">
                <a:solidFill>
                  <a:schemeClr val="bg1"/>
                </a:solidFill>
                <a:latin typeface="Tahoma" panose="020B0604030504040204" pitchFamily="34" charset="0"/>
                <a:ea typeface="Tahoma" panose="020B0604030504040204" pitchFamily="34" charset="0"/>
                <a:cs typeface="Tahoma" panose="020B0604030504040204" pitchFamily="34" charset="0"/>
              </a:rPr>
              <a:t>By the 4</a:t>
            </a:r>
            <a:r>
              <a:rPr lang="en-US" sz="2000" i="1" baseline="30000" dirty="0">
                <a:solidFill>
                  <a:schemeClr val="bg1"/>
                </a:solidFill>
                <a:latin typeface="Tahoma" panose="020B0604030504040204" pitchFamily="34" charset="0"/>
                <a:ea typeface="Tahoma" panose="020B0604030504040204" pitchFamily="34" charset="0"/>
                <a:cs typeface="Tahoma" panose="020B0604030504040204" pitchFamily="34" charset="0"/>
              </a:rPr>
              <a:t>th</a:t>
            </a:r>
            <a:r>
              <a:rPr lang="en-US" sz="2000" i="1" dirty="0">
                <a:solidFill>
                  <a:schemeClr val="bg1"/>
                </a:solidFill>
                <a:latin typeface="Tahoma" panose="020B0604030504040204" pitchFamily="34" charset="0"/>
                <a:ea typeface="Tahoma" panose="020B0604030504040204" pitchFamily="34" charset="0"/>
                <a:cs typeface="Tahoma" panose="020B0604030504040204" pitchFamily="34" charset="0"/>
              </a:rPr>
              <a:t> century, fixed readings were associated with Advent and Pentecost, and eventually, Lent, Good Friday, Easter, etc.</a:t>
            </a:r>
          </a:p>
          <a:p>
            <a:pPr marL="0" indent="0">
              <a:buNone/>
            </a:pPr>
            <a:endParaRPr lang="en-US" dirty="0"/>
          </a:p>
        </p:txBody>
      </p:sp>
    </p:spTree>
    <p:extLst>
      <p:ext uri="{BB962C8B-B14F-4D97-AF65-F5344CB8AC3E}">
        <p14:creationId xmlns:p14="http://schemas.microsoft.com/office/powerpoint/2010/main" val="353929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9DEBF-7082-411D-9521-50E1449032C9}"/>
              </a:ext>
            </a:extLst>
          </p:cNvPr>
          <p:cNvSpPr>
            <a:spLocks noGrp="1"/>
          </p:cNvSpPr>
          <p:nvPr>
            <p:ph type="title"/>
          </p:nvPr>
        </p:nvSpPr>
        <p:spPr>
          <a:xfrm>
            <a:off x="256332" y="90217"/>
            <a:ext cx="9690116" cy="826927"/>
          </a:xfrm>
        </p:spPr>
        <p:txBody>
          <a:bodyPr>
            <a:normAutofit/>
          </a:bodyPr>
          <a:lstStyle/>
          <a:p>
            <a:r>
              <a:rPr lang="en-US" sz="3600" b="1" dirty="0">
                <a:solidFill>
                  <a:srgbClr val="00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Lectionary</a:t>
            </a:r>
          </a:p>
        </p:txBody>
      </p:sp>
      <p:sp>
        <p:nvSpPr>
          <p:cNvPr id="3" name="Content Placeholder 2">
            <a:extLst>
              <a:ext uri="{FF2B5EF4-FFF2-40B4-BE49-F238E27FC236}">
                <a16:creationId xmlns:a16="http://schemas.microsoft.com/office/drawing/2014/main" id="{1F03375D-3C42-453D-8CFE-23E8C2602A93}"/>
              </a:ext>
            </a:extLst>
          </p:cNvPr>
          <p:cNvSpPr>
            <a:spLocks noGrp="1"/>
          </p:cNvSpPr>
          <p:nvPr>
            <p:ph idx="1"/>
          </p:nvPr>
        </p:nvSpPr>
        <p:spPr>
          <a:xfrm>
            <a:off x="401053" y="1042737"/>
            <a:ext cx="11550315" cy="5725045"/>
          </a:xfrm>
        </p:spPr>
        <p:txBody>
          <a:bodyPr>
            <a:normAutofit/>
          </a:bodyPr>
          <a:lstStyle/>
          <a:p>
            <a:pPr marL="0" indent="0">
              <a:buNone/>
            </a:pPr>
            <a:r>
              <a:rPr lang="en-US" sz="2400" b="1" dirty="0">
                <a:solidFill>
                  <a:srgbClr val="FFC000"/>
                </a:solidFill>
                <a:latin typeface="Tahoma" panose="020B0604030504040204" pitchFamily="34" charset="0"/>
                <a:ea typeface="Tahoma" panose="020B0604030504040204" pitchFamily="34" charset="0"/>
                <a:cs typeface="Tahoma" panose="020B0604030504040204" pitchFamily="34" charset="0"/>
              </a:rPr>
              <a:t>In AD 471 (or earlier), a lectionary was produced, the </a:t>
            </a:r>
            <a:r>
              <a:rPr lang="en-US" sz="2400" b="1" i="1" dirty="0">
                <a:solidFill>
                  <a:srgbClr val="FFC000"/>
                </a:solidFill>
                <a:latin typeface="Tahoma" panose="020B0604030504040204" pitchFamily="34" charset="0"/>
                <a:ea typeface="Tahoma" panose="020B0604030504040204" pitchFamily="34" charset="0"/>
                <a:cs typeface="Tahoma" panose="020B0604030504040204" pitchFamily="34" charset="0"/>
              </a:rPr>
              <a:t>Comes </a:t>
            </a:r>
            <a:r>
              <a:rPr lang="en-US" sz="2400" b="1" i="1" dirty="0" err="1">
                <a:solidFill>
                  <a:srgbClr val="FFC000"/>
                </a:solidFill>
                <a:latin typeface="Tahoma" panose="020B0604030504040204" pitchFamily="34" charset="0"/>
                <a:ea typeface="Tahoma" panose="020B0604030504040204" pitchFamily="34" charset="0"/>
                <a:cs typeface="Tahoma" panose="020B0604030504040204" pitchFamily="34" charset="0"/>
              </a:rPr>
              <a:t>Hieronymi</a:t>
            </a:r>
            <a:r>
              <a:rPr lang="en-US" sz="2400" b="1" dirty="0">
                <a:solidFill>
                  <a:srgbClr val="FFC000"/>
                </a:solidFill>
                <a:latin typeface="Tahoma" panose="020B0604030504040204" pitchFamily="34" charset="0"/>
                <a:ea typeface="Tahoma" panose="020B0604030504040204" pitchFamily="34" charset="0"/>
                <a:cs typeface="Tahoma" panose="020B0604030504040204" pitchFamily="34" charset="0"/>
              </a:rPr>
              <a:t> (Lectionary from Jerome), and it became the standard order of readings for the Western Church.</a:t>
            </a:r>
          </a:p>
          <a:p>
            <a:r>
              <a:rPr lang="en-US" sz="2000" i="1" dirty="0">
                <a:solidFill>
                  <a:schemeClr val="bg1"/>
                </a:solidFill>
                <a:latin typeface="Tahoma" panose="020B0604030504040204" pitchFamily="34" charset="0"/>
                <a:ea typeface="Tahoma" panose="020B0604030504040204" pitchFamily="34" charset="0"/>
                <a:cs typeface="Tahoma" panose="020B0604030504040204" pitchFamily="34" charset="0"/>
              </a:rPr>
              <a:t>It assigned readings for Advent, Christmas, Lent, and Easter.</a:t>
            </a:r>
          </a:p>
          <a:p>
            <a:r>
              <a:rPr lang="en-US" sz="2000" i="1" dirty="0">
                <a:solidFill>
                  <a:schemeClr val="bg1"/>
                </a:solidFill>
                <a:latin typeface="Tahoma" panose="020B0604030504040204" pitchFamily="34" charset="0"/>
                <a:ea typeface="Tahoma" panose="020B0604030504040204" pitchFamily="34" charset="0"/>
                <a:cs typeface="Tahoma" panose="020B0604030504040204" pitchFamily="34" charset="0"/>
              </a:rPr>
              <a:t>The rest of the year was covered by optional texts and could be adjusted by the local bishop or pastor.</a:t>
            </a:r>
          </a:p>
          <a:p>
            <a:r>
              <a:rPr lang="en-US" sz="2000" i="1" dirty="0">
                <a:solidFill>
                  <a:schemeClr val="bg1"/>
                </a:solidFill>
                <a:latin typeface="Tahoma" panose="020B0604030504040204" pitchFamily="34" charset="0"/>
                <a:ea typeface="Tahoma" panose="020B0604030504040204" pitchFamily="34" charset="0"/>
                <a:cs typeface="Tahoma" panose="020B0604030504040204" pitchFamily="34" charset="0"/>
              </a:rPr>
              <a:t>Three centuries later, Charlemagne standardized liturgical practices in his domain along with a revision of the lectionary, and this, in turn, meant that everyone in the west was reading the same passages on the same Sundays.</a:t>
            </a:r>
          </a:p>
        </p:txBody>
      </p:sp>
    </p:spTree>
    <p:extLst>
      <p:ext uri="{BB962C8B-B14F-4D97-AF65-F5344CB8AC3E}">
        <p14:creationId xmlns:p14="http://schemas.microsoft.com/office/powerpoint/2010/main" val="238673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A44E4B83-0CAB-64A0-7330-F6DE8B0979DF}"/>
              </a:ext>
            </a:extLst>
          </p:cNvPr>
          <p:cNvSpPr>
            <a:spLocks noGrp="1"/>
          </p:cNvSpPr>
          <p:nvPr>
            <p:ph type="sldNum" sz="quarter" idx="12"/>
          </p:nvPr>
        </p:nvSpPr>
        <p:spPr/>
        <p:txBody>
          <a:bodyPr/>
          <a:lstStyle/>
          <a:p>
            <a:pPr fontAlgn="base">
              <a:spcBef>
                <a:spcPct val="0"/>
              </a:spcBef>
              <a:spcAft>
                <a:spcPct val="0"/>
              </a:spcAft>
            </a:pPr>
            <a:fld id="{795729DB-9D85-4FD2-AE24-E614B10C4581}" type="slidenum">
              <a:rPr lang="en-US" altLang="en-US">
                <a:solidFill>
                  <a:srgbClr val="FFFFFF"/>
                </a:solidFill>
                <a:latin typeface="Arial"/>
                <a:cs typeface="Arial" panose="020B0604020202020204" pitchFamily="34" charset="0"/>
              </a:rPr>
              <a:pPr fontAlgn="base">
                <a:spcBef>
                  <a:spcPct val="0"/>
                </a:spcBef>
                <a:spcAft>
                  <a:spcPct val="0"/>
                </a:spcAft>
              </a:pPr>
              <a:t>21</a:t>
            </a:fld>
            <a:endParaRPr lang="en-US" altLang="en-US">
              <a:solidFill>
                <a:srgbClr val="FFFFFF"/>
              </a:solidFill>
              <a:latin typeface="Arial"/>
              <a:cs typeface="Arial" panose="020B0604020202020204" pitchFamily="34" charset="0"/>
            </a:endParaRPr>
          </a:p>
        </p:txBody>
      </p:sp>
      <p:sp>
        <p:nvSpPr>
          <p:cNvPr id="273410" name="Rectangle 2">
            <a:extLst>
              <a:ext uri="{FF2B5EF4-FFF2-40B4-BE49-F238E27FC236}">
                <a16:creationId xmlns:a16="http://schemas.microsoft.com/office/drawing/2014/main" id="{8B00AB17-CD8F-0CB5-9600-9B378862B774}"/>
              </a:ext>
            </a:extLst>
          </p:cNvPr>
          <p:cNvSpPr>
            <a:spLocks noGrp="1" noChangeArrowheads="1"/>
          </p:cNvSpPr>
          <p:nvPr>
            <p:ph type="title"/>
          </p:nvPr>
        </p:nvSpPr>
        <p:spPr>
          <a:xfrm>
            <a:off x="2057400" y="76200"/>
            <a:ext cx="8153400" cy="788988"/>
          </a:xfrm>
        </p:spPr>
        <p:txBody>
          <a:bodyPr/>
          <a:lstStyle/>
          <a:p>
            <a:r>
              <a:rPr lang="en-US" altLang="en-US">
                <a:solidFill>
                  <a:srgbClr val="FF9966"/>
                </a:solidFill>
              </a:rPr>
              <a:t>The Crisis of Unbelief</a:t>
            </a:r>
          </a:p>
        </p:txBody>
      </p:sp>
      <p:sp>
        <p:nvSpPr>
          <p:cNvPr id="273411" name="Rectangle 3">
            <a:extLst>
              <a:ext uri="{FF2B5EF4-FFF2-40B4-BE49-F238E27FC236}">
                <a16:creationId xmlns:a16="http://schemas.microsoft.com/office/drawing/2014/main" id="{5D182AD4-F481-2AE0-199A-FD3ECBC707F7}"/>
              </a:ext>
            </a:extLst>
          </p:cNvPr>
          <p:cNvSpPr>
            <a:spLocks noGrp="1" noChangeArrowheads="1"/>
          </p:cNvSpPr>
          <p:nvPr>
            <p:ph type="body" idx="1"/>
          </p:nvPr>
        </p:nvSpPr>
        <p:spPr>
          <a:xfrm>
            <a:off x="438150" y="838200"/>
            <a:ext cx="11372850" cy="5943600"/>
          </a:xfrm>
        </p:spPr>
        <p:txBody>
          <a:bodyPr/>
          <a:lstStyle/>
          <a:p>
            <a:pPr>
              <a:lnSpc>
                <a:spcPct val="90000"/>
              </a:lnSpc>
              <a:buFont typeface="Wingdings" panose="05000000000000000000" pitchFamily="2" charset="2"/>
              <a:buNone/>
            </a:pPr>
            <a:r>
              <a:rPr lang="en-US" altLang="en-US" sz="2800" dirty="0">
                <a:solidFill>
                  <a:srgbClr val="FFFF66"/>
                </a:solidFill>
              </a:rPr>
              <a:t>The “Book of Signs” closes with the reiteration of unbelief in spite of the signs (12:37).</a:t>
            </a:r>
          </a:p>
          <a:p>
            <a:pPr>
              <a:lnSpc>
                <a:spcPct val="90000"/>
              </a:lnSpc>
            </a:pPr>
            <a:r>
              <a:rPr lang="en-US" altLang="en-US" sz="2400" i="1" dirty="0">
                <a:latin typeface="Arial Narrow" panose="020B0606020202030204" pitchFamily="34" charset="0"/>
              </a:rPr>
              <a:t>The unbelief of Israel was in itself a fulfillment of prophecy (12:38-41; cf. Is. 53:1; 6:10).</a:t>
            </a:r>
          </a:p>
          <a:p>
            <a:pPr>
              <a:lnSpc>
                <a:spcPct val="90000"/>
              </a:lnSpc>
            </a:pPr>
            <a:r>
              <a:rPr lang="en-US" altLang="en-US" sz="2400" i="1" dirty="0">
                <a:latin typeface="Arial Narrow" panose="020B0606020202030204" pitchFamily="34" charset="0"/>
              </a:rPr>
              <a:t>In spite of a minimal level of faith (2:23-25; 6:14-15, 41-42, 60-66; 11:45-46), the result was superficial (12:37).</a:t>
            </a:r>
          </a:p>
          <a:p>
            <a:pPr>
              <a:lnSpc>
                <a:spcPct val="90000"/>
              </a:lnSpc>
            </a:pPr>
            <a:r>
              <a:rPr lang="en-US" altLang="en-US" sz="2400" i="1" dirty="0">
                <a:latin typeface="Arial Narrow" panose="020B0606020202030204" pitchFamily="34" charset="0"/>
              </a:rPr>
              <a:t>Some who were said to believe (8:31) later are shown to have inadequate faith, because they would not accept Jesus’ self-claims (8:33-59).</a:t>
            </a:r>
          </a:p>
          <a:p>
            <a:pPr>
              <a:lnSpc>
                <a:spcPct val="90000"/>
              </a:lnSpc>
            </a:pPr>
            <a:r>
              <a:rPr lang="en-US" altLang="en-US" sz="2400" i="1" dirty="0">
                <a:latin typeface="Arial Narrow" panose="020B0606020202030204" pitchFamily="34" charset="0"/>
              </a:rPr>
              <a:t>Others secretly believed but were intimidated by the religious authorities (12:42-43; cf. 9:22-23).</a:t>
            </a:r>
          </a:p>
          <a:p>
            <a:pPr>
              <a:lnSpc>
                <a:spcPct val="90000"/>
              </a:lnSpc>
            </a:pPr>
            <a:r>
              <a:rPr lang="en-US" altLang="en-US" sz="2400" i="1" dirty="0">
                <a:latin typeface="Arial Narrow" panose="020B0606020202030204" pitchFamily="34" charset="0"/>
              </a:rPr>
              <a:t>Adequate faith was the kind that accepted Jesus’ claim to have been sent by the Father into the world(12:44-46). To accept Jesus was to accept the Father, but to reject him was to reject the Father.</a:t>
            </a:r>
          </a:p>
          <a:p>
            <a:pPr>
              <a:lnSpc>
                <a:spcPct val="90000"/>
              </a:lnSpc>
            </a:pPr>
            <a:r>
              <a:rPr lang="en-US" altLang="en-US" sz="2400" i="1" dirty="0">
                <a:latin typeface="Arial Narrow" panose="020B0606020202030204" pitchFamily="34" charset="0"/>
              </a:rPr>
              <a:t>Finally, those who rejected Jesus would face judgment (12:47-50; cf. 5:45-47; Dt. 18:18-19).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73411">
                                            <p:txEl>
                                              <p:pRg st="0" end="0"/>
                                            </p:txEl>
                                          </p:spTgt>
                                        </p:tgtEl>
                                        <p:attrNameLst>
                                          <p:attrName>style.visibility</p:attrName>
                                        </p:attrNameLst>
                                      </p:cBhvr>
                                      <p:to>
                                        <p:strVal val="visible"/>
                                      </p:to>
                                    </p:set>
                                    <p:anim calcmode="lin" valueType="num">
                                      <p:cBhvr>
                                        <p:cTn id="7" dur="500" fill="hold"/>
                                        <p:tgtEl>
                                          <p:spTgt spid="2734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7341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73411">
                                            <p:txEl>
                                              <p:pRg st="1" end="1"/>
                                            </p:txEl>
                                          </p:spTgt>
                                        </p:tgtEl>
                                        <p:attrNameLst>
                                          <p:attrName>style.visibility</p:attrName>
                                        </p:attrNameLst>
                                      </p:cBhvr>
                                      <p:to>
                                        <p:strVal val="visible"/>
                                      </p:to>
                                    </p:set>
                                    <p:anim calcmode="lin" valueType="num">
                                      <p:cBhvr additive="base">
                                        <p:cTn id="13" dur="500" fill="hold"/>
                                        <p:tgtEl>
                                          <p:spTgt spid="2734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3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73411">
                                            <p:txEl>
                                              <p:pRg st="2" end="2"/>
                                            </p:txEl>
                                          </p:spTgt>
                                        </p:tgtEl>
                                        <p:attrNameLst>
                                          <p:attrName>style.visibility</p:attrName>
                                        </p:attrNameLst>
                                      </p:cBhvr>
                                      <p:to>
                                        <p:strVal val="visible"/>
                                      </p:to>
                                    </p:set>
                                    <p:anim calcmode="lin" valueType="num">
                                      <p:cBhvr additive="base">
                                        <p:cTn id="19" dur="500" fill="hold"/>
                                        <p:tgtEl>
                                          <p:spTgt spid="2734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3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73411">
                                            <p:txEl>
                                              <p:pRg st="3" end="3"/>
                                            </p:txEl>
                                          </p:spTgt>
                                        </p:tgtEl>
                                        <p:attrNameLst>
                                          <p:attrName>style.visibility</p:attrName>
                                        </p:attrNameLst>
                                      </p:cBhvr>
                                      <p:to>
                                        <p:strVal val="visible"/>
                                      </p:to>
                                    </p:set>
                                    <p:anim calcmode="lin" valueType="num">
                                      <p:cBhvr additive="base">
                                        <p:cTn id="25" dur="500" fill="hold"/>
                                        <p:tgtEl>
                                          <p:spTgt spid="2734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34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73411">
                                            <p:txEl>
                                              <p:pRg st="4" end="4"/>
                                            </p:txEl>
                                          </p:spTgt>
                                        </p:tgtEl>
                                        <p:attrNameLst>
                                          <p:attrName>style.visibility</p:attrName>
                                        </p:attrNameLst>
                                      </p:cBhvr>
                                      <p:to>
                                        <p:strVal val="visible"/>
                                      </p:to>
                                    </p:set>
                                    <p:anim calcmode="lin" valueType="num">
                                      <p:cBhvr additive="base">
                                        <p:cTn id="31" dur="500" fill="hold"/>
                                        <p:tgtEl>
                                          <p:spTgt spid="2734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734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73411">
                                            <p:txEl>
                                              <p:pRg st="5" end="5"/>
                                            </p:txEl>
                                          </p:spTgt>
                                        </p:tgtEl>
                                        <p:attrNameLst>
                                          <p:attrName>style.visibility</p:attrName>
                                        </p:attrNameLst>
                                      </p:cBhvr>
                                      <p:to>
                                        <p:strVal val="visible"/>
                                      </p:to>
                                    </p:set>
                                    <p:anim calcmode="lin" valueType="num">
                                      <p:cBhvr additive="base">
                                        <p:cTn id="37" dur="500" fill="hold"/>
                                        <p:tgtEl>
                                          <p:spTgt spid="27341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734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273411">
                                            <p:txEl>
                                              <p:pRg st="6" end="6"/>
                                            </p:txEl>
                                          </p:spTgt>
                                        </p:tgtEl>
                                        <p:attrNameLst>
                                          <p:attrName>style.visibility</p:attrName>
                                        </p:attrNameLst>
                                      </p:cBhvr>
                                      <p:to>
                                        <p:strVal val="visible"/>
                                      </p:to>
                                    </p:set>
                                    <p:anim calcmode="lin" valueType="num">
                                      <p:cBhvr additive="base">
                                        <p:cTn id="43" dur="500" fill="hold"/>
                                        <p:tgtEl>
                                          <p:spTgt spid="27341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7341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00679-102D-4FF5-A08E-32D4D8D442D9}"/>
              </a:ext>
            </a:extLst>
          </p:cNvPr>
          <p:cNvSpPr>
            <a:spLocks noGrp="1"/>
          </p:cNvSpPr>
          <p:nvPr>
            <p:ph type="title"/>
          </p:nvPr>
        </p:nvSpPr>
        <p:spPr>
          <a:xfrm>
            <a:off x="5997718" y="304800"/>
            <a:ext cx="4857247" cy="1394097"/>
          </a:xfrm>
        </p:spPr>
        <p:txBody>
          <a:bodyPr>
            <a:normAutofit/>
          </a:bodyPr>
          <a:lstStyle/>
          <a:p>
            <a:r>
              <a:rPr lang="en-US" sz="3600" dirty="0">
                <a:solidFill>
                  <a:srgbClr val="00FFFF"/>
                </a:solidFill>
              </a:rPr>
              <a:t>Greek Lectionary of the Gospels</a:t>
            </a:r>
          </a:p>
        </p:txBody>
      </p:sp>
      <p:pic>
        <p:nvPicPr>
          <p:cNvPr id="5" name="Content Placeholder 4">
            <a:extLst>
              <a:ext uri="{FF2B5EF4-FFF2-40B4-BE49-F238E27FC236}">
                <a16:creationId xmlns:a16="http://schemas.microsoft.com/office/drawing/2014/main" id="{156D7D9A-7EB4-4ACC-B156-8282D03A88C1}"/>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303324" y="304800"/>
            <a:ext cx="5030677" cy="6293593"/>
          </a:xfrm>
        </p:spPr>
      </p:pic>
      <p:sp>
        <p:nvSpPr>
          <p:cNvPr id="6" name="TextBox 5">
            <a:extLst>
              <a:ext uri="{FF2B5EF4-FFF2-40B4-BE49-F238E27FC236}">
                <a16:creationId xmlns:a16="http://schemas.microsoft.com/office/drawing/2014/main" id="{D0D1CABD-13BC-4938-A977-CBC37C138903}"/>
              </a:ext>
            </a:extLst>
          </p:cNvPr>
          <p:cNvSpPr txBox="1"/>
          <p:nvPr/>
        </p:nvSpPr>
        <p:spPr>
          <a:xfrm>
            <a:off x="6096001" y="1810871"/>
            <a:ext cx="5785120" cy="2307555"/>
          </a:xfrm>
          <a:prstGeom prst="rect">
            <a:avLst/>
          </a:prstGeom>
          <a:noFill/>
        </p:spPr>
        <p:txBody>
          <a:bodyPr wrap="square" rtlCol="0">
            <a:spAutoFit/>
          </a:bodyPr>
          <a:lstStyle/>
          <a:p>
            <a:pPr defTabSz="457063">
              <a:defRPr/>
            </a:pPr>
            <a:r>
              <a:rPr lang="en-US" sz="2399" b="1" dirty="0">
                <a:solidFill>
                  <a:srgbClr val="FFC000"/>
                </a:solidFill>
                <a:latin typeface="Arial Narrow" panose="020B0606020202030204" pitchFamily="34" charset="0"/>
              </a:rPr>
              <a:t>The Readings for Easter Week from the Gospel of Matthew, along with readings for the stations of the cross.</a:t>
            </a:r>
          </a:p>
          <a:p>
            <a:pPr defTabSz="457063">
              <a:defRPr/>
            </a:pPr>
            <a:endParaRPr lang="en-US" sz="2399" b="1" dirty="0">
              <a:solidFill>
                <a:srgbClr val="000000"/>
              </a:solidFill>
              <a:latin typeface="Arial Narrow" panose="020B0606020202030204" pitchFamily="34" charset="0"/>
            </a:endParaRPr>
          </a:p>
          <a:p>
            <a:pPr defTabSz="457063">
              <a:defRPr/>
            </a:pPr>
            <a:r>
              <a:rPr lang="en-US" sz="2399" i="1" dirty="0">
                <a:solidFill>
                  <a:srgbClr val="FFFFFF"/>
                </a:solidFill>
                <a:latin typeface="Arial Narrow" panose="020B0606020202030204" pitchFamily="34" charset="0"/>
              </a:rPr>
              <a:t>The Greek lectionaries become an important witness to the Greek text of the New Testament.</a:t>
            </a:r>
          </a:p>
        </p:txBody>
      </p:sp>
    </p:spTree>
    <p:extLst>
      <p:ext uri="{BB962C8B-B14F-4D97-AF65-F5344CB8AC3E}">
        <p14:creationId xmlns:p14="http://schemas.microsoft.com/office/powerpoint/2010/main" val="282343208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8B8AF-FCE0-40CE-9FD8-CF7EC08B7679}"/>
              </a:ext>
            </a:extLst>
          </p:cNvPr>
          <p:cNvSpPr>
            <a:spLocks noGrp="1"/>
          </p:cNvSpPr>
          <p:nvPr>
            <p:ph type="title"/>
          </p:nvPr>
        </p:nvSpPr>
        <p:spPr>
          <a:xfrm>
            <a:off x="1127882" y="0"/>
            <a:ext cx="9690116" cy="818058"/>
          </a:xfrm>
        </p:spPr>
        <p:txBody>
          <a:bodyPr/>
          <a:lstStyle/>
          <a:p>
            <a:r>
              <a:rPr lang="en-US" b="1" dirty="0">
                <a:solidFill>
                  <a:srgbClr val="00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Early Translations</a:t>
            </a:r>
          </a:p>
        </p:txBody>
      </p:sp>
      <p:sp>
        <p:nvSpPr>
          <p:cNvPr id="3" name="Content Placeholder 2">
            <a:extLst>
              <a:ext uri="{FF2B5EF4-FFF2-40B4-BE49-F238E27FC236}">
                <a16:creationId xmlns:a16="http://schemas.microsoft.com/office/drawing/2014/main" id="{5455D86C-D3CB-444E-926D-0D398181481E}"/>
              </a:ext>
            </a:extLst>
          </p:cNvPr>
          <p:cNvSpPr>
            <a:spLocks noGrp="1"/>
          </p:cNvSpPr>
          <p:nvPr>
            <p:ph idx="1"/>
          </p:nvPr>
        </p:nvSpPr>
        <p:spPr>
          <a:xfrm>
            <a:off x="574158" y="935665"/>
            <a:ext cx="10595500" cy="5755018"/>
          </a:xfrm>
        </p:spPr>
        <p:txBody>
          <a:bodyPr>
            <a:normAutofit/>
          </a:bodyPr>
          <a:lstStyle/>
          <a:p>
            <a:pPr marL="0" indent="0">
              <a:buNone/>
            </a:pPr>
            <a:r>
              <a:rPr lang="en-US" sz="2400" b="1" dirty="0">
                <a:solidFill>
                  <a:srgbClr val="FFC000"/>
                </a:solidFill>
                <a:latin typeface="Tahoma" panose="020B0604030504040204" pitchFamily="34" charset="0"/>
                <a:ea typeface="Tahoma" panose="020B0604030504040204" pitchFamily="34" charset="0"/>
                <a:cs typeface="Tahoma" panose="020B0604030504040204" pitchFamily="34" charset="0"/>
              </a:rPr>
              <a:t>As early as the 2</a:t>
            </a:r>
            <a:r>
              <a:rPr lang="en-US" sz="2400" b="1" baseline="30000" dirty="0">
                <a:solidFill>
                  <a:srgbClr val="FFC000"/>
                </a:solidFill>
                <a:latin typeface="Tahoma" panose="020B0604030504040204" pitchFamily="34" charset="0"/>
                <a:ea typeface="Tahoma" panose="020B0604030504040204" pitchFamily="34" charset="0"/>
                <a:cs typeface="Tahoma" panose="020B0604030504040204" pitchFamily="34" charset="0"/>
              </a:rPr>
              <a:t>nd</a:t>
            </a:r>
            <a:r>
              <a:rPr lang="en-US" sz="2400" b="1" dirty="0">
                <a:solidFill>
                  <a:srgbClr val="FFC000"/>
                </a:solidFill>
                <a:latin typeface="Tahoma" panose="020B0604030504040204" pitchFamily="34" charset="0"/>
                <a:ea typeface="Tahoma" panose="020B0604030504040204" pitchFamily="34" charset="0"/>
                <a:cs typeface="Tahoma" panose="020B0604030504040204" pitchFamily="34" charset="0"/>
              </a:rPr>
              <a:t> century, the texts of the New Testament began being translated into vernacular languages.</a:t>
            </a:r>
          </a:p>
          <a:p>
            <a:r>
              <a:rPr lang="en-US" sz="2000" i="1" dirty="0">
                <a:solidFill>
                  <a:schemeClr val="bg1"/>
                </a:solidFill>
                <a:latin typeface="Tahoma" panose="020B0604030504040204" pitchFamily="34" charset="0"/>
                <a:ea typeface="Tahoma" panose="020B0604030504040204" pitchFamily="34" charset="0"/>
                <a:cs typeface="Tahoma" panose="020B0604030504040204" pitchFamily="34" charset="0"/>
              </a:rPr>
              <a:t>Christian missionaries translated biblical texts into local languages wherever Greek would not serve the needs of the people.</a:t>
            </a:r>
          </a:p>
          <a:p>
            <a:r>
              <a:rPr lang="en-US" sz="2000" i="1" dirty="0">
                <a:solidFill>
                  <a:schemeClr val="bg1"/>
                </a:solidFill>
                <a:latin typeface="Tahoma" panose="020B0604030504040204" pitchFamily="34" charset="0"/>
                <a:ea typeface="Tahoma" panose="020B0604030504040204" pitchFamily="34" charset="0"/>
                <a:cs typeface="Tahoma" panose="020B0604030504040204" pitchFamily="34" charset="0"/>
              </a:rPr>
              <a:t>These early translations include:</a:t>
            </a:r>
          </a:p>
          <a:p>
            <a:pPr lvl="1"/>
            <a:r>
              <a:rPr lang="en-US" sz="1999" b="1" dirty="0">
                <a:solidFill>
                  <a:srgbClr val="FFFFCC"/>
                </a:solidFill>
                <a:latin typeface="Tahoma" panose="020B0604030504040204" pitchFamily="34" charset="0"/>
                <a:ea typeface="Tahoma" panose="020B0604030504040204" pitchFamily="34" charset="0"/>
                <a:cs typeface="Tahoma" panose="020B0604030504040204" pitchFamily="34" charset="0"/>
              </a:rPr>
              <a:t>Old Latin (predating Jerome’s Latin Vulgate)</a:t>
            </a:r>
          </a:p>
          <a:p>
            <a:pPr lvl="1"/>
            <a:r>
              <a:rPr lang="en-US" sz="1999" b="1" dirty="0">
                <a:solidFill>
                  <a:srgbClr val="FFFFCC"/>
                </a:solidFill>
                <a:latin typeface="Tahoma" panose="020B0604030504040204" pitchFamily="34" charset="0"/>
                <a:ea typeface="Tahoma" panose="020B0604030504040204" pitchFamily="34" charset="0"/>
                <a:cs typeface="Tahoma" panose="020B0604030504040204" pitchFamily="34" charset="0"/>
              </a:rPr>
              <a:t>Syriac (Peshitta)</a:t>
            </a:r>
          </a:p>
          <a:p>
            <a:pPr lvl="1"/>
            <a:r>
              <a:rPr lang="en-US" sz="1999" b="1" dirty="0">
                <a:solidFill>
                  <a:srgbClr val="FFFFCC"/>
                </a:solidFill>
                <a:latin typeface="Tahoma" panose="020B0604030504040204" pitchFamily="34" charset="0"/>
                <a:ea typeface="Tahoma" panose="020B0604030504040204" pitchFamily="34" charset="0"/>
                <a:cs typeface="Tahoma" panose="020B0604030504040204" pitchFamily="34" charset="0"/>
              </a:rPr>
              <a:t>Coptic</a:t>
            </a:r>
          </a:p>
          <a:p>
            <a:pPr lvl="1"/>
            <a:r>
              <a:rPr lang="en-US" sz="1999" b="1" dirty="0">
                <a:solidFill>
                  <a:srgbClr val="FFFFCC"/>
                </a:solidFill>
                <a:latin typeface="Tahoma" panose="020B0604030504040204" pitchFamily="34" charset="0"/>
                <a:ea typeface="Tahoma" panose="020B0604030504040204" pitchFamily="34" charset="0"/>
                <a:cs typeface="Tahoma" panose="020B0604030504040204" pitchFamily="34" charset="0"/>
              </a:rPr>
              <a:t>Armenian</a:t>
            </a:r>
          </a:p>
          <a:p>
            <a:pPr lvl="1"/>
            <a:r>
              <a:rPr lang="en-US" sz="1999" b="1" dirty="0">
                <a:solidFill>
                  <a:srgbClr val="FFFFCC"/>
                </a:solidFill>
                <a:latin typeface="Tahoma" panose="020B0604030504040204" pitchFamily="34" charset="0"/>
                <a:ea typeface="Tahoma" panose="020B0604030504040204" pitchFamily="34" charset="0"/>
                <a:cs typeface="Tahoma" panose="020B0604030504040204" pitchFamily="34" charset="0"/>
              </a:rPr>
              <a:t>Georgian</a:t>
            </a:r>
          </a:p>
          <a:p>
            <a:pPr lvl="1"/>
            <a:r>
              <a:rPr lang="en-US" sz="1999" b="1" dirty="0">
                <a:solidFill>
                  <a:srgbClr val="FFFFCC"/>
                </a:solidFill>
                <a:latin typeface="Tahoma" panose="020B0604030504040204" pitchFamily="34" charset="0"/>
                <a:ea typeface="Tahoma" panose="020B0604030504040204" pitchFamily="34" charset="0"/>
                <a:cs typeface="Tahoma" panose="020B0604030504040204" pitchFamily="34" charset="0"/>
              </a:rPr>
              <a:t>Ethiopic</a:t>
            </a:r>
          </a:p>
          <a:p>
            <a:pPr lvl="1"/>
            <a:r>
              <a:rPr lang="en-US" sz="1999" b="1" dirty="0">
                <a:solidFill>
                  <a:srgbClr val="FFFFCC"/>
                </a:solidFill>
                <a:latin typeface="Tahoma" panose="020B0604030504040204" pitchFamily="34" charset="0"/>
                <a:ea typeface="Tahoma" panose="020B0604030504040204" pitchFamily="34" charset="0"/>
                <a:cs typeface="Tahoma" panose="020B0604030504040204" pitchFamily="34" charset="0"/>
              </a:rPr>
              <a:t>Arabic</a:t>
            </a:r>
          </a:p>
          <a:p>
            <a:pPr lvl="1"/>
            <a:r>
              <a:rPr lang="en-US" sz="1999" b="1" dirty="0">
                <a:solidFill>
                  <a:srgbClr val="FFFFCC"/>
                </a:solidFill>
                <a:latin typeface="Tahoma" panose="020B0604030504040204" pitchFamily="34" charset="0"/>
                <a:ea typeface="Tahoma" panose="020B0604030504040204" pitchFamily="34" charset="0"/>
                <a:cs typeface="Tahoma" panose="020B0604030504040204" pitchFamily="34" charset="0"/>
              </a:rPr>
              <a:t>Gothic</a:t>
            </a:r>
          </a:p>
        </p:txBody>
      </p:sp>
    </p:spTree>
    <p:extLst>
      <p:ext uri="{BB962C8B-B14F-4D97-AF65-F5344CB8AC3E}">
        <p14:creationId xmlns:p14="http://schemas.microsoft.com/office/powerpoint/2010/main" val="28372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
                                        <p:tgtEl>
                                          <p:spTgt spid="3">
                                            <p:txEl>
                                              <p:pRg st="5" end="5"/>
                                            </p:txEl>
                                          </p:spTgt>
                                        </p:tgtEl>
                                      </p:cBhvr>
                                    </p:animEffect>
                                  </p:childTnLst>
                                </p:cTn>
                              </p:par>
                            </p:childTnLst>
                          </p:cTn>
                        </p:par>
                        <p:par>
                          <p:cTn id="35" fill="hold">
                            <p:stCondLst>
                              <p:cond delay="1500"/>
                            </p:stCondLst>
                            <p:childTnLst>
                              <p:par>
                                <p:cTn id="36" presetID="10" presetClass="entr" presetSubtype="0" fill="hold" nodeType="after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500"/>
                                        <p:tgtEl>
                                          <p:spTgt spid="3">
                                            <p:txEl>
                                              <p:pRg st="6" end="6"/>
                                            </p:txEl>
                                          </p:spTgt>
                                        </p:tgtEl>
                                      </p:cBhvr>
                                    </p:animEffect>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par>
                          <p:cTn id="43" fill="hold">
                            <p:stCondLst>
                              <p:cond delay="2500"/>
                            </p:stCondLst>
                            <p:childTnLst>
                              <p:par>
                                <p:cTn id="44" presetID="10" presetClass="entr" presetSubtype="0" fill="hold" nodeType="after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fade">
                                      <p:cBhvr>
                                        <p:cTn id="46" dur="500"/>
                                        <p:tgtEl>
                                          <p:spTgt spid="3">
                                            <p:txEl>
                                              <p:pRg st="8" end="8"/>
                                            </p:txEl>
                                          </p:spTgt>
                                        </p:tgtEl>
                                      </p:cBhvr>
                                    </p:animEffect>
                                  </p:childTnLst>
                                </p:cTn>
                              </p:par>
                            </p:childTnLst>
                          </p:cTn>
                        </p:par>
                        <p:par>
                          <p:cTn id="47" fill="hold">
                            <p:stCondLst>
                              <p:cond delay="3000"/>
                            </p:stCondLst>
                            <p:childTnLst>
                              <p:par>
                                <p:cTn id="48" presetID="10" presetClass="entr" presetSubtype="0" fill="hold" nodeType="after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fade">
                                      <p:cBhvr>
                                        <p:cTn id="50" dur="500"/>
                                        <p:tgtEl>
                                          <p:spTgt spid="3">
                                            <p:txEl>
                                              <p:pRg st="9" end="9"/>
                                            </p:txEl>
                                          </p:spTgt>
                                        </p:tgtEl>
                                      </p:cBhvr>
                                    </p:animEffect>
                                  </p:childTnLst>
                                </p:cTn>
                              </p:par>
                            </p:childTnLst>
                          </p:cTn>
                        </p:par>
                        <p:par>
                          <p:cTn id="51" fill="hold">
                            <p:stCondLst>
                              <p:cond delay="3500"/>
                            </p:stCondLst>
                            <p:childTnLst>
                              <p:par>
                                <p:cTn id="52" presetID="10" presetClass="entr" presetSubtype="0" fill="hold" nodeType="afterEffect">
                                  <p:stCondLst>
                                    <p:cond delay="0"/>
                                  </p:stCondLst>
                                  <p:childTnLst>
                                    <p:set>
                                      <p:cBhvr>
                                        <p:cTn id="53" dur="1" fill="hold">
                                          <p:stCondLst>
                                            <p:cond delay="0"/>
                                          </p:stCondLst>
                                        </p:cTn>
                                        <p:tgtEl>
                                          <p:spTgt spid="3">
                                            <p:txEl>
                                              <p:pRg st="10" end="10"/>
                                            </p:txEl>
                                          </p:spTgt>
                                        </p:tgtEl>
                                        <p:attrNameLst>
                                          <p:attrName>style.visibility</p:attrName>
                                        </p:attrNameLst>
                                      </p:cBhvr>
                                      <p:to>
                                        <p:strVal val="visible"/>
                                      </p:to>
                                    </p:set>
                                    <p:animEffect transition="in" filter="fade">
                                      <p:cBhvr>
                                        <p:cTn id="54"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7" name="Rectangle 5">
            <a:extLst>
              <a:ext uri="{FF2B5EF4-FFF2-40B4-BE49-F238E27FC236}">
                <a16:creationId xmlns:a16="http://schemas.microsoft.com/office/drawing/2014/main" id="{B6BCF684-1CAB-DCE0-AE98-BD37EE19967D}"/>
              </a:ext>
            </a:extLst>
          </p:cNvPr>
          <p:cNvSpPr>
            <a:spLocks noGrp="1" noChangeArrowheads="1"/>
          </p:cNvSpPr>
          <p:nvPr>
            <p:ph type="body" sz="half" idx="1"/>
          </p:nvPr>
        </p:nvSpPr>
        <p:spPr>
          <a:xfrm>
            <a:off x="381000" y="838200"/>
            <a:ext cx="5486400" cy="5410200"/>
          </a:xfrm>
        </p:spPr>
        <p:txBody>
          <a:bodyPr/>
          <a:lstStyle/>
          <a:p>
            <a:pPr>
              <a:buFont typeface="Wingdings" panose="05000000000000000000" pitchFamily="2" charset="2"/>
              <a:buNone/>
            </a:pPr>
            <a:r>
              <a:rPr lang="en-US" altLang="en-US" sz="2400" dirty="0">
                <a:solidFill>
                  <a:srgbClr val="FFFF00"/>
                </a:solidFill>
              </a:rPr>
              <a:t>ANCHOR</a:t>
            </a:r>
          </a:p>
          <a:p>
            <a:pPr>
              <a:buFont typeface="Wingdings" panose="05000000000000000000" pitchFamily="2" charset="2"/>
              <a:buNone/>
            </a:pPr>
            <a:r>
              <a:rPr lang="en-US" altLang="en-US" sz="2400" dirty="0">
                <a:latin typeface="Monotype Corsiva" panose="03010101010201010101" pitchFamily="66" charset="0"/>
              </a:rPr>
              <a:t>	Symbol of hope and steadfastness</a:t>
            </a:r>
          </a:p>
          <a:p>
            <a:pPr>
              <a:buFont typeface="Wingdings" panose="05000000000000000000" pitchFamily="2" charset="2"/>
              <a:buNone/>
            </a:pPr>
            <a:r>
              <a:rPr lang="en-US" altLang="en-US" sz="2400" dirty="0">
                <a:solidFill>
                  <a:srgbClr val="FFFF00"/>
                </a:solidFill>
              </a:rPr>
              <a:t>CROSS</a:t>
            </a:r>
          </a:p>
          <a:p>
            <a:pPr>
              <a:buFont typeface="Wingdings" panose="05000000000000000000" pitchFamily="2" charset="2"/>
              <a:buNone/>
            </a:pPr>
            <a:r>
              <a:rPr lang="en-US" altLang="en-US" sz="2400" dirty="0">
                <a:latin typeface="Monotype Corsiva" panose="03010101010201010101" pitchFamily="66" charset="0"/>
              </a:rPr>
              <a:t>	Symbol of the sacrifice of Jesus</a:t>
            </a:r>
          </a:p>
          <a:p>
            <a:pPr>
              <a:buFont typeface="Wingdings" panose="05000000000000000000" pitchFamily="2" charset="2"/>
              <a:buNone/>
            </a:pPr>
            <a:r>
              <a:rPr lang="el-GR" altLang="en-US" sz="2400" dirty="0">
                <a:solidFill>
                  <a:srgbClr val="FFFF00"/>
                </a:solidFill>
                <a:latin typeface="Greekth" panose="02020803070505020304" pitchFamily="18" charset="0"/>
              </a:rPr>
              <a:t>ιχθυς</a:t>
            </a:r>
            <a:r>
              <a:rPr lang="en-US" altLang="en-US" sz="2400" dirty="0">
                <a:latin typeface="Monotype Corsiva" panose="03010101010201010101" pitchFamily="66" charset="0"/>
              </a:rPr>
              <a:t> (= fish acronym)</a:t>
            </a:r>
          </a:p>
          <a:p>
            <a:pPr>
              <a:buFont typeface="Wingdings" panose="05000000000000000000" pitchFamily="2" charset="2"/>
              <a:buNone/>
            </a:pPr>
            <a:r>
              <a:rPr lang="en-US" altLang="en-US" sz="2400" dirty="0">
                <a:latin typeface="Monotype Corsiva" panose="03010101010201010101" pitchFamily="66" charset="0"/>
              </a:rPr>
              <a:t>	</a:t>
            </a:r>
            <a:r>
              <a:rPr lang="el-GR" altLang="en-US" sz="2400" dirty="0">
                <a:solidFill>
                  <a:srgbClr val="FFFF00"/>
                </a:solidFill>
                <a:latin typeface="Greekth" panose="02020803070505020304" pitchFamily="18" charset="0"/>
              </a:rPr>
              <a:t>ι</a:t>
            </a:r>
            <a:r>
              <a:rPr lang="el-GR" altLang="en-US" sz="2400" dirty="0">
                <a:latin typeface="Greekth" panose="02020803070505020304" pitchFamily="18" charset="0"/>
              </a:rPr>
              <a:t>ησους</a:t>
            </a:r>
            <a:r>
              <a:rPr lang="en-US" altLang="en-US" sz="2400" dirty="0">
                <a:latin typeface="Greekth" panose="02020803070505020304" pitchFamily="18" charset="0"/>
              </a:rPr>
              <a:t> =</a:t>
            </a:r>
            <a:r>
              <a:rPr lang="en-US" altLang="en-US" sz="2400" dirty="0">
                <a:latin typeface="Monotype Corsiva" panose="03010101010201010101" pitchFamily="66" charset="0"/>
              </a:rPr>
              <a:t> Jesus</a:t>
            </a:r>
            <a:endParaRPr lang="en-US" altLang="en-US" sz="2400" dirty="0">
              <a:latin typeface="Greekth" panose="02020803070505020304" pitchFamily="18" charset="0"/>
            </a:endParaRPr>
          </a:p>
          <a:p>
            <a:pPr>
              <a:buFont typeface="Wingdings" panose="05000000000000000000" pitchFamily="2" charset="2"/>
              <a:buNone/>
            </a:pPr>
            <a:r>
              <a:rPr lang="en-US" altLang="en-US" sz="2400" dirty="0">
                <a:latin typeface="Greekth" panose="02020803070505020304" pitchFamily="18" charset="0"/>
              </a:rPr>
              <a:t>	</a:t>
            </a:r>
            <a:r>
              <a:rPr lang="el-GR" altLang="en-US" sz="2400" dirty="0">
                <a:solidFill>
                  <a:srgbClr val="FFFF00"/>
                </a:solidFill>
                <a:latin typeface="Greekth" panose="02020803070505020304" pitchFamily="18" charset="0"/>
              </a:rPr>
              <a:t>χ</a:t>
            </a:r>
            <a:r>
              <a:rPr lang="el-GR" altLang="en-US" sz="2400" dirty="0">
                <a:latin typeface="Greekth" panose="02020803070505020304" pitchFamily="18" charset="0"/>
              </a:rPr>
              <a:t>ριστος</a:t>
            </a:r>
            <a:r>
              <a:rPr lang="en-US" altLang="en-US" sz="2400" dirty="0">
                <a:latin typeface="Greekth" panose="02020803070505020304" pitchFamily="18" charset="0"/>
              </a:rPr>
              <a:t> = </a:t>
            </a:r>
            <a:r>
              <a:rPr lang="en-US" altLang="en-US" sz="2400" dirty="0">
                <a:latin typeface="Monotype Corsiva" panose="03010101010201010101" pitchFamily="66" charset="0"/>
              </a:rPr>
              <a:t>Christ</a:t>
            </a:r>
            <a:endParaRPr lang="en-US" altLang="en-US" sz="2400" dirty="0">
              <a:latin typeface="Greekth" panose="02020803070505020304" pitchFamily="18" charset="0"/>
            </a:endParaRPr>
          </a:p>
          <a:p>
            <a:pPr>
              <a:buFont typeface="Wingdings" panose="05000000000000000000" pitchFamily="2" charset="2"/>
              <a:buNone/>
            </a:pPr>
            <a:r>
              <a:rPr lang="en-US" altLang="en-US" sz="2400" dirty="0">
                <a:latin typeface="Greekth" panose="02020803070505020304" pitchFamily="18" charset="0"/>
              </a:rPr>
              <a:t>	</a:t>
            </a:r>
            <a:r>
              <a:rPr lang="el-GR" altLang="en-US" sz="2400" dirty="0">
                <a:solidFill>
                  <a:srgbClr val="FFFF00"/>
                </a:solidFill>
                <a:latin typeface="Greekth" panose="02020803070505020304" pitchFamily="18" charset="0"/>
              </a:rPr>
              <a:t>θ</a:t>
            </a:r>
            <a:r>
              <a:rPr lang="el-GR" altLang="en-US" sz="2400" dirty="0">
                <a:latin typeface="Greekth" panose="02020803070505020304" pitchFamily="18" charset="0"/>
              </a:rPr>
              <a:t>εος</a:t>
            </a:r>
            <a:r>
              <a:rPr lang="en-US" altLang="en-US" sz="2400" dirty="0">
                <a:latin typeface="Greekth" panose="02020803070505020304" pitchFamily="18" charset="0"/>
              </a:rPr>
              <a:t> = </a:t>
            </a:r>
            <a:r>
              <a:rPr lang="en-US" altLang="en-US" sz="2400" dirty="0">
                <a:latin typeface="Monotype Corsiva" panose="03010101010201010101" pitchFamily="66" charset="0"/>
              </a:rPr>
              <a:t>God</a:t>
            </a:r>
            <a:endParaRPr lang="en-US" altLang="en-US" sz="2400" dirty="0">
              <a:latin typeface="Greekth" panose="02020803070505020304" pitchFamily="18" charset="0"/>
            </a:endParaRPr>
          </a:p>
          <a:p>
            <a:pPr>
              <a:buFont typeface="Wingdings" panose="05000000000000000000" pitchFamily="2" charset="2"/>
              <a:buNone/>
            </a:pPr>
            <a:r>
              <a:rPr lang="en-US" altLang="en-US" sz="2400" dirty="0">
                <a:latin typeface="Greekth" panose="02020803070505020304" pitchFamily="18" charset="0"/>
              </a:rPr>
              <a:t>	</a:t>
            </a:r>
            <a:r>
              <a:rPr lang="el-GR" altLang="en-US" sz="2400" dirty="0">
                <a:solidFill>
                  <a:srgbClr val="FFFF00"/>
                </a:solidFill>
                <a:latin typeface="Greekth" panose="02020803070505020304" pitchFamily="18" charset="0"/>
              </a:rPr>
              <a:t>υ</a:t>
            </a:r>
            <a:r>
              <a:rPr lang="el-GR" altLang="en-US" sz="2400" dirty="0">
                <a:latin typeface="Greekth" panose="02020803070505020304" pitchFamily="18" charset="0"/>
              </a:rPr>
              <a:t>ιος</a:t>
            </a:r>
            <a:r>
              <a:rPr lang="en-US" altLang="en-US" sz="2400" dirty="0">
                <a:latin typeface="Greekth" panose="02020803070505020304" pitchFamily="18" charset="0"/>
              </a:rPr>
              <a:t> = </a:t>
            </a:r>
            <a:r>
              <a:rPr lang="en-US" altLang="en-US" sz="2400" dirty="0">
                <a:latin typeface="Monotype Corsiva" panose="03010101010201010101" pitchFamily="66" charset="0"/>
              </a:rPr>
              <a:t>Son</a:t>
            </a:r>
            <a:endParaRPr lang="en-US" altLang="en-US" sz="2400" dirty="0">
              <a:latin typeface="Greekth" panose="02020803070505020304" pitchFamily="18" charset="0"/>
            </a:endParaRPr>
          </a:p>
          <a:p>
            <a:pPr>
              <a:buFont typeface="Wingdings" panose="05000000000000000000" pitchFamily="2" charset="2"/>
              <a:buNone/>
            </a:pPr>
            <a:r>
              <a:rPr lang="el-GR" altLang="en-US" sz="2400" dirty="0">
                <a:latin typeface="Greekth" panose="02020803070505020304" pitchFamily="18" charset="0"/>
              </a:rPr>
              <a:t>	</a:t>
            </a:r>
            <a:r>
              <a:rPr lang="el-GR" altLang="en-US" sz="2400" dirty="0">
                <a:solidFill>
                  <a:srgbClr val="FFFF00"/>
                </a:solidFill>
                <a:latin typeface="Greekth" panose="02020803070505020304" pitchFamily="18" charset="0"/>
              </a:rPr>
              <a:t>σ</a:t>
            </a:r>
            <a:r>
              <a:rPr lang="el-GR" altLang="en-US" sz="2400" dirty="0">
                <a:latin typeface="Greekth" panose="02020803070505020304" pitchFamily="18" charset="0"/>
              </a:rPr>
              <a:t>ωτηρ</a:t>
            </a:r>
            <a:r>
              <a:rPr lang="en-US" altLang="en-US" sz="2400" dirty="0">
                <a:latin typeface="Greekth" panose="02020803070505020304" pitchFamily="18" charset="0"/>
              </a:rPr>
              <a:t> = </a:t>
            </a:r>
            <a:r>
              <a:rPr lang="en-US" altLang="en-US" sz="2400" dirty="0">
                <a:latin typeface="Monotype Corsiva" panose="03010101010201010101" pitchFamily="66" charset="0"/>
              </a:rPr>
              <a:t>Savior</a:t>
            </a:r>
            <a:endParaRPr lang="en-US" altLang="en-US" sz="2400" dirty="0"/>
          </a:p>
          <a:p>
            <a:pPr>
              <a:buFont typeface="Wingdings" panose="05000000000000000000" pitchFamily="2" charset="2"/>
              <a:buNone/>
            </a:pPr>
            <a:endParaRPr lang="en-US" altLang="en-US" sz="2400" dirty="0"/>
          </a:p>
        </p:txBody>
      </p:sp>
      <p:pic>
        <p:nvPicPr>
          <p:cNvPr id="59399" name="Picture 7">
            <a:extLst>
              <a:ext uri="{FF2B5EF4-FFF2-40B4-BE49-F238E27FC236}">
                <a16:creationId xmlns:a16="http://schemas.microsoft.com/office/drawing/2014/main" id="{FB198134-3581-CC3C-C211-136FFAE078DF}"/>
              </a:ext>
            </a:extLst>
          </p:cNvP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5161466" y="979253"/>
            <a:ext cx="7030534" cy="530748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400" name="Rectangle 8">
            <a:extLst>
              <a:ext uri="{FF2B5EF4-FFF2-40B4-BE49-F238E27FC236}">
                <a16:creationId xmlns:a16="http://schemas.microsoft.com/office/drawing/2014/main" id="{77C24A49-7211-8A5E-8D58-8D87B05CCC9C}"/>
              </a:ext>
            </a:extLst>
          </p:cNvPr>
          <p:cNvSpPr>
            <a:spLocks noGrp="1" noChangeArrowheads="1"/>
          </p:cNvSpPr>
          <p:nvPr>
            <p:ph type="title"/>
          </p:nvPr>
        </p:nvSpPr>
        <p:spPr>
          <a:xfrm>
            <a:off x="1981200" y="381000"/>
            <a:ext cx="8229600" cy="636588"/>
          </a:xfrm>
        </p:spPr>
        <p:txBody>
          <a:bodyPr/>
          <a:lstStyle/>
          <a:p>
            <a:r>
              <a:rPr lang="en-US" altLang="en-US" sz="4000" dirty="0"/>
              <a:t>ANCIENT SYMBOLS</a:t>
            </a:r>
            <a:br>
              <a:rPr lang="en-US" altLang="en-US" sz="4000" dirty="0"/>
            </a:br>
            <a:endParaRPr lang="en-US" altLang="en-US" sz="4000" dirty="0"/>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0FA98-9990-3E63-BF9D-5C1250E08146}"/>
              </a:ext>
            </a:extLst>
          </p:cNvPr>
          <p:cNvSpPr>
            <a:spLocks noGrp="1"/>
          </p:cNvSpPr>
          <p:nvPr>
            <p:ph type="title"/>
          </p:nvPr>
        </p:nvSpPr>
        <p:spPr>
          <a:xfrm>
            <a:off x="572214" y="353440"/>
            <a:ext cx="11047572" cy="1322960"/>
          </a:xfrm>
        </p:spPr>
        <p:txBody>
          <a:bodyPr/>
          <a:lstStyle/>
          <a:p>
            <a:pPr algn="ctr">
              <a:spcBef>
                <a:spcPts val="0"/>
              </a:spcBef>
              <a:spcAft>
                <a:spcPts val="300"/>
              </a:spcAft>
            </a:pPr>
            <a:r>
              <a:rPr lang="en-US" sz="3600" i="1" dirty="0">
                <a:effectLst/>
                <a:latin typeface="Times New Roman" panose="02020603050405020304" pitchFamily="18" charset="0"/>
                <a:ea typeface="Times New Roman" panose="02020603050405020304" pitchFamily="18" charset="0"/>
              </a:rPr>
              <a:t>Early circular fish symbol created from Greek Letters </a:t>
            </a:r>
            <a:r>
              <a:rPr lang="en-US" sz="3600" dirty="0">
                <a:effectLst/>
                <a:latin typeface="Greekth" panose="02020803070505020304" pitchFamily="18" charset="0"/>
                <a:ea typeface="Times New Roman" panose="02020603050405020304" pitchFamily="18" charset="0"/>
              </a:rPr>
              <a:t>IXQUS</a:t>
            </a:r>
            <a:r>
              <a:rPr lang="en-US" sz="3600" i="1" dirty="0">
                <a:effectLst/>
                <a:latin typeface="Times New Roman" panose="02020603050405020304" pitchFamily="18" charset="0"/>
                <a:ea typeface="Times New Roman" panose="02020603050405020304" pitchFamily="18" charset="0"/>
              </a:rPr>
              <a:t>/ICHTHUS discovered at Ephesus</a:t>
            </a:r>
            <a:endParaRPr lang="en-US" sz="3600" dirty="0"/>
          </a:p>
        </p:txBody>
      </p:sp>
      <p:sp>
        <p:nvSpPr>
          <p:cNvPr id="4" name="Slide Number Placeholder 3">
            <a:extLst>
              <a:ext uri="{FF2B5EF4-FFF2-40B4-BE49-F238E27FC236}">
                <a16:creationId xmlns:a16="http://schemas.microsoft.com/office/drawing/2014/main" id="{29E09D95-E899-8FB6-62EE-3B0792C511E5}"/>
              </a:ext>
            </a:extLst>
          </p:cNvPr>
          <p:cNvSpPr>
            <a:spLocks noGrp="1"/>
          </p:cNvSpPr>
          <p:nvPr>
            <p:ph type="sldNum" sz="quarter" idx="12"/>
          </p:nvPr>
        </p:nvSpPr>
        <p:spPr/>
        <p:txBody>
          <a:bodyPr/>
          <a:lstStyle/>
          <a:p>
            <a:fld id="{D0D7128A-618D-4316-9566-2C1485AE0830}" type="slidenum">
              <a:rPr lang="en-US" altLang="en-US">
                <a:solidFill>
                  <a:srgbClr val="FFFFFF"/>
                </a:solidFill>
                <a:cs typeface="Arial"/>
              </a:rPr>
              <a:pPr/>
              <a:t>213</a:t>
            </a:fld>
            <a:endParaRPr lang="en-US" altLang="en-US">
              <a:solidFill>
                <a:srgbClr val="FFFFFF"/>
              </a:solidFill>
              <a:cs typeface="Arial"/>
            </a:endParaRPr>
          </a:p>
        </p:txBody>
      </p:sp>
      <p:pic>
        <p:nvPicPr>
          <p:cNvPr id="5" name="Content Placeholder 4">
            <a:extLst>
              <a:ext uri="{FF2B5EF4-FFF2-40B4-BE49-F238E27FC236}">
                <a16:creationId xmlns:a16="http://schemas.microsoft.com/office/drawing/2014/main" id="{B387B599-22C8-0315-E47E-4564E8304D1B}"/>
              </a:ext>
            </a:extLst>
          </p:cNvPr>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482426" y="1905000"/>
            <a:ext cx="11064875" cy="4425950"/>
          </a:xfrm>
          <a:prstGeom prst="rect">
            <a:avLst/>
          </a:prstGeom>
          <a:noFill/>
          <a:ln>
            <a:noFill/>
          </a:ln>
        </p:spPr>
      </p:pic>
    </p:spTree>
    <p:extLst>
      <p:ext uri="{BB962C8B-B14F-4D97-AF65-F5344CB8AC3E}">
        <p14:creationId xmlns:p14="http://schemas.microsoft.com/office/powerpoint/2010/main" val="29297109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94A6E-58B1-748D-AB6D-44160A7A5A25}"/>
              </a:ext>
            </a:extLst>
          </p:cNvPr>
          <p:cNvSpPr>
            <a:spLocks noGrp="1"/>
          </p:cNvSpPr>
          <p:nvPr>
            <p:ph type="title"/>
          </p:nvPr>
        </p:nvSpPr>
        <p:spPr>
          <a:xfrm>
            <a:off x="581368" y="37766"/>
            <a:ext cx="10969943" cy="1066800"/>
          </a:xfrm>
        </p:spPr>
        <p:txBody>
          <a:bodyPr/>
          <a:lstStyle/>
          <a:p>
            <a:pPr algn="ctr"/>
            <a:r>
              <a:rPr lang="en-US" b="1" dirty="0">
                <a:solidFill>
                  <a:srgbClr val="00FFFF"/>
                </a:solidFill>
              </a:rPr>
              <a:t>Lamps with Christian Reliefs</a:t>
            </a:r>
          </a:p>
        </p:txBody>
      </p:sp>
      <p:sp>
        <p:nvSpPr>
          <p:cNvPr id="3" name="Content Placeholder 2">
            <a:extLst>
              <a:ext uri="{FF2B5EF4-FFF2-40B4-BE49-F238E27FC236}">
                <a16:creationId xmlns:a16="http://schemas.microsoft.com/office/drawing/2014/main" id="{1C0B6D20-F720-85F7-6ED1-6087B0F9AE6F}"/>
              </a:ext>
            </a:extLst>
          </p:cNvPr>
          <p:cNvSpPr>
            <a:spLocks noGrp="1"/>
          </p:cNvSpPr>
          <p:nvPr>
            <p:ph sz="half" idx="1"/>
          </p:nvPr>
        </p:nvSpPr>
        <p:spPr>
          <a:xfrm>
            <a:off x="712602" y="1104566"/>
            <a:ext cx="5383398" cy="901700"/>
          </a:xfrm>
        </p:spPr>
        <p:txBody>
          <a:bodyPr/>
          <a:lstStyle/>
          <a:p>
            <a:pPr marL="0" indent="0" algn="ctr">
              <a:buNone/>
            </a:pPr>
            <a:r>
              <a:rPr lang="en-US" sz="2400" dirty="0"/>
              <a:t>Christian oil lamp from the late Roman Period with Chi-Rho</a:t>
            </a:r>
          </a:p>
        </p:txBody>
      </p:sp>
      <p:sp>
        <p:nvSpPr>
          <p:cNvPr id="4" name="Content Placeholder 3">
            <a:extLst>
              <a:ext uri="{FF2B5EF4-FFF2-40B4-BE49-F238E27FC236}">
                <a16:creationId xmlns:a16="http://schemas.microsoft.com/office/drawing/2014/main" id="{6A74B66C-B78A-D8F1-B523-CB8E7A46A2AD}"/>
              </a:ext>
            </a:extLst>
          </p:cNvPr>
          <p:cNvSpPr>
            <a:spLocks noGrp="1"/>
          </p:cNvSpPr>
          <p:nvPr>
            <p:ph sz="half" idx="2"/>
          </p:nvPr>
        </p:nvSpPr>
        <p:spPr>
          <a:xfrm>
            <a:off x="6227235" y="1132640"/>
            <a:ext cx="5383398" cy="1066800"/>
          </a:xfrm>
        </p:spPr>
        <p:txBody>
          <a:bodyPr/>
          <a:lstStyle/>
          <a:p>
            <a:pPr marL="0" indent="0" algn="ctr">
              <a:buNone/>
            </a:pPr>
            <a:r>
              <a:rPr lang="en-US" sz="2400" dirty="0"/>
              <a:t>Recovered from Caesarea Maritima, 4</a:t>
            </a:r>
            <a:r>
              <a:rPr lang="en-US" sz="2400" baseline="30000" dirty="0"/>
              <a:t>th</a:t>
            </a:r>
            <a:r>
              <a:rPr lang="en-US" sz="2400" dirty="0"/>
              <a:t> century with Tau-Rho</a:t>
            </a:r>
          </a:p>
        </p:txBody>
      </p:sp>
      <p:sp>
        <p:nvSpPr>
          <p:cNvPr id="5" name="Slide Number Placeholder 4">
            <a:extLst>
              <a:ext uri="{FF2B5EF4-FFF2-40B4-BE49-F238E27FC236}">
                <a16:creationId xmlns:a16="http://schemas.microsoft.com/office/drawing/2014/main" id="{08C70AA0-6C85-E787-FFA4-0AA13BAACCC9}"/>
              </a:ext>
            </a:extLst>
          </p:cNvPr>
          <p:cNvSpPr>
            <a:spLocks noGrp="1"/>
          </p:cNvSpPr>
          <p:nvPr>
            <p:ph type="sldNum" sz="quarter" idx="12"/>
          </p:nvPr>
        </p:nvSpPr>
        <p:spPr/>
        <p:txBody>
          <a:bodyPr/>
          <a:lstStyle/>
          <a:p>
            <a:fld id="{2C70DE27-D579-43C3-A61C-51F0400F322A}" type="slidenum">
              <a:rPr lang="en-US" altLang="en-US">
                <a:solidFill>
                  <a:srgbClr val="FFFFFF"/>
                </a:solidFill>
                <a:cs typeface="Arial"/>
              </a:rPr>
              <a:pPr/>
              <a:t>214</a:t>
            </a:fld>
            <a:endParaRPr lang="en-US" altLang="en-US" dirty="0">
              <a:solidFill>
                <a:srgbClr val="FFFFFF"/>
              </a:solidFill>
              <a:cs typeface="Arial"/>
            </a:endParaRPr>
          </a:p>
        </p:txBody>
      </p:sp>
      <p:pic>
        <p:nvPicPr>
          <p:cNvPr id="6" name="Picture 5" descr="An Oil Lamp with the Tau-Rho &quot;Staurogram&quot; engraved on it">
            <a:extLst>
              <a:ext uri="{FF2B5EF4-FFF2-40B4-BE49-F238E27FC236}">
                <a16:creationId xmlns:a16="http://schemas.microsoft.com/office/drawing/2014/main" id="{753B3A51-90FC-E000-207E-E232EF7387DB}"/>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bwMode="auto">
          <a:xfrm>
            <a:off x="6934200" y="2039391"/>
            <a:ext cx="3962400" cy="4547452"/>
          </a:xfrm>
          <a:prstGeom prst="rect">
            <a:avLst/>
          </a:prstGeom>
          <a:noFill/>
          <a:ln>
            <a:noFill/>
          </a:ln>
          <a:extLst>
            <a:ext uri="{53640926-AAD7-44D8-BBD7-CCE9431645EC}">
              <a14:shadowObscured xmlns:a14="http://schemas.microsoft.com/office/drawing/2010/main"/>
            </a:ext>
          </a:extLst>
        </p:spPr>
      </p:pic>
      <p:pic>
        <p:nvPicPr>
          <p:cNvPr id="7" name="Picture 6" descr="Early Christian Terracotta Oil Lamp, 200 CE - 400 CE | Barakat Gallery">
            <a:extLst>
              <a:ext uri="{FF2B5EF4-FFF2-40B4-BE49-F238E27FC236}">
                <a16:creationId xmlns:a16="http://schemas.microsoft.com/office/drawing/2014/main" id="{0A92008C-F474-9AA7-BA36-264C60C93E18}"/>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05000" y="2023290"/>
            <a:ext cx="3048000" cy="4618181"/>
          </a:xfrm>
          <a:prstGeom prst="rect">
            <a:avLst/>
          </a:prstGeom>
          <a:noFill/>
          <a:ln>
            <a:noFill/>
          </a:ln>
        </p:spPr>
      </p:pic>
    </p:spTree>
    <p:extLst>
      <p:ext uri="{BB962C8B-B14F-4D97-AF65-F5344CB8AC3E}">
        <p14:creationId xmlns:p14="http://schemas.microsoft.com/office/powerpoint/2010/main" val="416696328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649E7-CDB5-8D72-F667-CB6E6524BF08}"/>
              </a:ext>
            </a:extLst>
          </p:cNvPr>
          <p:cNvSpPr>
            <a:spLocks noGrp="1"/>
          </p:cNvSpPr>
          <p:nvPr>
            <p:ph type="title"/>
          </p:nvPr>
        </p:nvSpPr>
        <p:spPr>
          <a:xfrm>
            <a:off x="611030" y="292101"/>
            <a:ext cx="3960971" cy="991235"/>
          </a:xfrm>
        </p:spPr>
        <p:txBody>
          <a:bodyPr/>
          <a:lstStyle/>
          <a:p>
            <a:r>
              <a:rPr lang="en-US" b="1" dirty="0" err="1">
                <a:solidFill>
                  <a:srgbClr val="00FFFF"/>
                </a:solidFill>
              </a:rPr>
              <a:t>Staurograms</a:t>
            </a:r>
            <a:endParaRPr lang="en-US" b="1" dirty="0">
              <a:solidFill>
                <a:srgbClr val="00FFFF"/>
              </a:solidFill>
            </a:endParaRPr>
          </a:p>
        </p:txBody>
      </p:sp>
      <p:sp>
        <p:nvSpPr>
          <p:cNvPr id="3" name="Content Placeholder 2">
            <a:extLst>
              <a:ext uri="{FF2B5EF4-FFF2-40B4-BE49-F238E27FC236}">
                <a16:creationId xmlns:a16="http://schemas.microsoft.com/office/drawing/2014/main" id="{4A0388E3-5D47-05EF-5F94-042F4BAEC7CC}"/>
              </a:ext>
            </a:extLst>
          </p:cNvPr>
          <p:cNvSpPr>
            <a:spLocks noGrp="1"/>
          </p:cNvSpPr>
          <p:nvPr>
            <p:ph idx="1"/>
          </p:nvPr>
        </p:nvSpPr>
        <p:spPr>
          <a:xfrm>
            <a:off x="629495" y="1558160"/>
            <a:ext cx="8609171" cy="4038600"/>
          </a:xfrm>
        </p:spPr>
        <p:txBody>
          <a:bodyPr/>
          <a:lstStyle/>
          <a:p>
            <a:pPr marL="0" indent="0">
              <a:buNone/>
            </a:pPr>
            <a:r>
              <a:rPr lang="en-US" sz="2800" dirty="0"/>
              <a:t>The earliest depictions of the cross occur in New Testament texts in which the letters </a:t>
            </a:r>
            <a:r>
              <a:rPr lang="en-US" sz="2800" i="1" dirty="0"/>
              <a:t>tau</a:t>
            </a:r>
            <a:r>
              <a:rPr lang="en-US" sz="2800" dirty="0"/>
              <a:t> </a:t>
            </a:r>
            <a:r>
              <a:rPr lang="en-US" sz="2800" dirty="0">
                <a:latin typeface="Greekth" panose="02020803070505020304" pitchFamily="18" charset="0"/>
              </a:rPr>
              <a:t>(</a:t>
            </a:r>
            <a:r>
              <a:rPr lang="el-GR" sz="2800" dirty="0">
                <a:latin typeface="Greekth" panose="02020803070505020304" pitchFamily="18" charset="0"/>
              </a:rPr>
              <a:t>τ</a:t>
            </a:r>
            <a:r>
              <a:rPr lang="en-US" sz="2800" dirty="0">
                <a:latin typeface="Greekth" panose="02020803070505020304" pitchFamily="18" charset="0"/>
              </a:rPr>
              <a:t>)</a:t>
            </a:r>
            <a:r>
              <a:rPr lang="en-US" sz="2800" dirty="0"/>
              <a:t> and </a:t>
            </a:r>
            <a:r>
              <a:rPr lang="en-US" sz="2800" i="1" dirty="0"/>
              <a:t>rho </a:t>
            </a:r>
            <a:r>
              <a:rPr lang="en-US" sz="2800" dirty="0">
                <a:latin typeface="Greekth" panose="02020803070505020304" pitchFamily="18" charset="0"/>
              </a:rPr>
              <a:t>(</a:t>
            </a:r>
            <a:r>
              <a:rPr lang="el-GR" sz="2800" dirty="0">
                <a:latin typeface="Greekth" panose="02020803070505020304" pitchFamily="18" charset="0"/>
              </a:rPr>
              <a:t>ρ</a:t>
            </a:r>
            <a:r>
              <a:rPr lang="en-US" sz="2800" dirty="0">
                <a:latin typeface="Greekth" panose="02020803070505020304" pitchFamily="18" charset="0"/>
              </a:rPr>
              <a:t>)</a:t>
            </a:r>
            <a:r>
              <a:rPr lang="en-US" sz="2800" dirty="0"/>
              <a:t> from the Greek words “cross” (</a:t>
            </a:r>
            <a:r>
              <a:rPr lang="el-GR" sz="2800" dirty="0"/>
              <a:t>σταυρος</a:t>
            </a:r>
            <a:r>
              <a:rPr lang="en-US" sz="2800" dirty="0">
                <a:latin typeface="Greekth" panose="02020803070505020304" pitchFamily="18" charset="0"/>
              </a:rPr>
              <a:t>)</a:t>
            </a:r>
            <a:r>
              <a:rPr lang="en-US" sz="2800" dirty="0"/>
              <a:t> and “crucify” (</a:t>
            </a:r>
            <a:r>
              <a:rPr lang="el-GR" sz="2800" dirty="0"/>
              <a:t>σταυροω</a:t>
            </a:r>
            <a:r>
              <a:rPr lang="en-US" sz="2800" dirty="0"/>
              <a:t>) appear superimposed on each other, looking something like this:</a:t>
            </a:r>
          </a:p>
          <a:p>
            <a:pPr marL="0" indent="0">
              <a:buNone/>
            </a:pPr>
            <a:endParaRPr lang="en-US" sz="2800" dirty="0"/>
          </a:p>
          <a:p>
            <a:pPr marL="0" indent="0">
              <a:buNone/>
            </a:pPr>
            <a:r>
              <a:rPr lang="en-US" sz="2800" dirty="0"/>
              <a:t>Beginning in NT texts from about AD 200, </a:t>
            </a:r>
            <a:r>
              <a:rPr lang="en-US" sz="2800" dirty="0" err="1"/>
              <a:t>staurograms</a:t>
            </a:r>
            <a:r>
              <a:rPr lang="en-US" sz="2800" dirty="0"/>
              <a:t> are the earliest visual depictions of Christ crucified.</a:t>
            </a:r>
          </a:p>
        </p:txBody>
      </p:sp>
      <p:sp>
        <p:nvSpPr>
          <p:cNvPr id="4" name="Slide Number Placeholder 3">
            <a:extLst>
              <a:ext uri="{FF2B5EF4-FFF2-40B4-BE49-F238E27FC236}">
                <a16:creationId xmlns:a16="http://schemas.microsoft.com/office/drawing/2014/main" id="{2BE54D1F-9BAA-E752-832E-1AF27791FB33}"/>
              </a:ext>
            </a:extLst>
          </p:cNvPr>
          <p:cNvSpPr>
            <a:spLocks noGrp="1"/>
          </p:cNvSpPr>
          <p:nvPr>
            <p:ph type="sldNum" sz="quarter" idx="12"/>
          </p:nvPr>
        </p:nvSpPr>
        <p:spPr/>
        <p:txBody>
          <a:bodyPr/>
          <a:lstStyle/>
          <a:p>
            <a:fld id="{D0D7128A-618D-4316-9566-2C1485AE0830}" type="slidenum">
              <a:rPr lang="en-US" altLang="en-US">
                <a:solidFill>
                  <a:srgbClr val="FFFFFF"/>
                </a:solidFill>
                <a:cs typeface="Arial"/>
              </a:rPr>
              <a:pPr/>
              <a:t>215</a:t>
            </a:fld>
            <a:endParaRPr lang="en-US" altLang="en-US">
              <a:solidFill>
                <a:srgbClr val="FFFFFF"/>
              </a:solidFill>
              <a:cs typeface="Arial"/>
            </a:endParaRPr>
          </a:p>
        </p:txBody>
      </p:sp>
      <p:pic>
        <p:nvPicPr>
          <p:cNvPr id="5" name="Picture 4" descr="undefined">
            <a:extLst>
              <a:ext uri="{FF2B5EF4-FFF2-40B4-BE49-F238E27FC236}">
                <a16:creationId xmlns:a16="http://schemas.microsoft.com/office/drawing/2014/main" id="{F0A5A1C5-E1A7-1BE3-CA0A-3C8CAF178CD8}"/>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9936800" y="1584961"/>
            <a:ext cx="1770697" cy="3363335"/>
          </a:xfrm>
          <a:prstGeom prst="rect">
            <a:avLst/>
          </a:prstGeom>
          <a:solidFill>
            <a:schemeClr val="tx1"/>
          </a:solidFill>
          <a:ln>
            <a:solidFill>
              <a:schemeClr val="tx1"/>
            </a:solidFill>
          </a:ln>
        </p:spPr>
      </p:pic>
    </p:spTree>
    <p:extLst>
      <p:ext uri="{BB962C8B-B14F-4D97-AF65-F5344CB8AC3E}">
        <p14:creationId xmlns:p14="http://schemas.microsoft.com/office/powerpoint/2010/main" val="341473240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4E8F1-5AFD-74DC-63A5-B228E81D9829}"/>
              </a:ext>
            </a:extLst>
          </p:cNvPr>
          <p:cNvSpPr>
            <a:spLocks noGrp="1"/>
          </p:cNvSpPr>
          <p:nvPr>
            <p:ph type="title"/>
          </p:nvPr>
        </p:nvSpPr>
        <p:spPr/>
        <p:txBody>
          <a:bodyPr/>
          <a:lstStyle/>
          <a:p>
            <a:r>
              <a:rPr lang="en-US" sz="3600" b="1" dirty="0">
                <a:solidFill>
                  <a:srgbClr val="00FFFF"/>
                </a:solidFill>
              </a:rPr>
              <a:t>Early text of Luke 14:27</a:t>
            </a:r>
            <a:br>
              <a:rPr lang="en-US" sz="3600" dirty="0"/>
            </a:br>
            <a:r>
              <a:rPr lang="en-US" sz="2800" dirty="0">
                <a:latin typeface="Old English Text MT" panose="03040902040508030806" pitchFamily="66" charset="0"/>
              </a:rPr>
              <a:t>p</a:t>
            </a:r>
            <a:r>
              <a:rPr lang="en-US" sz="2800" dirty="0"/>
              <a:t>75 Bodmer Papyri XIV (ca. AD 200-225) </a:t>
            </a:r>
          </a:p>
        </p:txBody>
      </p:sp>
      <p:pic>
        <p:nvPicPr>
          <p:cNvPr id="6" name="Content Placeholder 5">
            <a:extLst>
              <a:ext uri="{FF2B5EF4-FFF2-40B4-BE49-F238E27FC236}">
                <a16:creationId xmlns:a16="http://schemas.microsoft.com/office/drawing/2014/main" id="{BF7B1062-CF3B-5E92-2253-96123A8B168C}"/>
              </a:ext>
            </a:extLst>
          </p:cNvPr>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228600" y="1943100"/>
            <a:ext cx="7924800" cy="2971800"/>
          </a:xfrm>
        </p:spPr>
      </p:pic>
      <p:sp>
        <p:nvSpPr>
          <p:cNvPr id="4" name="Slide Number Placeholder 3">
            <a:extLst>
              <a:ext uri="{FF2B5EF4-FFF2-40B4-BE49-F238E27FC236}">
                <a16:creationId xmlns:a16="http://schemas.microsoft.com/office/drawing/2014/main" id="{09B675CA-1109-2ABB-2358-508508F06A57}"/>
              </a:ext>
            </a:extLst>
          </p:cNvPr>
          <p:cNvSpPr>
            <a:spLocks noGrp="1"/>
          </p:cNvSpPr>
          <p:nvPr>
            <p:ph type="sldNum" sz="quarter" idx="12"/>
          </p:nvPr>
        </p:nvSpPr>
        <p:spPr/>
        <p:txBody>
          <a:bodyPr/>
          <a:lstStyle/>
          <a:p>
            <a:fld id="{D0D7128A-618D-4316-9566-2C1485AE0830}" type="slidenum">
              <a:rPr lang="en-US" altLang="en-US">
                <a:solidFill>
                  <a:srgbClr val="FFFFFF"/>
                </a:solidFill>
                <a:cs typeface="Arial"/>
              </a:rPr>
              <a:pPr/>
              <a:t>216</a:t>
            </a:fld>
            <a:endParaRPr lang="en-US" altLang="en-US" dirty="0">
              <a:solidFill>
                <a:srgbClr val="FFFFFF"/>
              </a:solidFill>
              <a:cs typeface="Arial"/>
            </a:endParaRPr>
          </a:p>
        </p:txBody>
      </p:sp>
      <p:pic>
        <p:nvPicPr>
          <p:cNvPr id="7" name="Picture 6">
            <a:extLst>
              <a:ext uri="{FF2B5EF4-FFF2-40B4-BE49-F238E27FC236}">
                <a16:creationId xmlns:a16="http://schemas.microsoft.com/office/drawing/2014/main" id="{D04F0FA0-956D-6A64-B92A-78C9D060B706}"/>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8375129" y="2228486"/>
            <a:ext cx="3588273" cy="2267315"/>
          </a:xfrm>
          <a:prstGeom prst="rect">
            <a:avLst/>
          </a:prstGeom>
        </p:spPr>
      </p:pic>
      <p:sp>
        <p:nvSpPr>
          <p:cNvPr id="8" name="TextBox 7">
            <a:extLst>
              <a:ext uri="{FF2B5EF4-FFF2-40B4-BE49-F238E27FC236}">
                <a16:creationId xmlns:a16="http://schemas.microsoft.com/office/drawing/2014/main" id="{EF3A6DE1-AEFB-9786-C506-0338877AA082}"/>
              </a:ext>
            </a:extLst>
          </p:cNvPr>
          <p:cNvSpPr txBox="1"/>
          <p:nvPr/>
        </p:nvSpPr>
        <p:spPr>
          <a:xfrm>
            <a:off x="5867401" y="4953000"/>
            <a:ext cx="2350327" cy="338554"/>
          </a:xfrm>
          <a:prstGeom prst="rect">
            <a:avLst/>
          </a:prstGeom>
          <a:noFill/>
        </p:spPr>
        <p:txBody>
          <a:bodyPr wrap="square" rtlCol="0">
            <a:spAutoFit/>
          </a:bodyPr>
          <a:lstStyle/>
          <a:p>
            <a:r>
              <a:rPr lang="en-US" sz="1600" dirty="0">
                <a:solidFill>
                  <a:srgbClr val="FFFFFF"/>
                </a:solidFill>
                <a:latin typeface="Tahoma"/>
                <a:cs typeface="Arial"/>
              </a:rPr>
              <a:t>Vatican Library, Rome</a:t>
            </a:r>
          </a:p>
        </p:txBody>
      </p:sp>
      <p:sp>
        <p:nvSpPr>
          <p:cNvPr id="9" name="Rectangle 8">
            <a:extLst>
              <a:ext uri="{FF2B5EF4-FFF2-40B4-BE49-F238E27FC236}">
                <a16:creationId xmlns:a16="http://schemas.microsoft.com/office/drawing/2014/main" id="{ADFD852C-49C6-6219-5C9D-E423EF23DE77}"/>
              </a:ext>
            </a:extLst>
          </p:cNvPr>
          <p:cNvSpPr/>
          <p:nvPr/>
        </p:nvSpPr>
        <p:spPr>
          <a:xfrm>
            <a:off x="6934200" y="3124200"/>
            <a:ext cx="1066800" cy="533400"/>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cs typeface="Arial"/>
            </a:endParaRPr>
          </a:p>
        </p:txBody>
      </p:sp>
    </p:spTree>
    <p:extLst>
      <p:ext uri="{BB962C8B-B14F-4D97-AF65-F5344CB8AC3E}">
        <p14:creationId xmlns:p14="http://schemas.microsoft.com/office/powerpoint/2010/main" val="355680371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C54EBFF4-442A-BA85-E7EB-508931B5111F}"/>
              </a:ext>
            </a:extLst>
          </p:cNvPr>
          <p:cNvSpPr>
            <a:spLocks noGrp="1" noChangeArrowheads="1"/>
          </p:cNvSpPr>
          <p:nvPr>
            <p:ph type="title"/>
          </p:nvPr>
        </p:nvSpPr>
        <p:spPr/>
        <p:txBody>
          <a:bodyPr/>
          <a:lstStyle/>
          <a:p>
            <a:r>
              <a:rPr lang="en-US" altLang="en-US">
                <a:latin typeface="Narkisim" panose="020E0502050101010101" pitchFamily="34" charset="-79"/>
              </a:rPr>
              <a:t>DEVELOPMENT OF HIERARCHY</a:t>
            </a:r>
          </a:p>
        </p:txBody>
      </p:sp>
      <p:sp>
        <p:nvSpPr>
          <p:cNvPr id="50179" name="Rectangle 3">
            <a:extLst>
              <a:ext uri="{FF2B5EF4-FFF2-40B4-BE49-F238E27FC236}">
                <a16:creationId xmlns:a16="http://schemas.microsoft.com/office/drawing/2014/main" id="{44C9C55C-B9F8-6CFE-48AA-86F9CDD58DF4}"/>
              </a:ext>
            </a:extLst>
          </p:cNvPr>
          <p:cNvSpPr>
            <a:spLocks noGrp="1" noChangeArrowheads="1"/>
          </p:cNvSpPr>
          <p:nvPr>
            <p:ph type="body" idx="1"/>
          </p:nvPr>
        </p:nvSpPr>
        <p:spPr>
          <a:xfrm>
            <a:off x="609600" y="1235413"/>
            <a:ext cx="10972800" cy="4895513"/>
          </a:xfrm>
        </p:spPr>
        <p:txBody>
          <a:bodyPr/>
          <a:lstStyle/>
          <a:p>
            <a:r>
              <a:rPr lang="en-US" altLang="en-US" sz="2800" b="1" i="1" dirty="0">
                <a:solidFill>
                  <a:srgbClr val="FFFF00"/>
                </a:solidFill>
                <a:latin typeface="Comic Sans MS" panose="030F0702030302020204" pitchFamily="66" charset="0"/>
              </a:rPr>
              <a:t>Ignatius’ letters elevating the bishop</a:t>
            </a:r>
            <a:r>
              <a:rPr lang="en-US" altLang="en-US" sz="2800" dirty="0">
                <a:solidFill>
                  <a:srgbClr val="FFFF00"/>
                </a:solidFill>
                <a:latin typeface="Comic Sans MS" panose="030F0702030302020204" pitchFamily="66" charset="0"/>
              </a:rPr>
              <a:t> </a:t>
            </a:r>
            <a:r>
              <a:rPr lang="en-US" altLang="en-US" sz="2400" dirty="0">
                <a:latin typeface="Comic Sans MS" panose="030F0702030302020204" pitchFamily="66" charset="0"/>
              </a:rPr>
              <a:t>(AD 115)</a:t>
            </a:r>
          </a:p>
          <a:p>
            <a:r>
              <a:rPr lang="en-US" altLang="en-US" sz="2800" b="1" i="1" dirty="0">
                <a:solidFill>
                  <a:srgbClr val="FFFF00"/>
                </a:solidFill>
                <a:latin typeface="Comic Sans MS" panose="030F0702030302020204" pitchFamily="66" charset="0"/>
              </a:rPr>
              <a:t>Monarchical Bishops</a:t>
            </a:r>
            <a:r>
              <a:rPr lang="en-US" altLang="en-US" sz="2800" dirty="0">
                <a:solidFill>
                  <a:srgbClr val="FFFF00"/>
                </a:solidFill>
                <a:latin typeface="Comic Sans MS" panose="030F0702030302020204" pitchFamily="66" charset="0"/>
              </a:rPr>
              <a:t> </a:t>
            </a:r>
            <a:r>
              <a:rPr lang="en-US" altLang="en-US" sz="2400" dirty="0">
                <a:latin typeface="Comic Sans MS" panose="030F0702030302020204" pitchFamily="66" charset="0"/>
              </a:rPr>
              <a:t>(authority over elders and deacons, 2</a:t>
            </a:r>
            <a:r>
              <a:rPr lang="en-US" altLang="en-US" sz="2400" baseline="30000" dirty="0">
                <a:latin typeface="Comic Sans MS" panose="030F0702030302020204" pitchFamily="66" charset="0"/>
              </a:rPr>
              <a:t>nd</a:t>
            </a:r>
            <a:r>
              <a:rPr lang="en-US" altLang="en-US" sz="2400" dirty="0">
                <a:latin typeface="Comic Sans MS" panose="030F0702030302020204" pitchFamily="66" charset="0"/>
              </a:rPr>
              <a:t> century)</a:t>
            </a:r>
          </a:p>
          <a:p>
            <a:r>
              <a:rPr lang="en-US" altLang="en-US" sz="2800" b="1" i="1" dirty="0">
                <a:solidFill>
                  <a:srgbClr val="FFFF00"/>
                </a:solidFill>
                <a:latin typeface="Comic Sans MS" panose="030F0702030302020204" pitchFamily="66" charset="0"/>
              </a:rPr>
              <a:t>Metropolitan Patriarchs</a:t>
            </a:r>
            <a:r>
              <a:rPr lang="en-US" altLang="en-US" sz="2800" dirty="0">
                <a:solidFill>
                  <a:srgbClr val="FFFF00"/>
                </a:solidFill>
                <a:latin typeface="Comic Sans MS" panose="030F0702030302020204" pitchFamily="66" charset="0"/>
              </a:rPr>
              <a:t> </a:t>
            </a:r>
            <a:r>
              <a:rPr lang="en-US" altLang="en-US" sz="2400" dirty="0">
                <a:latin typeface="Comic Sans MS" panose="030F0702030302020204" pitchFamily="66" charset="0"/>
              </a:rPr>
              <a:t>(Rome, Constantinople, Alexandria, Antioch, Jerusalem, 3</a:t>
            </a:r>
            <a:r>
              <a:rPr lang="en-US" altLang="en-US" sz="2400" baseline="30000" dirty="0">
                <a:latin typeface="Comic Sans MS" panose="030F0702030302020204" pitchFamily="66" charset="0"/>
              </a:rPr>
              <a:t>rd</a:t>
            </a:r>
            <a:r>
              <a:rPr lang="en-US" altLang="en-US" sz="2400" dirty="0">
                <a:latin typeface="Comic Sans MS" panose="030F0702030302020204" pitchFamily="66" charset="0"/>
              </a:rPr>
              <a:t> century)</a:t>
            </a:r>
          </a:p>
          <a:p>
            <a:r>
              <a:rPr lang="en-US" altLang="en-US" sz="2800" b="1" i="1" dirty="0">
                <a:solidFill>
                  <a:srgbClr val="FFFF00"/>
                </a:solidFill>
                <a:latin typeface="Comic Sans MS" panose="030F0702030302020204" pitchFamily="66" charset="0"/>
              </a:rPr>
              <a:t>Roman Bishop</a:t>
            </a:r>
            <a:r>
              <a:rPr lang="en-US" altLang="en-US" sz="2800" dirty="0">
                <a:solidFill>
                  <a:srgbClr val="FFFF00"/>
                </a:solidFill>
                <a:latin typeface="Comic Sans MS" panose="030F0702030302020204" pitchFamily="66" charset="0"/>
              </a:rPr>
              <a:t> </a:t>
            </a:r>
            <a:r>
              <a:rPr lang="en-US" altLang="en-US" sz="2400" dirty="0">
                <a:latin typeface="Comic Sans MS" panose="030F0702030302020204" pitchFamily="66" charset="0"/>
              </a:rPr>
              <a:t>(first among equals, 4</a:t>
            </a:r>
            <a:r>
              <a:rPr lang="en-US" altLang="en-US" sz="2400" baseline="30000" dirty="0">
                <a:latin typeface="Comic Sans MS" panose="030F0702030302020204" pitchFamily="66" charset="0"/>
              </a:rPr>
              <a:t>th</a:t>
            </a:r>
            <a:r>
              <a:rPr lang="en-US" altLang="en-US" sz="2400" dirty="0">
                <a:latin typeface="Comic Sans MS" panose="030F0702030302020204" pitchFamily="66" charset="0"/>
              </a:rPr>
              <a:t> century)</a:t>
            </a:r>
          </a:p>
          <a:p>
            <a:r>
              <a:rPr lang="en-US" altLang="en-US" sz="2800" b="1" i="1" dirty="0">
                <a:solidFill>
                  <a:srgbClr val="FFFF00"/>
                </a:solidFill>
                <a:latin typeface="Comic Sans MS" panose="030F0702030302020204" pitchFamily="66" charset="0"/>
              </a:rPr>
              <a:t>Roman Pope</a:t>
            </a:r>
            <a:r>
              <a:rPr lang="en-US" altLang="en-US" sz="2800" dirty="0">
                <a:solidFill>
                  <a:srgbClr val="FFFF00"/>
                </a:solidFill>
                <a:latin typeface="Comic Sans MS" panose="030F0702030302020204" pitchFamily="66" charset="0"/>
              </a:rPr>
              <a:t> </a:t>
            </a:r>
            <a:r>
              <a:rPr lang="en-US" altLang="en-US" sz="2400" dirty="0">
                <a:latin typeface="Comic Sans MS" panose="030F0702030302020204" pitchFamily="66" charset="0"/>
              </a:rPr>
              <a:t>(direct succession from Peter, 5</a:t>
            </a:r>
            <a:r>
              <a:rPr lang="en-US" altLang="en-US" sz="2400" baseline="30000" dirty="0">
                <a:latin typeface="Comic Sans MS" panose="030F0702030302020204" pitchFamily="66" charset="0"/>
              </a:rPr>
              <a:t>th</a:t>
            </a:r>
            <a:r>
              <a:rPr lang="en-US" altLang="en-US" sz="2400" dirty="0">
                <a:latin typeface="Comic Sans MS" panose="030F0702030302020204" pitchFamily="66" charset="0"/>
              </a:rPr>
              <a:t> century)</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1F49F27C-5C1B-BAE9-08C4-3A189A9C2CDD}"/>
              </a:ext>
            </a:extLst>
          </p:cNvPr>
          <p:cNvSpPr>
            <a:spLocks noGrp="1" noChangeArrowheads="1"/>
          </p:cNvSpPr>
          <p:nvPr>
            <p:ph type="title"/>
          </p:nvPr>
        </p:nvSpPr>
        <p:spPr/>
        <p:txBody>
          <a:bodyPr/>
          <a:lstStyle/>
          <a:p>
            <a:r>
              <a:rPr lang="en-US" altLang="en-US" sz="3600" dirty="0"/>
              <a:t>QUESTION: </a:t>
            </a:r>
            <a:r>
              <a:rPr lang="en-US" altLang="en-US" sz="3600" i="1" dirty="0">
                <a:latin typeface="Arial Narrow" panose="020B0606020202030204" pitchFamily="34" charset="0"/>
              </a:rPr>
              <a:t>What is the relationship of the ongoing church to the primitive church?</a:t>
            </a:r>
            <a:endParaRPr lang="en-US" altLang="en-US" sz="3600" dirty="0"/>
          </a:p>
        </p:txBody>
      </p:sp>
      <p:sp>
        <p:nvSpPr>
          <p:cNvPr id="51204" name="Rectangle 4">
            <a:extLst>
              <a:ext uri="{FF2B5EF4-FFF2-40B4-BE49-F238E27FC236}">
                <a16:creationId xmlns:a16="http://schemas.microsoft.com/office/drawing/2014/main" id="{14937B18-376D-623B-FE7B-6A46726C207A}"/>
              </a:ext>
            </a:extLst>
          </p:cNvPr>
          <p:cNvSpPr>
            <a:spLocks noGrp="1" noChangeArrowheads="1"/>
          </p:cNvSpPr>
          <p:nvPr>
            <p:ph type="body" sz="half" idx="1"/>
          </p:nvPr>
        </p:nvSpPr>
        <p:spPr>
          <a:xfrm>
            <a:off x="609599" y="1600201"/>
            <a:ext cx="5384801" cy="4979986"/>
          </a:xfrm>
        </p:spPr>
        <p:txBody>
          <a:bodyPr/>
          <a:lstStyle/>
          <a:p>
            <a:pPr>
              <a:lnSpc>
                <a:spcPct val="90000"/>
              </a:lnSpc>
              <a:buFont typeface="Wingdings" panose="05000000000000000000" pitchFamily="2" charset="2"/>
              <a:buNone/>
            </a:pPr>
            <a:r>
              <a:rPr lang="en-US" altLang="en-US" dirty="0">
                <a:solidFill>
                  <a:srgbClr val="FFFF00"/>
                </a:solidFill>
                <a:latin typeface="Pristina" panose="03060402040406080204" pitchFamily="66" charset="0"/>
              </a:rPr>
              <a:t>Is it imitating what the early church did?</a:t>
            </a:r>
          </a:p>
          <a:p>
            <a:pPr>
              <a:lnSpc>
                <a:spcPct val="90000"/>
              </a:lnSpc>
              <a:buFont typeface="Wingdings" panose="05000000000000000000" pitchFamily="2" charset="2"/>
              <a:buNone/>
            </a:pPr>
            <a:endParaRPr lang="en-US" altLang="en-US" sz="1400" dirty="0">
              <a:solidFill>
                <a:srgbClr val="FFFF00"/>
              </a:solidFill>
              <a:latin typeface="Pristina" panose="03060402040406080204" pitchFamily="66" charset="0"/>
            </a:endParaRPr>
          </a:p>
          <a:p>
            <a:pPr>
              <a:lnSpc>
                <a:spcPct val="90000"/>
              </a:lnSpc>
              <a:buFont typeface="Wingdings" panose="05000000000000000000" pitchFamily="2" charset="2"/>
              <a:buNone/>
            </a:pPr>
            <a:r>
              <a:rPr lang="en-US" altLang="en-US" dirty="0">
                <a:latin typeface="Arial Narrow" panose="020B0606020202030204" pitchFamily="34" charset="0"/>
              </a:rPr>
              <a:t>Results in a “back to the early church” search, typical of restorationist Protestantism.</a:t>
            </a:r>
          </a:p>
        </p:txBody>
      </p:sp>
      <p:sp>
        <p:nvSpPr>
          <p:cNvPr id="51205" name="Rectangle 5">
            <a:extLst>
              <a:ext uri="{FF2B5EF4-FFF2-40B4-BE49-F238E27FC236}">
                <a16:creationId xmlns:a16="http://schemas.microsoft.com/office/drawing/2014/main" id="{4A5DE17A-AFA3-EE2E-A6E9-56DC5FCC2B1E}"/>
              </a:ext>
            </a:extLst>
          </p:cNvPr>
          <p:cNvSpPr>
            <a:spLocks noGrp="1" noChangeArrowheads="1"/>
          </p:cNvSpPr>
          <p:nvPr>
            <p:ph type="body" sz="half" idx="2"/>
          </p:nvPr>
        </p:nvSpPr>
        <p:spPr>
          <a:xfrm>
            <a:off x="6197600" y="1600201"/>
            <a:ext cx="5874426" cy="5092429"/>
          </a:xfrm>
        </p:spPr>
        <p:txBody>
          <a:bodyPr/>
          <a:lstStyle/>
          <a:p>
            <a:pPr>
              <a:lnSpc>
                <a:spcPct val="90000"/>
              </a:lnSpc>
              <a:buFont typeface="Wingdings" panose="05000000000000000000" pitchFamily="2" charset="2"/>
              <a:buNone/>
            </a:pPr>
            <a:r>
              <a:rPr lang="en-US" altLang="en-US" dirty="0">
                <a:solidFill>
                  <a:srgbClr val="FFFF00"/>
                </a:solidFill>
                <a:latin typeface="Pristina" panose="03060402040406080204" pitchFamily="66" charset="0"/>
              </a:rPr>
              <a:t>Is it following the trajectory that the early church set?</a:t>
            </a:r>
          </a:p>
          <a:p>
            <a:pPr>
              <a:lnSpc>
                <a:spcPct val="90000"/>
              </a:lnSpc>
              <a:buFont typeface="Wingdings" panose="05000000000000000000" pitchFamily="2" charset="2"/>
              <a:buNone/>
            </a:pPr>
            <a:endParaRPr lang="en-US" altLang="en-US" sz="1400" dirty="0">
              <a:latin typeface="Pristina" panose="03060402040406080204" pitchFamily="66" charset="0"/>
            </a:endParaRPr>
          </a:p>
          <a:p>
            <a:pPr>
              <a:lnSpc>
                <a:spcPct val="90000"/>
              </a:lnSpc>
              <a:buFont typeface="Wingdings" panose="05000000000000000000" pitchFamily="2" charset="2"/>
              <a:buNone/>
            </a:pPr>
            <a:r>
              <a:rPr lang="en-US" altLang="en-US" dirty="0">
                <a:latin typeface="Arial Narrow" panose="020B0606020202030204" pitchFamily="34" charset="0"/>
              </a:rPr>
              <a:t>Results in the belief that the church has legitimately recognized and followed the Spirit’s ongoing direction.</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BA26F48E-5E54-027B-7C80-40A4A230A7F3}"/>
              </a:ext>
            </a:extLst>
          </p:cNvPr>
          <p:cNvSpPr>
            <a:spLocks noGrp="1" noChangeArrowheads="1"/>
          </p:cNvSpPr>
          <p:nvPr>
            <p:ph type="title"/>
          </p:nvPr>
        </p:nvSpPr>
        <p:spPr>
          <a:xfrm>
            <a:off x="1981200" y="0"/>
            <a:ext cx="8229600" cy="865188"/>
          </a:xfrm>
        </p:spPr>
        <p:txBody>
          <a:bodyPr/>
          <a:lstStyle/>
          <a:p>
            <a:r>
              <a:rPr lang="en-US" altLang="en-US">
                <a:solidFill>
                  <a:srgbClr val="FF0000"/>
                </a:solidFill>
                <a:latin typeface="Berlin Sans FB" panose="020E0602020502020306" pitchFamily="34" charset="0"/>
              </a:rPr>
              <a:t>Marcionism</a:t>
            </a:r>
          </a:p>
        </p:txBody>
      </p:sp>
      <p:sp>
        <p:nvSpPr>
          <p:cNvPr id="100355" name="Rectangle 3">
            <a:extLst>
              <a:ext uri="{FF2B5EF4-FFF2-40B4-BE49-F238E27FC236}">
                <a16:creationId xmlns:a16="http://schemas.microsoft.com/office/drawing/2014/main" id="{87C98A81-20C7-AC60-DB3D-8C373BCED69A}"/>
              </a:ext>
            </a:extLst>
          </p:cNvPr>
          <p:cNvSpPr>
            <a:spLocks noGrp="1" noChangeArrowheads="1"/>
          </p:cNvSpPr>
          <p:nvPr>
            <p:ph type="body" idx="1"/>
          </p:nvPr>
        </p:nvSpPr>
        <p:spPr>
          <a:xfrm>
            <a:off x="359923" y="838200"/>
            <a:ext cx="11517549" cy="4876800"/>
          </a:xfrm>
        </p:spPr>
        <p:txBody>
          <a:bodyPr/>
          <a:lstStyle/>
          <a:p>
            <a:pPr>
              <a:buFont typeface="Wingdings" panose="05000000000000000000" pitchFamily="2" charset="2"/>
              <a:buNone/>
            </a:pPr>
            <a:r>
              <a:rPr lang="en-US" altLang="en-US" sz="2400" dirty="0">
                <a:solidFill>
                  <a:srgbClr val="FFFF00"/>
                </a:solidFill>
                <a:latin typeface="Verdana" panose="020B0604030504040204" pitchFamily="34" charset="0"/>
              </a:rPr>
              <a:t>	</a:t>
            </a:r>
            <a:r>
              <a:rPr lang="en-US" altLang="en-US" sz="2400" dirty="0" err="1">
                <a:solidFill>
                  <a:srgbClr val="FFFF00"/>
                </a:solidFill>
                <a:latin typeface="Verdana" panose="020B0604030504040204" pitchFamily="34" charset="0"/>
              </a:rPr>
              <a:t>Marcion</a:t>
            </a:r>
            <a:r>
              <a:rPr lang="en-US" altLang="en-US" sz="2400" dirty="0">
                <a:solidFill>
                  <a:srgbClr val="FFFF00"/>
                </a:solidFill>
                <a:latin typeface="Verdana" panose="020B0604030504040204" pitchFamily="34" charset="0"/>
              </a:rPr>
              <a:t> (mid-2</a:t>
            </a:r>
            <a:r>
              <a:rPr lang="en-US" altLang="en-US" sz="2400" baseline="30000" dirty="0">
                <a:solidFill>
                  <a:srgbClr val="FFFF00"/>
                </a:solidFill>
                <a:latin typeface="Verdana" panose="020B0604030504040204" pitchFamily="34" charset="0"/>
              </a:rPr>
              <a:t>nd</a:t>
            </a:r>
            <a:r>
              <a:rPr lang="en-US" altLang="en-US" sz="2400" dirty="0">
                <a:solidFill>
                  <a:srgbClr val="FFFF00"/>
                </a:solidFill>
                <a:latin typeface="Verdana" panose="020B0604030504040204" pitchFamily="34" charset="0"/>
              </a:rPr>
              <a:t> century) concluded that the God of the OT was different than the God of the NT:</a:t>
            </a:r>
          </a:p>
          <a:p>
            <a:pPr lvl="1"/>
            <a:r>
              <a:rPr lang="en-US" altLang="en-US" sz="2000" i="1" dirty="0">
                <a:latin typeface="Arial Narrow" panose="020B0606020202030204" pitchFamily="34" charset="0"/>
              </a:rPr>
              <a:t>The God of the OT was vengeful, the author of evil</a:t>
            </a:r>
          </a:p>
          <a:p>
            <a:pPr lvl="1"/>
            <a:r>
              <a:rPr lang="en-US" altLang="en-US" sz="2000" i="1" dirty="0">
                <a:latin typeface="Arial Narrow" panose="020B0606020202030204" pitchFamily="34" charset="0"/>
              </a:rPr>
              <a:t>The God of the NT was gracious and loving</a:t>
            </a:r>
          </a:p>
          <a:p>
            <a:pPr lvl="1">
              <a:buFont typeface="Wingdings" panose="05000000000000000000" pitchFamily="2" charset="2"/>
              <a:buNone/>
            </a:pPr>
            <a:endParaRPr lang="en-US" altLang="en-US" sz="1000" i="1" dirty="0">
              <a:latin typeface="Arial Narrow" panose="020B0606020202030204" pitchFamily="34" charset="0"/>
            </a:endParaRPr>
          </a:p>
          <a:p>
            <a:pPr lvl="1">
              <a:buFont typeface="Wingdings" panose="05000000000000000000" pitchFamily="2" charset="2"/>
              <a:buNone/>
            </a:pPr>
            <a:r>
              <a:rPr lang="en-US" altLang="en-US" sz="2400" dirty="0">
                <a:solidFill>
                  <a:srgbClr val="FFFF00"/>
                </a:solidFill>
                <a:latin typeface="Verdana" panose="020B0604030504040204" pitchFamily="34" charset="0"/>
              </a:rPr>
              <a:t>	Hence, the Hebrew Bible must be rejected as inferior—and any books in the NT that favored the OT must be rejected as well.</a:t>
            </a:r>
          </a:p>
          <a:p>
            <a:pPr lvl="2"/>
            <a:r>
              <a:rPr lang="en-US" altLang="en-US" sz="2000" i="1" dirty="0">
                <a:latin typeface="Arial Narrow" panose="020B0606020202030204" pitchFamily="34" charset="0"/>
              </a:rPr>
              <a:t>Matthew, Mark, Acts and Hebrews were to be rejected</a:t>
            </a:r>
          </a:p>
          <a:p>
            <a:pPr lvl="2"/>
            <a:r>
              <a:rPr lang="en-US" altLang="en-US" sz="2000" i="1" dirty="0">
                <a:latin typeface="Arial Narrow" panose="020B0606020202030204" pitchFamily="34" charset="0"/>
              </a:rPr>
              <a:t>1 &amp; 2 Timothy and Titus were to be rejected</a:t>
            </a:r>
          </a:p>
          <a:p>
            <a:pPr lvl="2"/>
            <a:r>
              <a:rPr lang="en-US" altLang="en-US" sz="2000" i="1" dirty="0">
                <a:latin typeface="Arial Narrow" panose="020B0606020202030204" pitchFamily="34" charset="0"/>
              </a:rPr>
              <a:t>The nativity stories in Luke were to be rejected</a:t>
            </a:r>
          </a:p>
        </p:txBody>
      </p:sp>
      <p:sp>
        <p:nvSpPr>
          <p:cNvPr id="100356" name="Text Box 4">
            <a:extLst>
              <a:ext uri="{FF2B5EF4-FFF2-40B4-BE49-F238E27FC236}">
                <a16:creationId xmlns:a16="http://schemas.microsoft.com/office/drawing/2014/main" id="{37331E81-C006-D458-FF91-B9B79FE30B68}"/>
              </a:ext>
            </a:extLst>
          </p:cNvPr>
          <p:cNvSpPr txBox="1">
            <a:spLocks noChangeArrowheads="1"/>
          </p:cNvSpPr>
          <p:nvPr/>
        </p:nvSpPr>
        <p:spPr bwMode="auto">
          <a:xfrm>
            <a:off x="359923" y="5715001"/>
            <a:ext cx="11517549" cy="830997"/>
          </a:xfrm>
          <a:prstGeom prst="rect">
            <a:avLst/>
          </a:prstGeom>
          <a:solidFill>
            <a:schemeClr val="accent5">
              <a:lumMod val="10000"/>
            </a:schemeClr>
          </a:solidFill>
          <a:ln w="76200" cmpd="tri">
            <a:solidFill>
              <a:srgbClr val="FF0000"/>
            </a:solidFill>
            <a:miter lim="800000"/>
            <a:headEnd/>
            <a:tailEnd/>
          </a:ln>
          <a:effectLst/>
        </p:spPr>
        <p:txBody>
          <a:bodyPr wrap="square">
            <a:spAutoFit/>
          </a:bodyPr>
          <a:lstStyle/>
          <a:p>
            <a:pPr fontAlgn="base">
              <a:spcBef>
                <a:spcPct val="50000"/>
              </a:spcBef>
              <a:spcAft>
                <a:spcPct val="0"/>
              </a:spcAft>
            </a:pPr>
            <a:r>
              <a:rPr lang="en-US" altLang="en-US" sz="2400">
                <a:solidFill>
                  <a:srgbClr val="FFFF00"/>
                </a:solidFill>
                <a:latin typeface="Agency FB" panose="020B0503020202020204" pitchFamily="34" charset="0"/>
                <a:cs typeface="Arial" panose="020B0604020202020204" pitchFamily="34" charset="0"/>
              </a:rPr>
              <a:t>Marcion was excommunicated by the church in Rome. He then formed his own churches and clergy which lasted until about the 7</a:t>
            </a:r>
            <a:r>
              <a:rPr lang="en-US" altLang="en-US" sz="2400" baseline="30000">
                <a:solidFill>
                  <a:srgbClr val="FFFF00"/>
                </a:solidFill>
                <a:latin typeface="Agency FB" panose="020B0503020202020204" pitchFamily="34" charset="0"/>
                <a:cs typeface="Arial" panose="020B0604020202020204" pitchFamily="34" charset="0"/>
              </a:rPr>
              <a:t>th</a:t>
            </a:r>
            <a:r>
              <a:rPr lang="en-US" altLang="en-US" sz="2400">
                <a:solidFill>
                  <a:srgbClr val="FFFF00"/>
                </a:solidFill>
                <a:latin typeface="Agency FB" panose="020B0503020202020204" pitchFamily="34" charset="0"/>
                <a:cs typeface="Arial" panose="020B0604020202020204" pitchFamily="34" charset="0"/>
              </a:rPr>
              <a:t> century.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320514" name="Rectangle 2"/>
          <p:cNvSpPr>
            <a:spLocks noGrp="1" noChangeArrowheads="1"/>
          </p:cNvSpPr>
          <p:nvPr>
            <p:ph type="title"/>
          </p:nvPr>
        </p:nvSpPr>
        <p:spPr>
          <a:xfrm>
            <a:off x="1981200" y="76200"/>
            <a:ext cx="8229600" cy="788988"/>
          </a:xfrm>
        </p:spPr>
        <p:txBody>
          <a:bodyPr/>
          <a:lstStyle/>
          <a:p>
            <a:pPr algn="ctr"/>
            <a:r>
              <a:rPr lang="en-US" altLang="en-US" dirty="0">
                <a:solidFill>
                  <a:srgbClr val="FFFF99"/>
                </a:solidFill>
                <a:latin typeface="Impact" panose="020B0806030902050204" pitchFamily="34" charset="0"/>
              </a:rPr>
              <a:t>Resurrection in the Four Gospels</a:t>
            </a:r>
          </a:p>
        </p:txBody>
      </p:sp>
      <p:sp>
        <p:nvSpPr>
          <p:cNvPr id="320515" name="Rectangle 3"/>
          <p:cNvSpPr>
            <a:spLocks noGrp="1" noChangeArrowheads="1"/>
          </p:cNvSpPr>
          <p:nvPr>
            <p:ph type="body" idx="1"/>
          </p:nvPr>
        </p:nvSpPr>
        <p:spPr>
          <a:xfrm>
            <a:off x="276225" y="865188"/>
            <a:ext cx="2771775" cy="5791200"/>
          </a:xfrm>
          <a:solidFill>
            <a:srgbClr val="FFCC00"/>
          </a:solidFill>
          <a:ln w="12700">
            <a:solidFill>
              <a:schemeClr val="tx1"/>
            </a:solidFill>
            <a:miter lim="800000"/>
            <a:headEnd/>
            <a:tailEnd/>
          </a:ln>
        </p:spPr>
        <p:txBody>
          <a:bodyPr>
            <a:normAutofit/>
          </a:bodyPr>
          <a:lstStyle/>
          <a:p>
            <a:pPr algn="ctr">
              <a:buFont typeface="Wingdings" panose="05000000000000000000" pitchFamily="2" charset="2"/>
              <a:buNone/>
            </a:pPr>
            <a:r>
              <a:rPr lang="en-US" altLang="en-US" sz="2800" dirty="0">
                <a:solidFill>
                  <a:srgbClr val="663300"/>
                </a:solidFill>
                <a:latin typeface="Mistral" panose="03090702030407020403" pitchFamily="66" charset="0"/>
              </a:rPr>
              <a:t>Matthew</a:t>
            </a:r>
          </a:p>
          <a:p>
            <a:pPr>
              <a:spcBef>
                <a:spcPts val="600"/>
              </a:spcBef>
              <a:buFont typeface="Wingdings" panose="05000000000000000000" pitchFamily="2" charset="2"/>
              <a:buNone/>
            </a:pPr>
            <a:r>
              <a:rPr lang="en-US" altLang="en-US" sz="2000" b="1" i="1" dirty="0">
                <a:solidFill>
                  <a:srgbClr val="000000"/>
                </a:solidFill>
                <a:latin typeface="Arial Narrow" panose="020B0606020202030204" pitchFamily="34" charset="0"/>
              </a:rPr>
              <a:t>Jesus appears to the women</a:t>
            </a:r>
          </a:p>
          <a:p>
            <a:pPr>
              <a:buFont typeface="Wingdings" panose="05000000000000000000" pitchFamily="2" charset="2"/>
              <a:buNone/>
            </a:pPr>
            <a:endParaRPr lang="en-US" altLang="en-US" sz="1000" b="1" i="1" dirty="0">
              <a:solidFill>
                <a:srgbClr val="000000"/>
              </a:solidFill>
              <a:latin typeface="Arial Narrow" panose="020B0606020202030204" pitchFamily="34" charset="0"/>
            </a:endParaRPr>
          </a:p>
          <a:p>
            <a:pPr>
              <a:buFont typeface="Wingdings" panose="05000000000000000000" pitchFamily="2" charset="2"/>
              <a:buNone/>
            </a:pPr>
            <a:r>
              <a:rPr lang="en-US" altLang="en-US" sz="2000" b="1" i="1" dirty="0">
                <a:solidFill>
                  <a:srgbClr val="000000"/>
                </a:solidFill>
                <a:latin typeface="Arial Narrow" panose="020B0606020202030204" pitchFamily="34" charset="0"/>
              </a:rPr>
              <a:t>The report of the guard</a:t>
            </a:r>
          </a:p>
          <a:p>
            <a:pPr>
              <a:buFont typeface="Wingdings" panose="05000000000000000000" pitchFamily="2" charset="2"/>
              <a:buNone/>
            </a:pPr>
            <a:endParaRPr lang="en-US" altLang="en-US" sz="2000" b="1" i="1" dirty="0">
              <a:solidFill>
                <a:srgbClr val="000000"/>
              </a:solidFill>
              <a:latin typeface="Arial Narrow" panose="020B0606020202030204" pitchFamily="34" charset="0"/>
            </a:endParaRPr>
          </a:p>
          <a:p>
            <a:pPr>
              <a:buFont typeface="Wingdings" panose="05000000000000000000" pitchFamily="2" charset="2"/>
              <a:buNone/>
            </a:pPr>
            <a:endParaRPr lang="en-US" altLang="en-US" sz="2000" b="1" i="1" dirty="0">
              <a:solidFill>
                <a:srgbClr val="000000"/>
              </a:solidFill>
              <a:latin typeface="Arial Narrow" panose="020B0606020202030204" pitchFamily="34" charset="0"/>
            </a:endParaRPr>
          </a:p>
          <a:p>
            <a:pPr>
              <a:buFont typeface="Wingdings" panose="05000000000000000000" pitchFamily="2" charset="2"/>
              <a:buNone/>
            </a:pPr>
            <a:endParaRPr lang="en-US" altLang="en-US" sz="2000" b="1" i="1" dirty="0">
              <a:solidFill>
                <a:srgbClr val="000000"/>
              </a:solidFill>
              <a:latin typeface="Arial Narrow" panose="020B0606020202030204" pitchFamily="34" charset="0"/>
            </a:endParaRPr>
          </a:p>
          <a:p>
            <a:pPr>
              <a:buFont typeface="Wingdings" panose="05000000000000000000" pitchFamily="2" charset="2"/>
              <a:buNone/>
            </a:pPr>
            <a:endParaRPr lang="en-US" altLang="en-US" sz="2000" b="1" i="1" dirty="0">
              <a:solidFill>
                <a:srgbClr val="000000"/>
              </a:solidFill>
              <a:latin typeface="Arial Narrow" panose="020B0606020202030204" pitchFamily="34" charset="0"/>
            </a:endParaRPr>
          </a:p>
          <a:p>
            <a:pPr>
              <a:buFont typeface="Wingdings" panose="05000000000000000000" pitchFamily="2" charset="2"/>
              <a:buNone/>
            </a:pPr>
            <a:endParaRPr lang="en-US" altLang="en-US" sz="800" b="1" i="1" dirty="0">
              <a:solidFill>
                <a:srgbClr val="000000"/>
              </a:solidFill>
              <a:latin typeface="Arial Narrow" panose="020B0606020202030204" pitchFamily="34" charset="0"/>
            </a:endParaRPr>
          </a:p>
          <a:p>
            <a:pPr>
              <a:buFont typeface="Wingdings" panose="05000000000000000000" pitchFamily="2" charset="2"/>
              <a:buNone/>
            </a:pPr>
            <a:endParaRPr lang="en-US" altLang="en-US" sz="2000" b="1" i="1" dirty="0">
              <a:solidFill>
                <a:srgbClr val="000000"/>
              </a:solidFill>
              <a:latin typeface="Arial Narrow" panose="020B0606020202030204" pitchFamily="34" charset="0"/>
            </a:endParaRPr>
          </a:p>
          <a:p>
            <a:pPr>
              <a:buFont typeface="Wingdings" panose="05000000000000000000" pitchFamily="2" charset="2"/>
              <a:buNone/>
            </a:pPr>
            <a:r>
              <a:rPr lang="en-US" altLang="en-US" sz="2000" b="1" i="1" dirty="0">
                <a:solidFill>
                  <a:srgbClr val="000000"/>
                </a:solidFill>
                <a:latin typeface="Arial Narrow" panose="020B0606020202030204" pitchFamily="34" charset="0"/>
              </a:rPr>
              <a:t>Appears to eleven in Galilee</a:t>
            </a:r>
          </a:p>
        </p:txBody>
      </p:sp>
      <p:sp>
        <p:nvSpPr>
          <p:cNvPr id="320516" name="Rectangle 4"/>
          <p:cNvSpPr>
            <a:spLocks noChangeArrowheads="1"/>
          </p:cNvSpPr>
          <p:nvPr/>
        </p:nvSpPr>
        <p:spPr bwMode="auto">
          <a:xfrm>
            <a:off x="3236118" y="862014"/>
            <a:ext cx="2771775" cy="5791200"/>
          </a:xfrm>
          <a:prstGeom prst="rect">
            <a:avLst/>
          </a:prstGeom>
          <a:solidFill>
            <a:srgbClr val="FFCC6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sz="32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342900" marR="0" lvl="0" indent="-342900" algn="ctr" defTabSz="457200" rtl="0" eaLnBrk="1" fontAlgn="auto" latinLnBrk="0" hangingPunct="1">
              <a:lnSpc>
                <a:spcPct val="100000"/>
              </a:lnSpc>
              <a:spcBef>
                <a:spcPct val="20000"/>
              </a:spcBef>
              <a:spcAft>
                <a:spcPts val="0"/>
              </a:spcAft>
              <a:buClr>
                <a:srgbClr val="FB4A18"/>
              </a:buClr>
              <a:buSzPct val="90000"/>
              <a:buFont typeface="Wingdings" panose="05000000000000000000" pitchFamily="2" charset="2"/>
              <a:buNone/>
              <a:tabLst/>
              <a:defRPr/>
            </a:pPr>
            <a:r>
              <a:rPr kumimoji="0" lang="en-US" altLang="en-US" sz="2800" b="0" i="0" u="none" strike="noStrike" kern="1200" cap="none" spc="0" normalizeH="0" baseline="0" noProof="0" dirty="0">
                <a:ln>
                  <a:noFill/>
                </a:ln>
                <a:solidFill>
                  <a:srgbClr val="663300"/>
                </a:solidFill>
                <a:effectLst/>
                <a:uLnTx/>
                <a:uFillTx/>
                <a:latin typeface="Mistral" panose="03090702030407020403" pitchFamily="66" charset="0"/>
                <a:ea typeface="+mn-ea"/>
                <a:cs typeface="Arial" panose="020B0604020202020204" pitchFamily="34" charset="0"/>
              </a:rPr>
              <a:t>Mark</a:t>
            </a:r>
          </a:p>
          <a:p>
            <a:pPr marL="342900" marR="0" lvl="0" indent="-342900" algn="l" defTabSz="457200" rtl="0" eaLnBrk="1" fontAlgn="auto" latinLnBrk="0" hangingPunct="1">
              <a:lnSpc>
                <a:spcPct val="100000"/>
              </a:lnSpc>
              <a:spcBef>
                <a:spcPct val="20000"/>
              </a:spcBef>
              <a:spcAft>
                <a:spcPts val="0"/>
              </a:spcAft>
              <a:buClr>
                <a:srgbClr val="FB4A18"/>
              </a:buClr>
              <a:buSzPct val="90000"/>
              <a:buFont typeface="Wingdings" panose="05000000000000000000" pitchFamily="2" charset="2"/>
              <a:buNone/>
              <a:tabLst/>
              <a:defRPr/>
            </a:pPr>
            <a:r>
              <a:rPr kumimoji="0" lang="en-US" altLang="en-US" sz="2000" b="1" i="1"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Jesus appears to the women</a:t>
            </a:r>
          </a:p>
          <a:p>
            <a:pPr marL="342900" marR="0" lvl="0" indent="-342900" algn="l" defTabSz="457200" rtl="0" eaLnBrk="1" fontAlgn="auto" latinLnBrk="0" hangingPunct="1">
              <a:lnSpc>
                <a:spcPct val="100000"/>
              </a:lnSpc>
              <a:spcBef>
                <a:spcPct val="20000"/>
              </a:spcBef>
              <a:spcAft>
                <a:spcPts val="0"/>
              </a:spcAft>
              <a:buClr>
                <a:srgbClr val="FB4A18"/>
              </a:buClr>
              <a:buSzPct val="90000"/>
              <a:buFont typeface="Wingdings" panose="05000000000000000000" pitchFamily="2" charset="2"/>
              <a:buNone/>
              <a:tabLst/>
              <a:defRPr/>
            </a:pPr>
            <a:endParaRPr kumimoji="0" lang="en-US" altLang="en-US" sz="2000" b="1" i="1"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
                <a:srgbClr val="FB4A18"/>
              </a:buClr>
              <a:buSzPct val="90000"/>
              <a:buFont typeface="Wingdings" panose="05000000000000000000" pitchFamily="2" charset="2"/>
              <a:buNone/>
              <a:tabLst/>
              <a:defRPr/>
            </a:pPr>
            <a:endParaRPr kumimoji="0" lang="en-US" altLang="en-US" sz="2000" b="1" i="1"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
                <a:srgbClr val="FB4A18"/>
              </a:buClr>
              <a:buSzPct val="90000"/>
              <a:buFont typeface="Wingdings" panose="05000000000000000000" pitchFamily="2" charset="2"/>
              <a:buNone/>
              <a:tabLst/>
              <a:defRPr/>
            </a:pPr>
            <a:endParaRPr kumimoji="0" lang="en-US" altLang="en-US" sz="2000" b="1" i="1"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
                <a:srgbClr val="FB4A18"/>
              </a:buClr>
              <a:buSzPct val="90000"/>
              <a:buFont typeface="Wingdings" panose="05000000000000000000" pitchFamily="2" charset="2"/>
              <a:buNone/>
              <a:tabLst/>
              <a:defRPr/>
            </a:pPr>
            <a:endParaRPr kumimoji="0" lang="en-US" altLang="en-US" sz="2000" b="1" i="1"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
                <a:srgbClr val="FB4A18"/>
              </a:buClr>
              <a:buSzPct val="90000"/>
              <a:buFont typeface="Wingdings" panose="05000000000000000000" pitchFamily="2" charset="2"/>
              <a:buNone/>
              <a:tabLst/>
              <a:defRPr/>
            </a:pPr>
            <a:endParaRPr kumimoji="0" lang="en-US" altLang="en-US" sz="2000" b="1" i="1"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
                <a:srgbClr val="FB4A18"/>
              </a:buClr>
              <a:buSzPct val="90000"/>
              <a:buFont typeface="Wingdings" panose="05000000000000000000" pitchFamily="2" charset="2"/>
              <a:buNone/>
              <a:tabLst/>
              <a:defRPr/>
            </a:pPr>
            <a:endParaRPr kumimoji="0" lang="en-US" altLang="en-US" sz="2000" b="1" i="1"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
                <a:srgbClr val="FB4A18"/>
              </a:buClr>
              <a:buSzPct val="90000"/>
              <a:buFont typeface="Wingdings" panose="05000000000000000000" pitchFamily="2" charset="2"/>
              <a:buNone/>
              <a:tabLst/>
              <a:defRPr/>
            </a:pPr>
            <a:endParaRPr kumimoji="0" lang="en-US" altLang="en-US" sz="2000" b="1" i="1"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
                <a:srgbClr val="FB4A18"/>
              </a:buClr>
              <a:buSzPct val="90000"/>
              <a:buFont typeface="Wingdings" panose="05000000000000000000" pitchFamily="2" charset="2"/>
              <a:buNone/>
              <a:tabLst/>
              <a:defRPr/>
            </a:pPr>
            <a:endParaRPr kumimoji="0" lang="en-US" altLang="en-US" sz="2000" b="1" i="1"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
                <a:srgbClr val="FB4A18"/>
              </a:buClr>
              <a:buSzPct val="90000"/>
              <a:buFont typeface="Wingdings" panose="05000000000000000000" pitchFamily="2" charset="2"/>
              <a:buNone/>
              <a:tabLst/>
              <a:defRPr/>
            </a:pPr>
            <a:r>
              <a:rPr kumimoji="0" lang="en-US" altLang="en-US" sz="2000" b="1" i="1"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(summary of appearances and ascension in the long ending)</a:t>
            </a:r>
          </a:p>
        </p:txBody>
      </p:sp>
      <p:sp>
        <p:nvSpPr>
          <p:cNvPr id="320517" name="Rectangle 5"/>
          <p:cNvSpPr>
            <a:spLocks noChangeArrowheads="1"/>
          </p:cNvSpPr>
          <p:nvPr/>
        </p:nvSpPr>
        <p:spPr bwMode="auto">
          <a:xfrm>
            <a:off x="6196012" y="862014"/>
            <a:ext cx="2771775" cy="5791200"/>
          </a:xfrm>
          <a:prstGeom prst="rect">
            <a:avLst/>
          </a:prstGeom>
          <a:solidFill>
            <a:srgbClr val="FFCC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sz="32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342900" marR="0" lvl="0" indent="-342900" algn="ctr" defTabSz="457200" rtl="0" eaLnBrk="1" fontAlgn="auto" latinLnBrk="0" hangingPunct="1">
              <a:lnSpc>
                <a:spcPct val="100000"/>
              </a:lnSpc>
              <a:spcBef>
                <a:spcPct val="20000"/>
              </a:spcBef>
              <a:spcAft>
                <a:spcPts val="0"/>
              </a:spcAft>
              <a:buClr>
                <a:srgbClr val="FB4A18"/>
              </a:buClr>
              <a:buSzPct val="90000"/>
              <a:buFont typeface="Wingdings" panose="05000000000000000000" pitchFamily="2" charset="2"/>
              <a:buNone/>
              <a:tabLst/>
              <a:defRPr/>
            </a:pPr>
            <a:r>
              <a:rPr kumimoji="0" lang="en-US" altLang="en-US" sz="2800" b="0" i="0" u="none" strike="noStrike" kern="1200" cap="none" spc="0" normalizeH="0" baseline="0" noProof="0" dirty="0">
                <a:ln>
                  <a:noFill/>
                </a:ln>
                <a:solidFill>
                  <a:srgbClr val="663300"/>
                </a:solidFill>
                <a:effectLst/>
                <a:uLnTx/>
                <a:uFillTx/>
                <a:latin typeface="Mistral" panose="03090702030407020403" pitchFamily="66" charset="0"/>
                <a:ea typeface="+mn-ea"/>
                <a:cs typeface="Arial" panose="020B0604020202020204" pitchFamily="34" charset="0"/>
              </a:rPr>
              <a:t>Luke</a:t>
            </a:r>
          </a:p>
          <a:p>
            <a:pPr marL="342900" marR="0" lvl="0" indent="-342900" algn="l" defTabSz="457200" rtl="0" eaLnBrk="1" fontAlgn="auto" latinLnBrk="0" hangingPunct="1">
              <a:lnSpc>
                <a:spcPct val="100000"/>
              </a:lnSpc>
              <a:spcBef>
                <a:spcPct val="20000"/>
              </a:spcBef>
              <a:spcAft>
                <a:spcPts val="0"/>
              </a:spcAft>
              <a:buClr>
                <a:srgbClr val="FB4A18"/>
              </a:buClr>
              <a:buSzPct val="90000"/>
              <a:buFont typeface="Wingdings" panose="05000000000000000000" pitchFamily="2" charset="2"/>
              <a:buNone/>
              <a:tabLst/>
              <a:defRPr/>
            </a:pPr>
            <a:r>
              <a:rPr kumimoji="0" lang="en-US" altLang="en-US" sz="2000" b="1" i="1"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Jesus appears to the women</a:t>
            </a:r>
          </a:p>
          <a:p>
            <a:pPr marL="342900" marR="0" lvl="0" indent="-342900" algn="l" defTabSz="457200" rtl="0" eaLnBrk="1" fontAlgn="auto" latinLnBrk="0" hangingPunct="1">
              <a:lnSpc>
                <a:spcPct val="100000"/>
              </a:lnSpc>
              <a:spcBef>
                <a:spcPct val="20000"/>
              </a:spcBef>
              <a:spcAft>
                <a:spcPts val="0"/>
              </a:spcAft>
              <a:buClr>
                <a:srgbClr val="FB4A18"/>
              </a:buClr>
              <a:buSzPct val="90000"/>
              <a:buFont typeface="Wingdings" panose="05000000000000000000" pitchFamily="2" charset="2"/>
              <a:buNone/>
              <a:tabLst/>
              <a:defRPr/>
            </a:pPr>
            <a:endParaRPr kumimoji="0" lang="en-US" altLang="en-US" sz="2000" b="1" i="1"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
                <a:srgbClr val="FB4A18"/>
              </a:buClr>
              <a:buSzPct val="90000"/>
              <a:buFont typeface="Wingdings" panose="05000000000000000000" pitchFamily="2" charset="2"/>
              <a:buNone/>
              <a:tabLst/>
              <a:defRPr/>
            </a:pPr>
            <a:endParaRPr kumimoji="0" lang="en-US" altLang="en-US" sz="800" b="1" i="1"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
                <a:srgbClr val="FB4A18"/>
              </a:buClr>
              <a:buSzPct val="90000"/>
              <a:buFont typeface="Wingdings" panose="05000000000000000000" pitchFamily="2" charset="2"/>
              <a:buNone/>
              <a:tabLst/>
              <a:defRPr/>
            </a:pPr>
            <a:r>
              <a:rPr kumimoji="0" lang="en-US" altLang="en-US" sz="2000" b="1" i="1"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Appears to Cleopas and his companion</a:t>
            </a:r>
          </a:p>
          <a:p>
            <a:pPr marL="342900" marR="0" lvl="0" indent="-342900" algn="l" defTabSz="457200" rtl="0" eaLnBrk="1" fontAlgn="auto" latinLnBrk="0" hangingPunct="1">
              <a:lnSpc>
                <a:spcPct val="100000"/>
              </a:lnSpc>
              <a:spcBef>
                <a:spcPct val="20000"/>
              </a:spcBef>
              <a:spcAft>
                <a:spcPts val="0"/>
              </a:spcAft>
              <a:buClr>
                <a:srgbClr val="FB4A18"/>
              </a:buClr>
              <a:buSzPct val="90000"/>
              <a:buFont typeface="Wingdings" panose="05000000000000000000" pitchFamily="2" charset="2"/>
              <a:buNone/>
              <a:tabLst/>
              <a:defRPr/>
            </a:pPr>
            <a:r>
              <a:rPr kumimoji="0" lang="en-US" altLang="en-US" sz="2000" b="1" i="1"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Appears on Easter evening</a:t>
            </a:r>
          </a:p>
          <a:p>
            <a:pPr marL="342900" marR="0" lvl="0" indent="-342900" algn="l" defTabSz="457200" rtl="0" eaLnBrk="1" fontAlgn="auto" latinLnBrk="0" hangingPunct="1">
              <a:lnSpc>
                <a:spcPct val="100000"/>
              </a:lnSpc>
              <a:spcBef>
                <a:spcPct val="20000"/>
              </a:spcBef>
              <a:spcAft>
                <a:spcPts val="0"/>
              </a:spcAft>
              <a:buClr>
                <a:srgbClr val="FB4A18"/>
              </a:buClr>
              <a:buSzPct val="90000"/>
              <a:buFont typeface="Wingdings" panose="05000000000000000000" pitchFamily="2" charset="2"/>
              <a:buNone/>
              <a:tabLst/>
              <a:defRPr/>
            </a:pPr>
            <a:endParaRPr kumimoji="0" lang="en-US" altLang="en-US" sz="2000" b="1" i="1"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
                <a:srgbClr val="FB4A18"/>
              </a:buClr>
              <a:buSzPct val="90000"/>
              <a:buFont typeface="Wingdings" panose="05000000000000000000" pitchFamily="2" charset="2"/>
              <a:buNone/>
              <a:tabLst/>
              <a:defRPr/>
            </a:pPr>
            <a:endParaRPr kumimoji="0" lang="en-US" altLang="en-US" sz="2000" b="1" i="1"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
                <a:srgbClr val="FB4A18"/>
              </a:buClr>
              <a:buSzPct val="90000"/>
              <a:buFont typeface="Wingdings" panose="05000000000000000000" pitchFamily="2" charset="2"/>
              <a:buNone/>
              <a:tabLst/>
              <a:defRPr/>
            </a:pPr>
            <a:endParaRPr kumimoji="0" lang="en-US" altLang="en-US" sz="2000" b="1" i="1"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
                <a:srgbClr val="FB4A18"/>
              </a:buClr>
              <a:buSzPct val="90000"/>
              <a:buFont typeface="Wingdings" panose="05000000000000000000" pitchFamily="2" charset="2"/>
              <a:buNone/>
              <a:tabLst/>
              <a:defRPr/>
            </a:pPr>
            <a:r>
              <a:rPr kumimoji="0" lang="en-US" altLang="en-US" sz="2000" b="1" i="1"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Leads disciples to Bethany and ascends into heaven</a:t>
            </a:r>
          </a:p>
        </p:txBody>
      </p:sp>
      <p:sp>
        <p:nvSpPr>
          <p:cNvPr id="320518" name="Rectangle 6"/>
          <p:cNvSpPr>
            <a:spLocks noChangeArrowheads="1"/>
          </p:cNvSpPr>
          <p:nvPr/>
        </p:nvSpPr>
        <p:spPr bwMode="auto">
          <a:xfrm>
            <a:off x="9144000" y="862014"/>
            <a:ext cx="2771775" cy="5791200"/>
          </a:xfrm>
          <a:prstGeom prst="rect">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sz="32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342900" marR="0" lvl="0" indent="-342900" algn="ctr" defTabSz="457200" rtl="0" eaLnBrk="1" fontAlgn="auto" latinLnBrk="0" hangingPunct="1">
              <a:lnSpc>
                <a:spcPct val="100000"/>
              </a:lnSpc>
              <a:spcBef>
                <a:spcPct val="20000"/>
              </a:spcBef>
              <a:spcAft>
                <a:spcPts val="0"/>
              </a:spcAft>
              <a:buClr>
                <a:srgbClr val="FB4A18"/>
              </a:buClr>
              <a:buSzPct val="90000"/>
              <a:buFont typeface="Wingdings" panose="05000000000000000000" pitchFamily="2" charset="2"/>
              <a:buNone/>
              <a:tabLst/>
              <a:defRPr/>
            </a:pPr>
            <a:r>
              <a:rPr kumimoji="0" lang="en-US" altLang="en-US" sz="2800" b="0" i="0" u="none" strike="noStrike" kern="1200" cap="none" spc="0" normalizeH="0" baseline="0" noProof="0" dirty="0">
                <a:ln>
                  <a:noFill/>
                </a:ln>
                <a:solidFill>
                  <a:srgbClr val="663300"/>
                </a:solidFill>
                <a:effectLst/>
                <a:uLnTx/>
                <a:uFillTx/>
                <a:latin typeface="Mistral" panose="03090702030407020403" pitchFamily="66" charset="0"/>
                <a:ea typeface="+mn-ea"/>
                <a:cs typeface="Arial" panose="020B0604020202020204" pitchFamily="34" charset="0"/>
              </a:rPr>
              <a:t>John</a:t>
            </a:r>
          </a:p>
          <a:p>
            <a:pPr marL="342900" marR="0" lvl="0" indent="-342900" algn="l" defTabSz="457200" rtl="0" eaLnBrk="1" fontAlgn="auto" latinLnBrk="0" hangingPunct="1">
              <a:lnSpc>
                <a:spcPct val="100000"/>
              </a:lnSpc>
              <a:spcBef>
                <a:spcPct val="20000"/>
              </a:spcBef>
              <a:spcAft>
                <a:spcPts val="0"/>
              </a:spcAft>
              <a:buClr>
                <a:srgbClr val="FB4A18"/>
              </a:buClr>
              <a:buSzPct val="90000"/>
              <a:buFont typeface="Wingdings" panose="05000000000000000000" pitchFamily="2" charset="2"/>
              <a:buNone/>
              <a:tabLst/>
              <a:defRPr/>
            </a:pPr>
            <a:endParaRPr kumimoji="0" lang="en-US" altLang="en-US" sz="2000" b="1" i="1" u="none" strike="noStrike" kern="1200" cap="none" spc="0" normalizeH="0" baseline="0" noProof="0" dirty="0">
              <a:ln>
                <a:noFill/>
              </a:ln>
              <a:solidFill>
                <a:srgbClr val="000000"/>
              </a:solidFill>
              <a:effectLst>
                <a:outerShdw blurRad="38100" dist="38100" dir="2700000" algn="tl">
                  <a:srgbClr val="FFFFFF"/>
                </a:outerShdw>
              </a:effectLst>
              <a:uLnTx/>
              <a:uFillTx/>
              <a:latin typeface="Mistral" panose="03090702030407020403" pitchFamily="66" charset="0"/>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
                <a:srgbClr val="FB4A18"/>
              </a:buClr>
              <a:buSzPct val="90000"/>
              <a:buFont typeface="Wingdings" panose="05000000000000000000" pitchFamily="2" charset="2"/>
              <a:buNone/>
              <a:tabLst/>
              <a:defRPr/>
            </a:pPr>
            <a:r>
              <a:rPr kumimoji="0" lang="en-US" altLang="en-US" sz="2000" b="1" i="1"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Jesus appears to the Magdalene</a:t>
            </a:r>
          </a:p>
          <a:p>
            <a:pPr marL="342900" marR="0" lvl="0" indent="-342900" algn="l" defTabSz="457200" rtl="0" eaLnBrk="1" fontAlgn="auto" latinLnBrk="0" hangingPunct="1">
              <a:lnSpc>
                <a:spcPct val="100000"/>
              </a:lnSpc>
              <a:spcBef>
                <a:spcPct val="20000"/>
              </a:spcBef>
              <a:spcAft>
                <a:spcPts val="0"/>
              </a:spcAft>
              <a:buClr>
                <a:srgbClr val="FB4A18"/>
              </a:buClr>
              <a:buSzPct val="90000"/>
              <a:buFont typeface="Wingdings" panose="05000000000000000000" pitchFamily="2" charset="2"/>
              <a:buNone/>
              <a:tabLst/>
              <a:defRPr/>
            </a:pPr>
            <a:endParaRPr kumimoji="0" lang="en-US" altLang="en-US" sz="2000" b="1" i="1"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
                <a:srgbClr val="FB4A18"/>
              </a:buClr>
              <a:buSzPct val="90000"/>
              <a:buFont typeface="Wingdings" panose="05000000000000000000" pitchFamily="2" charset="2"/>
              <a:buNone/>
              <a:tabLst/>
              <a:defRPr/>
            </a:pPr>
            <a:endParaRPr kumimoji="0" lang="en-US" altLang="en-US" sz="2000" b="1" i="1"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
                <a:srgbClr val="FB4A18"/>
              </a:buClr>
              <a:buSzPct val="90000"/>
              <a:buFont typeface="Wingdings" panose="05000000000000000000" pitchFamily="2" charset="2"/>
              <a:buNone/>
              <a:tabLst/>
              <a:defRPr/>
            </a:pPr>
            <a:endParaRPr kumimoji="0" lang="en-US" altLang="en-US" sz="2000" b="1" i="1"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
                <a:srgbClr val="FB4A18"/>
              </a:buClr>
              <a:buSzPct val="90000"/>
              <a:buFont typeface="Wingdings" panose="05000000000000000000" pitchFamily="2" charset="2"/>
              <a:buNone/>
              <a:tabLst/>
              <a:defRPr/>
            </a:pPr>
            <a:r>
              <a:rPr kumimoji="0" lang="en-US" altLang="en-US" sz="2000" b="1" i="1"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Appears on Easter evening</a:t>
            </a:r>
          </a:p>
          <a:p>
            <a:pPr marL="342900" marR="0" lvl="0" indent="-342900" algn="l" defTabSz="457200" rtl="0" eaLnBrk="1" fontAlgn="auto" latinLnBrk="0" hangingPunct="1">
              <a:lnSpc>
                <a:spcPct val="100000"/>
              </a:lnSpc>
              <a:spcBef>
                <a:spcPct val="20000"/>
              </a:spcBef>
              <a:spcAft>
                <a:spcPts val="0"/>
              </a:spcAft>
              <a:buClr>
                <a:srgbClr val="FB4A18"/>
              </a:buClr>
              <a:buSzPct val="90000"/>
              <a:buFont typeface="Wingdings" panose="05000000000000000000" pitchFamily="2" charset="2"/>
              <a:buNone/>
              <a:tabLst/>
              <a:defRPr/>
            </a:pPr>
            <a:r>
              <a:rPr kumimoji="0" lang="en-US" altLang="en-US" sz="2000" b="1" i="1"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Appears to the disciples with Thomas</a:t>
            </a:r>
          </a:p>
          <a:p>
            <a:pPr marL="342900" marR="0" lvl="0" indent="-342900" algn="l" defTabSz="457200" rtl="0" eaLnBrk="1" fontAlgn="auto" latinLnBrk="0" hangingPunct="1">
              <a:lnSpc>
                <a:spcPct val="100000"/>
              </a:lnSpc>
              <a:spcBef>
                <a:spcPct val="20000"/>
              </a:spcBef>
              <a:spcAft>
                <a:spcPts val="0"/>
              </a:spcAft>
              <a:buClr>
                <a:srgbClr val="FB4A18"/>
              </a:buClr>
              <a:buSzPct val="90000"/>
              <a:buFont typeface="Wingdings" panose="05000000000000000000" pitchFamily="2" charset="2"/>
              <a:buNone/>
              <a:tabLst/>
              <a:defRPr/>
            </a:pPr>
            <a:r>
              <a:rPr kumimoji="0" lang="en-US" altLang="en-US" sz="2000" b="1" i="1"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Appears to seven in Galilee</a:t>
            </a:r>
          </a:p>
        </p:txBody>
      </p:sp>
    </p:spTree>
    <p:extLst>
      <p:ext uri="{BB962C8B-B14F-4D97-AF65-F5344CB8AC3E}">
        <p14:creationId xmlns:p14="http://schemas.microsoft.com/office/powerpoint/2010/main" val="52437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0517">
                                            <p:txEl>
                                              <p:pRg st="1" end="1"/>
                                            </p:txEl>
                                          </p:spTgt>
                                        </p:tgtEl>
                                        <p:attrNameLst>
                                          <p:attrName>style.visibility</p:attrName>
                                        </p:attrNameLst>
                                      </p:cBhvr>
                                      <p:to>
                                        <p:strVal val="visible"/>
                                      </p:to>
                                    </p:set>
                                    <p:anim calcmode="lin" valueType="num">
                                      <p:cBhvr additive="base">
                                        <p:cTn id="7" dur="500" fill="hold"/>
                                        <p:tgtEl>
                                          <p:spTgt spid="32051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05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20517">
                                            <p:txEl>
                                              <p:pRg st="4" end="4"/>
                                            </p:txEl>
                                          </p:spTgt>
                                        </p:tgtEl>
                                        <p:attrNameLst>
                                          <p:attrName>style.visibility</p:attrName>
                                        </p:attrNameLst>
                                      </p:cBhvr>
                                      <p:to>
                                        <p:strVal val="visible"/>
                                      </p:to>
                                    </p:set>
                                    <p:anim calcmode="lin" valueType="num">
                                      <p:cBhvr additive="base">
                                        <p:cTn id="13" dur="500" fill="hold"/>
                                        <p:tgtEl>
                                          <p:spTgt spid="320517">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051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20517">
                                            <p:txEl>
                                              <p:pRg st="5" end="5"/>
                                            </p:txEl>
                                          </p:spTgt>
                                        </p:tgtEl>
                                        <p:attrNameLst>
                                          <p:attrName>style.visibility</p:attrName>
                                        </p:attrNameLst>
                                      </p:cBhvr>
                                      <p:to>
                                        <p:strVal val="visible"/>
                                      </p:to>
                                    </p:set>
                                    <p:anim calcmode="lin" valueType="num">
                                      <p:cBhvr additive="base">
                                        <p:cTn id="19" dur="500" fill="hold"/>
                                        <p:tgtEl>
                                          <p:spTgt spid="320517">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2051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20517">
                                            <p:txEl>
                                              <p:pRg st="9" end="9"/>
                                            </p:txEl>
                                          </p:spTgt>
                                        </p:tgtEl>
                                        <p:attrNameLst>
                                          <p:attrName>style.visibility</p:attrName>
                                        </p:attrNameLst>
                                      </p:cBhvr>
                                      <p:to>
                                        <p:strVal val="visible"/>
                                      </p:to>
                                    </p:set>
                                    <p:anim calcmode="lin" valueType="num">
                                      <p:cBhvr additive="base">
                                        <p:cTn id="25" dur="500" fill="hold"/>
                                        <p:tgtEl>
                                          <p:spTgt spid="320517">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20517">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6A1BAAF5-F729-F459-49F2-5834C1B991F4}"/>
              </a:ext>
            </a:extLst>
          </p:cNvPr>
          <p:cNvSpPr>
            <a:spLocks noGrp="1" noChangeArrowheads="1"/>
          </p:cNvSpPr>
          <p:nvPr>
            <p:ph type="title"/>
          </p:nvPr>
        </p:nvSpPr>
        <p:spPr>
          <a:xfrm>
            <a:off x="609600" y="122170"/>
            <a:ext cx="10972800" cy="685225"/>
          </a:xfrm>
        </p:spPr>
        <p:txBody>
          <a:bodyPr/>
          <a:lstStyle/>
          <a:p>
            <a:r>
              <a:rPr lang="en-US" altLang="en-US" dirty="0">
                <a:solidFill>
                  <a:srgbClr val="FF0000"/>
                </a:solidFill>
                <a:latin typeface="Berlin Sans FB" panose="020E0602020502020306" pitchFamily="34" charset="0"/>
              </a:rPr>
              <a:t>Montanism</a:t>
            </a:r>
          </a:p>
        </p:txBody>
      </p:sp>
      <p:sp>
        <p:nvSpPr>
          <p:cNvPr id="101379" name="Rectangle 3">
            <a:extLst>
              <a:ext uri="{FF2B5EF4-FFF2-40B4-BE49-F238E27FC236}">
                <a16:creationId xmlns:a16="http://schemas.microsoft.com/office/drawing/2014/main" id="{34BFDB7F-3918-DE95-6EB6-3C61C6C9ACA8}"/>
              </a:ext>
            </a:extLst>
          </p:cNvPr>
          <p:cNvSpPr>
            <a:spLocks noGrp="1" noChangeArrowheads="1"/>
          </p:cNvSpPr>
          <p:nvPr>
            <p:ph type="body" idx="1"/>
          </p:nvPr>
        </p:nvSpPr>
        <p:spPr>
          <a:xfrm>
            <a:off x="398834" y="943583"/>
            <a:ext cx="11371634" cy="4314217"/>
          </a:xfrm>
        </p:spPr>
        <p:txBody>
          <a:bodyPr/>
          <a:lstStyle/>
          <a:p>
            <a:pPr>
              <a:buFont typeface="Wingdings" panose="05000000000000000000" pitchFamily="2" charset="2"/>
              <a:buNone/>
            </a:pPr>
            <a:r>
              <a:rPr lang="en-US" altLang="en-US" dirty="0">
                <a:solidFill>
                  <a:srgbClr val="FFFF00"/>
                </a:solidFill>
                <a:latin typeface="Trebuchet MS" panose="020B0603020202020204" pitchFamily="34" charset="0"/>
              </a:rPr>
              <a:t>	</a:t>
            </a:r>
            <a:r>
              <a:rPr lang="en-US" altLang="en-US" sz="2800" dirty="0" err="1">
                <a:solidFill>
                  <a:srgbClr val="FFFF00"/>
                </a:solidFill>
                <a:latin typeface="Trebuchet MS" panose="020B0603020202020204" pitchFamily="34" charset="0"/>
              </a:rPr>
              <a:t>Montanus</a:t>
            </a:r>
            <a:r>
              <a:rPr lang="en-US" altLang="en-US" sz="2800" dirty="0">
                <a:solidFill>
                  <a:srgbClr val="FFFF00"/>
                </a:solidFill>
                <a:latin typeface="Trebuchet MS" panose="020B0603020202020204" pitchFamily="34" charset="0"/>
              </a:rPr>
              <a:t> (late 2</a:t>
            </a:r>
            <a:r>
              <a:rPr lang="en-US" altLang="en-US" sz="2800" baseline="30000" dirty="0">
                <a:solidFill>
                  <a:srgbClr val="FFFF00"/>
                </a:solidFill>
                <a:latin typeface="Trebuchet MS" panose="020B0603020202020204" pitchFamily="34" charset="0"/>
              </a:rPr>
              <a:t>nd</a:t>
            </a:r>
            <a:r>
              <a:rPr lang="en-US" altLang="en-US" sz="2800" dirty="0">
                <a:solidFill>
                  <a:srgbClr val="FFFF00"/>
                </a:solidFill>
                <a:latin typeface="Trebuchet MS" panose="020B0603020202020204" pitchFamily="34" charset="0"/>
              </a:rPr>
              <a:t> century) emphasized ecstatic revelations by the Holy Spirit:</a:t>
            </a:r>
          </a:p>
          <a:p>
            <a:pPr lvl="1"/>
            <a:r>
              <a:rPr lang="en-US" altLang="en-US" sz="2400" i="1" dirty="0">
                <a:latin typeface="Arial Narrow" panose="020B0606020202030204" pitchFamily="34" charset="0"/>
              </a:rPr>
              <a:t>His associates, two prophetesses named Prisca and </a:t>
            </a:r>
            <a:r>
              <a:rPr lang="en-US" altLang="en-US" sz="2400" i="1" dirty="0" err="1">
                <a:latin typeface="Arial Narrow" panose="020B0606020202030204" pitchFamily="34" charset="0"/>
              </a:rPr>
              <a:t>Maximilla</a:t>
            </a:r>
            <a:r>
              <a:rPr lang="en-US" altLang="en-US" sz="2400" i="1" dirty="0">
                <a:latin typeface="Arial Narrow" panose="020B0606020202030204" pitchFamily="34" charset="0"/>
              </a:rPr>
              <a:t>, claimed to be direct mouthpieces for the Paraclete by prophecy, tongues, and ecstatic trance.</a:t>
            </a:r>
          </a:p>
          <a:p>
            <a:pPr lvl="1"/>
            <a:r>
              <a:rPr lang="en-US" altLang="en-US" sz="2400" i="1" dirty="0" err="1">
                <a:latin typeface="Arial Narrow" panose="020B0606020202030204" pitchFamily="34" charset="0"/>
              </a:rPr>
              <a:t>Montanus</a:t>
            </a:r>
            <a:r>
              <a:rPr lang="en-US" altLang="en-US" sz="2400" i="1" dirty="0">
                <a:latin typeface="Arial Narrow" panose="020B0606020202030204" pitchFamily="34" charset="0"/>
              </a:rPr>
              <a:t> taught that the Age of the Paraclete had arrived—the New Jerusalem soon would descend from heaven to </a:t>
            </a:r>
            <a:r>
              <a:rPr lang="en-US" altLang="en-US" sz="2400" i="1" dirty="0" err="1">
                <a:latin typeface="Arial Narrow" panose="020B0606020202030204" pitchFamily="34" charset="0"/>
              </a:rPr>
              <a:t>Pepuza</a:t>
            </a:r>
            <a:r>
              <a:rPr lang="en-US" altLang="en-US" sz="2400" i="1" dirty="0">
                <a:latin typeface="Arial Narrow" panose="020B0606020202030204" pitchFamily="34" charset="0"/>
              </a:rPr>
              <a:t>, Phrygia.</a:t>
            </a:r>
          </a:p>
          <a:p>
            <a:pPr lvl="1"/>
            <a:r>
              <a:rPr lang="en-US" altLang="en-US" sz="2400" i="1" dirty="0">
                <a:latin typeface="Arial Narrow" panose="020B0606020202030204" pitchFamily="34" charset="0"/>
              </a:rPr>
              <a:t>Christians should leave their occupations and go to </a:t>
            </a:r>
            <a:r>
              <a:rPr lang="en-US" altLang="en-US" sz="2400" i="1" dirty="0" err="1">
                <a:latin typeface="Arial Narrow" panose="020B0606020202030204" pitchFamily="34" charset="0"/>
              </a:rPr>
              <a:t>Pepuza</a:t>
            </a:r>
            <a:r>
              <a:rPr lang="en-US" altLang="en-US" sz="2400" i="1" dirty="0">
                <a:latin typeface="Arial Narrow" panose="020B0606020202030204" pitchFamily="34" charset="0"/>
              </a:rPr>
              <a:t> to await the return of Christ.</a:t>
            </a:r>
          </a:p>
        </p:txBody>
      </p:sp>
      <p:sp>
        <p:nvSpPr>
          <p:cNvPr id="101380" name="Text Box 4">
            <a:extLst>
              <a:ext uri="{FF2B5EF4-FFF2-40B4-BE49-F238E27FC236}">
                <a16:creationId xmlns:a16="http://schemas.microsoft.com/office/drawing/2014/main" id="{406803D2-6691-31ED-C93A-747BAB96F8E5}"/>
              </a:ext>
            </a:extLst>
          </p:cNvPr>
          <p:cNvSpPr txBox="1">
            <a:spLocks noChangeArrowheads="1"/>
          </p:cNvSpPr>
          <p:nvPr/>
        </p:nvSpPr>
        <p:spPr bwMode="auto">
          <a:xfrm>
            <a:off x="398834" y="5607997"/>
            <a:ext cx="11488366" cy="954107"/>
          </a:xfrm>
          <a:prstGeom prst="rect">
            <a:avLst/>
          </a:prstGeom>
          <a:solidFill>
            <a:schemeClr val="accent5">
              <a:lumMod val="10000"/>
            </a:schemeClr>
          </a:solidFill>
          <a:ln w="76200" cmpd="tri">
            <a:solidFill>
              <a:srgbClr val="FF0000"/>
            </a:solidFill>
            <a:miter lim="800000"/>
            <a:headEnd/>
            <a:tailEnd/>
          </a:ln>
          <a:effectLst/>
        </p:spPr>
        <p:txBody>
          <a:bodyPr wrap="square">
            <a:spAutoFit/>
          </a:bodyPr>
          <a:lstStyle/>
          <a:p>
            <a:pPr fontAlgn="base">
              <a:spcBef>
                <a:spcPct val="50000"/>
              </a:spcBef>
              <a:spcAft>
                <a:spcPct val="0"/>
              </a:spcAft>
            </a:pPr>
            <a:r>
              <a:rPr lang="en-US" altLang="en-US" sz="2800">
                <a:solidFill>
                  <a:srgbClr val="FFFF00"/>
                </a:solidFill>
                <a:latin typeface="Agency FB" panose="020B0503020202020204" pitchFamily="34" charset="0"/>
                <a:cs typeface="Arial" panose="020B0604020202020204" pitchFamily="34" charset="0"/>
              </a:rPr>
              <a:t>Montanists were excommunicated, but various Montanist groups survived up into the 5</a:t>
            </a:r>
            <a:r>
              <a:rPr lang="en-US" altLang="en-US" sz="2800" baseline="30000">
                <a:solidFill>
                  <a:srgbClr val="FFFF00"/>
                </a:solidFill>
                <a:latin typeface="Agency FB" panose="020B0503020202020204" pitchFamily="34" charset="0"/>
                <a:cs typeface="Arial" panose="020B0604020202020204" pitchFamily="34" charset="0"/>
              </a:rPr>
              <a:t>th</a:t>
            </a:r>
            <a:r>
              <a:rPr lang="en-US" altLang="en-US" sz="2800">
                <a:solidFill>
                  <a:srgbClr val="FFFF00"/>
                </a:solidFill>
                <a:latin typeface="Agency FB" panose="020B0503020202020204" pitchFamily="34" charset="0"/>
                <a:cs typeface="Arial" panose="020B0604020202020204" pitchFamily="34" charset="0"/>
              </a:rPr>
              <a:t> century in Phrygia and Africa.</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9F8F8689-23B1-3AEE-C795-88A51BEBF5DE}"/>
              </a:ext>
            </a:extLst>
          </p:cNvPr>
          <p:cNvSpPr>
            <a:spLocks noGrp="1" noChangeArrowheads="1"/>
          </p:cNvSpPr>
          <p:nvPr>
            <p:ph type="title"/>
          </p:nvPr>
        </p:nvSpPr>
        <p:spPr>
          <a:xfrm>
            <a:off x="609600" y="128753"/>
            <a:ext cx="10972800" cy="782502"/>
          </a:xfrm>
        </p:spPr>
        <p:txBody>
          <a:bodyPr/>
          <a:lstStyle/>
          <a:p>
            <a:r>
              <a:rPr lang="en-US" altLang="en-US" dirty="0" err="1">
                <a:solidFill>
                  <a:srgbClr val="FF0000"/>
                </a:solidFill>
                <a:latin typeface="Berlin Sans FB" panose="020E0602020502020306" pitchFamily="34" charset="0"/>
              </a:rPr>
              <a:t>Novatianists</a:t>
            </a:r>
            <a:endParaRPr lang="en-US" altLang="en-US" dirty="0">
              <a:solidFill>
                <a:srgbClr val="FF0000"/>
              </a:solidFill>
              <a:latin typeface="Berlin Sans FB" panose="020E0602020502020306" pitchFamily="34" charset="0"/>
            </a:endParaRPr>
          </a:p>
        </p:txBody>
      </p:sp>
      <p:sp>
        <p:nvSpPr>
          <p:cNvPr id="102403" name="Rectangle 3">
            <a:extLst>
              <a:ext uri="{FF2B5EF4-FFF2-40B4-BE49-F238E27FC236}">
                <a16:creationId xmlns:a16="http://schemas.microsoft.com/office/drawing/2014/main" id="{99245D42-54F8-5B83-CEE0-ADB1BC5112A5}"/>
              </a:ext>
            </a:extLst>
          </p:cNvPr>
          <p:cNvSpPr>
            <a:spLocks noGrp="1" noChangeArrowheads="1"/>
          </p:cNvSpPr>
          <p:nvPr>
            <p:ph type="body" idx="1"/>
          </p:nvPr>
        </p:nvSpPr>
        <p:spPr>
          <a:xfrm>
            <a:off x="428017" y="1070043"/>
            <a:ext cx="11410545" cy="3806757"/>
          </a:xfrm>
        </p:spPr>
        <p:txBody>
          <a:bodyPr/>
          <a:lstStyle/>
          <a:p>
            <a:pPr>
              <a:buFont typeface="Wingdings" panose="05000000000000000000" pitchFamily="2" charset="2"/>
              <a:buNone/>
            </a:pPr>
            <a:r>
              <a:rPr lang="en-US" altLang="en-US" sz="2800" dirty="0">
                <a:latin typeface="Trebuchet MS" panose="020B0603020202020204" pitchFamily="34" charset="0"/>
              </a:rPr>
              <a:t>	</a:t>
            </a:r>
            <a:r>
              <a:rPr lang="en-US" altLang="en-US" sz="2800" dirty="0" err="1">
                <a:solidFill>
                  <a:srgbClr val="FF6600"/>
                </a:solidFill>
                <a:latin typeface="Trebuchet MS" panose="020B0603020202020204" pitchFamily="34" charset="0"/>
              </a:rPr>
              <a:t>Novatianists</a:t>
            </a:r>
            <a:r>
              <a:rPr lang="en-US" altLang="en-US" sz="2800" dirty="0">
                <a:solidFill>
                  <a:srgbClr val="FF6600"/>
                </a:solidFill>
                <a:latin typeface="Trebuchet MS" panose="020B0603020202020204" pitchFamily="34" charset="0"/>
              </a:rPr>
              <a:t> split from the church in Rome in the mid-3</a:t>
            </a:r>
            <a:r>
              <a:rPr lang="en-US" altLang="en-US" sz="2800" baseline="30000" dirty="0">
                <a:solidFill>
                  <a:srgbClr val="FF6600"/>
                </a:solidFill>
                <a:latin typeface="Trebuchet MS" panose="020B0603020202020204" pitchFamily="34" charset="0"/>
              </a:rPr>
              <a:t>rd</a:t>
            </a:r>
            <a:r>
              <a:rPr lang="en-US" altLang="en-US" sz="2800" dirty="0">
                <a:solidFill>
                  <a:srgbClr val="FF6600"/>
                </a:solidFill>
                <a:latin typeface="Trebuchet MS" panose="020B0603020202020204" pitchFamily="34" charset="0"/>
              </a:rPr>
              <a:t> century after Novatian was defeated in the election for bishop.</a:t>
            </a:r>
          </a:p>
          <a:p>
            <a:pPr lvl="1"/>
            <a:r>
              <a:rPr lang="en-US" altLang="en-US" sz="2400" i="1" dirty="0">
                <a:latin typeface="Arial Narrow" panose="020B0606020202030204" pitchFamily="34" charset="0"/>
              </a:rPr>
              <a:t>Fostered a rigorist position that anyone who denied the faith under persecution could never be reinstated.</a:t>
            </a:r>
          </a:p>
          <a:p>
            <a:pPr lvl="1"/>
            <a:r>
              <a:rPr lang="en-US" altLang="en-US" sz="2400" i="1" dirty="0">
                <a:latin typeface="Arial Narrow" panose="020B0606020202030204" pitchFamily="34" charset="0"/>
              </a:rPr>
              <a:t>All major sins after baptism were unforgiveable.</a:t>
            </a:r>
          </a:p>
        </p:txBody>
      </p:sp>
      <p:sp>
        <p:nvSpPr>
          <p:cNvPr id="102404" name="Text Box 4">
            <a:extLst>
              <a:ext uri="{FF2B5EF4-FFF2-40B4-BE49-F238E27FC236}">
                <a16:creationId xmlns:a16="http://schemas.microsoft.com/office/drawing/2014/main" id="{F70C1EA2-4310-4E1B-ED80-DD57752489FC}"/>
              </a:ext>
            </a:extLst>
          </p:cNvPr>
          <p:cNvSpPr txBox="1">
            <a:spLocks noChangeArrowheads="1"/>
          </p:cNvSpPr>
          <p:nvPr/>
        </p:nvSpPr>
        <p:spPr bwMode="auto">
          <a:xfrm>
            <a:off x="428017" y="4953001"/>
            <a:ext cx="11410545" cy="954107"/>
          </a:xfrm>
          <a:prstGeom prst="rect">
            <a:avLst/>
          </a:prstGeom>
          <a:solidFill>
            <a:schemeClr val="accent5">
              <a:lumMod val="10000"/>
            </a:schemeClr>
          </a:solidFill>
          <a:ln w="76200" cmpd="tri">
            <a:solidFill>
              <a:srgbClr val="FF0000"/>
            </a:solidFill>
            <a:miter lim="800000"/>
            <a:headEnd/>
            <a:tailEnd/>
          </a:ln>
          <a:effectLst/>
        </p:spPr>
        <p:txBody>
          <a:bodyPr wrap="square">
            <a:spAutoFit/>
          </a:bodyPr>
          <a:lstStyle/>
          <a:p>
            <a:pPr fontAlgn="base">
              <a:spcBef>
                <a:spcPct val="50000"/>
              </a:spcBef>
              <a:spcAft>
                <a:spcPct val="0"/>
              </a:spcAft>
            </a:pPr>
            <a:r>
              <a:rPr lang="en-US" altLang="en-US" sz="2800">
                <a:solidFill>
                  <a:srgbClr val="FFFF00"/>
                </a:solidFill>
                <a:latin typeface="Agency FB" panose="020B0503020202020204" pitchFamily="34" charset="0"/>
                <a:cs typeface="Arial" panose="020B0604020202020204" pitchFamily="34" charset="0"/>
              </a:rPr>
              <a:t>Novatianists were excommunicated by the church in Rome, after which they established a separate church that survived up into the 7</a:t>
            </a:r>
            <a:r>
              <a:rPr lang="en-US" altLang="en-US" sz="2800" baseline="30000">
                <a:solidFill>
                  <a:srgbClr val="FFFF00"/>
                </a:solidFill>
                <a:latin typeface="Agency FB" panose="020B0503020202020204" pitchFamily="34" charset="0"/>
                <a:cs typeface="Arial" panose="020B0604020202020204" pitchFamily="34" charset="0"/>
              </a:rPr>
              <a:t>th</a:t>
            </a:r>
            <a:r>
              <a:rPr lang="en-US" altLang="en-US" sz="2800">
                <a:solidFill>
                  <a:srgbClr val="FFFF00"/>
                </a:solidFill>
                <a:latin typeface="Agency FB" panose="020B0503020202020204" pitchFamily="34" charset="0"/>
                <a:cs typeface="Arial" panose="020B0604020202020204" pitchFamily="34" charset="0"/>
              </a:rPr>
              <a:t> century.</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436D761E-79E3-B201-42EB-8DF5B1B6A695}"/>
              </a:ext>
            </a:extLst>
          </p:cNvPr>
          <p:cNvSpPr>
            <a:spLocks noGrp="1" noChangeArrowheads="1"/>
          </p:cNvSpPr>
          <p:nvPr>
            <p:ph type="title"/>
          </p:nvPr>
        </p:nvSpPr>
        <p:spPr>
          <a:xfrm>
            <a:off x="1981200" y="0"/>
            <a:ext cx="8229600" cy="1089498"/>
          </a:xfrm>
        </p:spPr>
        <p:txBody>
          <a:bodyPr/>
          <a:lstStyle/>
          <a:p>
            <a:r>
              <a:rPr lang="en-US" altLang="en-US" dirty="0">
                <a:solidFill>
                  <a:srgbClr val="FF0000"/>
                </a:solidFill>
                <a:latin typeface="Berlin Sans FB" panose="020E0602020502020306" pitchFamily="34" charset="0"/>
              </a:rPr>
              <a:t>Manichaeans</a:t>
            </a:r>
          </a:p>
        </p:txBody>
      </p:sp>
      <p:sp>
        <p:nvSpPr>
          <p:cNvPr id="103427" name="Rectangle 3">
            <a:extLst>
              <a:ext uri="{FF2B5EF4-FFF2-40B4-BE49-F238E27FC236}">
                <a16:creationId xmlns:a16="http://schemas.microsoft.com/office/drawing/2014/main" id="{E1DC4FC3-1117-ABD6-3A87-11C7285CE04C}"/>
              </a:ext>
            </a:extLst>
          </p:cNvPr>
          <p:cNvSpPr>
            <a:spLocks noGrp="1" noChangeArrowheads="1"/>
          </p:cNvSpPr>
          <p:nvPr>
            <p:ph type="body" idx="1"/>
          </p:nvPr>
        </p:nvSpPr>
        <p:spPr>
          <a:xfrm>
            <a:off x="311285" y="1089498"/>
            <a:ext cx="11537004" cy="4396902"/>
          </a:xfrm>
        </p:spPr>
        <p:txBody>
          <a:bodyPr/>
          <a:lstStyle/>
          <a:p>
            <a:pPr>
              <a:lnSpc>
                <a:spcPct val="90000"/>
              </a:lnSpc>
              <a:buFont typeface="Wingdings" panose="05000000000000000000" pitchFamily="2" charset="2"/>
              <a:buNone/>
            </a:pPr>
            <a:r>
              <a:rPr lang="en-US" altLang="en-US" sz="2000" dirty="0">
                <a:latin typeface="Trebuchet MS" panose="020B0603020202020204" pitchFamily="34" charset="0"/>
              </a:rPr>
              <a:t>	</a:t>
            </a:r>
            <a:r>
              <a:rPr lang="en-US" altLang="en-US" sz="2000" dirty="0">
                <a:solidFill>
                  <a:srgbClr val="FF6600"/>
                </a:solidFill>
                <a:latin typeface="Trebuchet MS" panose="020B0603020202020204" pitchFamily="34" charset="0"/>
              </a:rPr>
              <a:t>Mani, a Persian of the 3</a:t>
            </a:r>
            <a:r>
              <a:rPr lang="en-US" altLang="en-US" sz="2000" baseline="30000" dirty="0">
                <a:solidFill>
                  <a:srgbClr val="FF6600"/>
                </a:solidFill>
                <a:latin typeface="Trebuchet MS" panose="020B0603020202020204" pitchFamily="34" charset="0"/>
              </a:rPr>
              <a:t>rd</a:t>
            </a:r>
            <a:r>
              <a:rPr lang="en-US" altLang="en-US" sz="2000" dirty="0">
                <a:solidFill>
                  <a:srgbClr val="FF6600"/>
                </a:solidFill>
                <a:latin typeface="Trebuchet MS" panose="020B0603020202020204" pitchFamily="34" charset="0"/>
              </a:rPr>
              <a:t> century, claimed to have received the final, universal revelation.</a:t>
            </a:r>
          </a:p>
          <a:p>
            <a:pPr lvl="1">
              <a:lnSpc>
                <a:spcPct val="90000"/>
              </a:lnSpc>
            </a:pPr>
            <a:r>
              <a:rPr lang="en-US" altLang="en-US" sz="2000" i="1" dirty="0">
                <a:latin typeface="Arial Narrow" panose="020B0606020202030204" pitchFamily="34" charset="0"/>
              </a:rPr>
              <a:t>Reality consisted of two independent, eternal principles:</a:t>
            </a:r>
          </a:p>
          <a:p>
            <a:pPr lvl="2">
              <a:lnSpc>
                <a:spcPct val="90000"/>
              </a:lnSpc>
              <a:buFont typeface="Wingdings" panose="05000000000000000000" pitchFamily="2" charset="2"/>
              <a:buChar char="Ø"/>
            </a:pPr>
            <a:r>
              <a:rPr lang="en-US" altLang="en-US" sz="2000" b="1" dirty="0">
                <a:solidFill>
                  <a:srgbClr val="FFFF00"/>
                </a:solidFill>
                <a:latin typeface="Arial Narrow" panose="020B0606020202030204" pitchFamily="34" charset="0"/>
              </a:rPr>
              <a:t>Light/God</a:t>
            </a:r>
          </a:p>
          <a:p>
            <a:pPr lvl="2">
              <a:lnSpc>
                <a:spcPct val="90000"/>
              </a:lnSpc>
              <a:buFont typeface="Wingdings" panose="05000000000000000000" pitchFamily="2" charset="2"/>
              <a:buChar char="Ø"/>
            </a:pPr>
            <a:r>
              <a:rPr lang="en-US" altLang="en-US" sz="2000" b="1" dirty="0">
                <a:solidFill>
                  <a:srgbClr val="FFFF00"/>
                </a:solidFill>
                <a:latin typeface="Arial Narrow" panose="020B0606020202030204" pitchFamily="34" charset="0"/>
              </a:rPr>
              <a:t>Darkness/Matter</a:t>
            </a:r>
          </a:p>
          <a:p>
            <a:pPr lvl="1">
              <a:lnSpc>
                <a:spcPct val="90000"/>
              </a:lnSpc>
            </a:pPr>
            <a:r>
              <a:rPr lang="en-US" altLang="en-US" sz="2000" i="1" dirty="0">
                <a:latin typeface="Arial Narrow" panose="020B0606020202030204" pitchFamily="34" charset="0"/>
              </a:rPr>
              <a:t>Jesus, along with Zoroaster, Buddha and others, had come so that the “souls of light” could be released from the material prison of the body.</a:t>
            </a:r>
          </a:p>
          <a:p>
            <a:pPr lvl="1">
              <a:lnSpc>
                <a:spcPct val="90000"/>
              </a:lnSpc>
            </a:pPr>
            <a:r>
              <a:rPr lang="en-US" altLang="en-US" sz="2000" i="1" dirty="0">
                <a:latin typeface="Arial Narrow" panose="020B0606020202030204" pitchFamily="34" charset="0"/>
              </a:rPr>
              <a:t>Manichaeism combined features of Zoroastrianism and Indian thought with Christianity.</a:t>
            </a:r>
          </a:p>
          <a:p>
            <a:pPr lvl="1">
              <a:lnSpc>
                <a:spcPct val="90000"/>
              </a:lnSpc>
            </a:pPr>
            <a:r>
              <a:rPr lang="en-US" altLang="en-US" sz="2000" i="1" dirty="0">
                <a:latin typeface="Arial Narrow" panose="020B0606020202030204" pitchFamily="34" charset="0"/>
              </a:rPr>
              <a:t>It was similar to Gnosticism and some modern </a:t>
            </a:r>
            <a:r>
              <a:rPr lang="en-US" altLang="en-US" sz="2000" i="1" dirty="0" err="1">
                <a:latin typeface="Arial Narrow" panose="020B0606020202030204" pitchFamily="34" charset="0"/>
              </a:rPr>
              <a:t>scientologies</a:t>
            </a:r>
            <a:r>
              <a:rPr lang="en-US" altLang="en-US" sz="2000" i="1" dirty="0">
                <a:latin typeface="Arial Narrow" panose="020B0606020202030204" pitchFamily="34" charset="0"/>
              </a:rPr>
              <a:t>.</a:t>
            </a:r>
          </a:p>
        </p:txBody>
      </p:sp>
      <p:sp>
        <p:nvSpPr>
          <p:cNvPr id="103429" name="Text Box 5">
            <a:extLst>
              <a:ext uri="{FF2B5EF4-FFF2-40B4-BE49-F238E27FC236}">
                <a16:creationId xmlns:a16="http://schemas.microsoft.com/office/drawing/2014/main" id="{7DE3C14F-C835-5851-DF27-A849995E9224}"/>
              </a:ext>
            </a:extLst>
          </p:cNvPr>
          <p:cNvSpPr txBox="1">
            <a:spLocks noChangeArrowheads="1"/>
          </p:cNvSpPr>
          <p:nvPr/>
        </p:nvSpPr>
        <p:spPr bwMode="auto">
          <a:xfrm>
            <a:off x="311285" y="5715001"/>
            <a:ext cx="11537004" cy="584775"/>
          </a:xfrm>
          <a:prstGeom prst="rect">
            <a:avLst/>
          </a:prstGeom>
          <a:solidFill>
            <a:schemeClr val="accent5">
              <a:lumMod val="10000"/>
            </a:schemeClr>
          </a:solidFill>
          <a:ln w="76200" cmpd="tri">
            <a:solidFill>
              <a:srgbClr val="FF0000"/>
            </a:solidFill>
            <a:miter lim="800000"/>
            <a:headEnd/>
            <a:tailEnd/>
          </a:ln>
          <a:effectLst/>
        </p:spPr>
        <p:txBody>
          <a:bodyPr wrap="square">
            <a:spAutoFit/>
          </a:bodyPr>
          <a:lstStyle/>
          <a:p>
            <a:pPr algn="ctr" fontAlgn="base">
              <a:spcBef>
                <a:spcPct val="50000"/>
              </a:spcBef>
              <a:spcAft>
                <a:spcPct val="0"/>
              </a:spcAft>
            </a:pPr>
            <a:r>
              <a:rPr lang="en-US" altLang="en-US" sz="3200">
                <a:solidFill>
                  <a:srgbClr val="FFFF00"/>
                </a:solidFill>
                <a:latin typeface="Agency FB" panose="020B0503020202020204" pitchFamily="34" charset="0"/>
                <a:cs typeface="Arial" panose="020B0604020202020204" pitchFamily="34" charset="0"/>
              </a:rPr>
              <a:t>Manichaeism survived into the Middle Ages.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8FA4E0E2-D23C-9A0E-A48D-078D2F88FD6B}"/>
              </a:ext>
            </a:extLst>
          </p:cNvPr>
          <p:cNvSpPr>
            <a:spLocks noGrp="1" noChangeArrowheads="1"/>
          </p:cNvSpPr>
          <p:nvPr>
            <p:ph type="title"/>
          </p:nvPr>
        </p:nvSpPr>
        <p:spPr/>
        <p:txBody>
          <a:bodyPr/>
          <a:lstStyle/>
          <a:p>
            <a:r>
              <a:rPr lang="en-US" altLang="en-US" sz="4000" dirty="0">
                <a:latin typeface="Papyrus" panose="03070502060502030205" pitchFamily="66" charset="0"/>
              </a:rPr>
              <a:t>Paul on Passing on Important Truths,</a:t>
            </a:r>
            <a:br>
              <a:rPr lang="en-US" altLang="en-US" sz="4000" dirty="0">
                <a:latin typeface="Papyrus" panose="03070502060502030205" pitchFamily="66" charset="0"/>
              </a:rPr>
            </a:br>
            <a:r>
              <a:rPr lang="en-US" altLang="en-US" sz="4000" dirty="0">
                <a:latin typeface="Papyrus" panose="03070502060502030205" pitchFamily="66" charset="0"/>
              </a:rPr>
              <a:t>Values and Traditions</a:t>
            </a:r>
          </a:p>
        </p:txBody>
      </p:sp>
      <p:sp>
        <p:nvSpPr>
          <p:cNvPr id="104452" name="Rectangle 4">
            <a:extLst>
              <a:ext uri="{FF2B5EF4-FFF2-40B4-BE49-F238E27FC236}">
                <a16:creationId xmlns:a16="http://schemas.microsoft.com/office/drawing/2014/main" id="{8E910B5C-CD6B-3C87-B124-673FA9EFDFF2}"/>
              </a:ext>
            </a:extLst>
          </p:cNvPr>
          <p:cNvSpPr>
            <a:spLocks noGrp="1" noChangeArrowheads="1"/>
          </p:cNvSpPr>
          <p:nvPr>
            <p:ph type="body" sz="half" idx="1"/>
          </p:nvPr>
        </p:nvSpPr>
        <p:spPr>
          <a:xfrm>
            <a:off x="214009" y="1600200"/>
            <a:ext cx="5805791" cy="5105400"/>
          </a:xfrm>
        </p:spPr>
        <p:txBody>
          <a:bodyPr/>
          <a:lstStyle/>
          <a:p>
            <a:pPr>
              <a:lnSpc>
                <a:spcPct val="90000"/>
              </a:lnSpc>
              <a:buFont typeface="Wingdings" panose="05000000000000000000" pitchFamily="2" charset="2"/>
              <a:buNone/>
            </a:pPr>
            <a:r>
              <a:rPr lang="en-US" altLang="en-US" sz="2800" dirty="0">
                <a:solidFill>
                  <a:srgbClr val="FFFF00"/>
                </a:solidFill>
                <a:latin typeface="Narkisim" panose="020E0502050101010101" pitchFamily="34" charset="-79"/>
              </a:rPr>
              <a:t>ORAL TRADITION</a:t>
            </a:r>
          </a:p>
          <a:p>
            <a:pPr>
              <a:lnSpc>
                <a:spcPct val="90000"/>
              </a:lnSpc>
              <a:buFont typeface="Wingdings" panose="05000000000000000000" pitchFamily="2" charset="2"/>
              <a:buNone/>
            </a:pPr>
            <a:r>
              <a:rPr lang="en-US" altLang="en-US" sz="2400" i="1" dirty="0">
                <a:latin typeface="Pristina" panose="03060402040406080204" pitchFamily="66" charset="0"/>
              </a:rPr>
              <a:t>	</a:t>
            </a:r>
            <a:r>
              <a:rPr lang="en-US" altLang="en-US" sz="2000" i="1" dirty="0">
                <a:latin typeface="Arial Narrow" panose="020B0606020202030204" pitchFamily="34" charset="0"/>
              </a:rPr>
              <a:t>…what I received I passed on to you as of first importance (1 Co. 15:3a; 2 Ti. 1:13)</a:t>
            </a:r>
          </a:p>
          <a:p>
            <a:pPr>
              <a:lnSpc>
                <a:spcPct val="90000"/>
              </a:lnSpc>
              <a:buFont typeface="Wingdings" panose="05000000000000000000" pitchFamily="2" charset="2"/>
              <a:buNone/>
            </a:pPr>
            <a:endParaRPr lang="en-US" altLang="en-US" sz="800" i="1" dirty="0">
              <a:latin typeface="Pristina" panose="03060402040406080204" pitchFamily="66" charset="0"/>
            </a:endParaRPr>
          </a:p>
          <a:p>
            <a:pPr>
              <a:lnSpc>
                <a:spcPct val="90000"/>
              </a:lnSpc>
              <a:buFont typeface="Wingdings" panose="05000000000000000000" pitchFamily="2" charset="2"/>
              <a:buNone/>
            </a:pPr>
            <a:r>
              <a:rPr lang="en-US" altLang="en-US" sz="2800" dirty="0">
                <a:solidFill>
                  <a:srgbClr val="FFFF00"/>
                </a:solidFill>
                <a:latin typeface="Narkisim" panose="020E0502050101010101" pitchFamily="34" charset="-79"/>
              </a:rPr>
              <a:t>TRUSTED SUCCESSORS</a:t>
            </a:r>
          </a:p>
          <a:p>
            <a:pPr>
              <a:lnSpc>
                <a:spcPct val="90000"/>
              </a:lnSpc>
              <a:buFont typeface="Wingdings" panose="05000000000000000000" pitchFamily="2" charset="2"/>
              <a:buNone/>
            </a:pPr>
            <a:r>
              <a:rPr lang="en-US" altLang="en-US" sz="2000" dirty="0">
                <a:latin typeface="Arial Narrow" panose="020B0606020202030204" pitchFamily="34" charset="0"/>
              </a:rPr>
              <a:t>	</a:t>
            </a:r>
            <a:r>
              <a:rPr lang="en-US" altLang="en-US" sz="2000" i="1" dirty="0">
                <a:latin typeface="Arial Narrow" panose="020B0606020202030204" pitchFamily="34" charset="0"/>
              </a:rPr>
              <a:t>…the things you have heard me say in the presence of many witnesses entrust to reliable men who will also be qualified to teach others (2 Ti. 2:2)</a:t>
            </a:r>
          </a:p>
        </p:txBody>
      </p:sp>
      <p:sp>
        <p:nvSpPr>
          <p:cNvPr id="104453" name="Rectangle 5">
            <a:extLst>
              <a:ext uri="{FF2B5EF4-FFF2-40B4-BE49-F238E27FC236}">
                <a16:creationId xmlns:a16="http://schemas.microsoft.com/office/drawing/2014/main" id="{1D7CDD1A-ED09-2E7B-29E4-1F10C19830CB}"/>
              </a:ext>
            </a:extLst>
          </p:cNvPr>
          <p:cNvSpPr>
            <a:spLocks noGrp="1" noChangeArrowheads="1"/>
          </p:cNvSpPr>
          <p:nvPr>
            <p:ph type="body" sz="half" idx="2"/>
          </p:nvPr>
        </p:nvSpPr>
        <p:spPr>
          <a:xfrm>
            <a:off x="6172199" y="1600200"/>
            <a:ext cx="5805791" cy="5105400"/>
          </a:xfrm>
        </p:spPr>
        <p:txBody>
          <a:bodyPr/>
          <a:lstStyle/>
          <a:p>
            <a:pPr>
              <a:lnSpc>
                <a:spcPct val="90000"/>
              </a:lnSpc>
              <a:buFont typeface="Wingdings" panose="05000000000000000000" pitchFamily="2" charset="2"/>
              <a:buNone/>
            </a:pPr>
            <a:r>
              <a:rPr lang="en-US" altLang="en-US" sz="2800" dirty="0">
                <a:solidFill>
                  <a:srgbClr val="FFFF00"/>
                </a:solidFill>
                <a:latin typeface="Narkisim" panose="020E0502050101010101" pitchFamily="34" charset="-79"/>
              </a:rPr>
              <a:t>RITUALS</a:t>
            </a:r>
          </a:p>
          <a:p>
            <a:pPr>
              <a:lnSpc>
                <a:spcPct val="90000"/>
              </a:lnSpc>
              <a:buFont typeface="Wingdings" panose="05000000000000000000" pitchFamily="2" charset="2"/>
              <a:buNone/>
            </a:pPr>
            <a:r>
              <a:rPr lang="en-US" altLang="en-US" sz="2000" dirty="0">
                <a:latin typeface="Arial Narrow" panose="020B0606020202030204" pitchFamily="34" charset="0"/>
              </a:rPr>
              <a:t>	</a:t>
            </a:r>
            <a:r>
              <a:rPr lang="en-US" altLang="en-US" sz="2000" i="1" dirty="0">
                <a:latin typeface="Arial Narrow" panose="020B0606020202030204" pitchFamily="34" charset="0"/>
              </a:rPr>
              <a:t>…For I received from the Lord what I also passed on to you: The Lord Jesus, on the night he was betrayed, took bread… (1 Co. 11:23)</a:t>
            </a:r>
          </a:p>
          <a:p>
            <a:pPr>
              <a:lnSpc>
                <a:spcPct val="90000"/>
              </a:lnSpc>
              <a:buFont typeface="Wingdings" panose="05000000000000000000" pitchFamily="2" charset="2"/>
              <a:buNone/>
            </a:pPr>
            <a:endParaRPr lang="en-US" altLang="en-US" sz="800" dirty="0">
              <a:latin typeface="Pristina" panose="03060402040406080204" pitchFamily="66" charset="0"/>
            </a:endParaRPr>
          </a:p>
          <a:p>
            <a:pPr>
              <a:lnSpc>
                <a:spcPct val="90000"/>
              </a:lnSpc>
              <a:buFont typeface="Wingdings" panose="05000000000000000000" pitchFamily="2" charset="2"/>
              <a:buNone/>
            </a:pPr>
            <a:r>
              <a:rPr lang="en-US" altLang="en-US" sz="2800" dirty="0">
                <a:solidFill>
                  <a:srgbClr val="FFFF00"/>
                </a:solidFill>
                <a:latin typeface="Narkisim" panose="020E0502050101010101" pitchFamily="34" charset="-79"/>
              </a:rPr>
              <a:t>WRITTEN DOCUMENTS</a:t>
            </a:r>
          </a:p>
          <a:p>
            <a:pPr>
              <a:lnSpc>
                <a:spcPct val="90000"/>
              </a:lnSpc>
              <a:buFont typeface="Wingdings" panose="05000000000000000000" pitchFamily="2" charset="2"/>
              <a:buNone/>
            </a:pPr>
            <a:r>
              <a:rPr lang="en-US" altLang="en-US" sz="2000" dirty="0">
                <a:latin typeface="Arial Narrow" panose="020B0606020202030204" pitchFamily="34" charset="0"/>
              </a:rPr>
              <a:t>	</a:t>
            </a:r>
            <a:r>
              <a:rPr lang="en-US" altLang="en-US" sz="2000" i="1" dirty="0">
                <a:latin typeface="Arial Narrow" panose="020B0606020202030204" pitchFamily="34" charset="0"/>
              </a:rPr>
              <a:t>…after this letter has been read to you, see that it is also read in the church of the </a:t>
            </a:r>
            <a:r>
              <a:rPr lang="en-US" altLang="en-US" sz="2000" i="1" dirty="0" err="1">
                <a:latin typeface="Arial Narrow" panose="020B0606020202030204" pitchFamily="34" charset="0"/>
              </a:rPr>
              <a:t>Laodecians</a:t>
            </a:r>
            <a:r>
              <a:rPr lang="en-US" altLang="en-US" sz="2000" i="1" dirty="0">
                <a:latin typeface="Arial Narrow" panose="020B0606020202030204" pitchFamily="34" charset="0"/>
              </a:rPr>
              <a:t> and that you in turn read the letter from </a:t>
            </a:r>
            <a:r>
              <a:rPr lang="en-US" altLang="en-US" sz="2000" i="1" dirty="0" err="1">
                <a:latin typeface="Arial Narrow" panose="020B0606020202030204" pitchFamily="34" charset="0"/>
              </a:rPr>
              <a:t>Laodecia</a:t>
            </a:r>
            <a:r>
              <a:rPr lang="en-US" altLang="en-US" sz="2000" i="1" dirty="0">
                <a:latin typeface="Arial Narrow" panose="020B0606020202030204" pitchFamily="34" charset="0"/>
              </a:rPr>
              <a:t>. (Col.4:16)</a:t>
            </a:r>
            <a:endParaRPr lang="en-US" altLang="en-US" sz="2000" dirty="0">
              <a:latin typeface="Arial Narrow" panose="020B0606020202030204" pitchFamily="34" charset="0"/>
            </a:endParaRP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5B3CBA25-6387-F4AA-D1CD-E01748C75858}"/>
              </a:ext>
            </a:extLst>
          </p:cNvPr>
          <p:cNvSpPr>
            <a:spLocks noGrp="1" noChangeArrowheads="1"/>
          </p:cNvSpPr>
          <p:nvPr>
            <p:ph type="title"/>
          </p:nvPr>
        </p:nvSpPr>
        <p:spPr>
          <a:xfrm>
            <a:off x="252919" y="685800"/>
            <a:ext cx="11644009" cy="1143000"/>
          </a:xfrm>
        </p:spPr>
        <p:txBody>
          <a:bodyPr/>
          <a:lstStyle/>
          <a:p>
            <a:r>
              <a:rPr lang="en-US" altLang="en-US" sz="6000" b="1" dirty="0">
                <a:solidFill>
                  <a:srgbClr val="00FFFF"/>
                </a:solidFill>
                <a:latin typeface="Agency FB" panose="020B0503020202020204" pitchFamily="34" charset="0"/>
              </a:rPr>
              <a:t>Balancing Orthodoxy</a:t>
            </a:r>
            <a:br>
              <a:rPr lang="en-US" altLang="en-US" sz="6000" b="1" dirty="0">
                <a:solidFill>
                  <a:srgbClr val="00FFFF"/>
                </a:solidFill>
                <a:latin typeface="Agency FB" panose="020B0503020202020204" pitchFamily="34" charset="0"/>
              </a:rPr>
            </a:br>
            <a:r>
              <a:rPr lang="el-GR" altLang="en-US" sz="3200" b="1" dirty="0">
                <a:solidFill>
                  <a:srgbClr val="FF6600"/>
                </a:solidFill>
                <a:latin typeface="Greekth" panose="02020803070505020304" pitchFamily="18" charset="0"/>
              </a:rPr>
              <a:t>ορθος</a:t>
            </a:r>
            <a:r>
              <a:rPr lang="en-US" altLang="en-US" sz="3200" b="1" dirty="0">
                <a:solidFill>
                  <a:srgbClr val="FF6600"/>
                </a:solidFill>
                <a:latin typeface="Arial Rounded MT Bold" panose="020F0704030504030204" pitchFamily="34" charset="0"/>
              </a:rPr>
              <a:t> = right;</a:t>
            </a:r>
            <a:r>
              <a:rPr lang="en-US" altLang="en-US" sz="3200" b="1" dirty="0">
                <a:solidFill>
                  <a:srgbClr val="FF6600"/>
                </a:solidFill>
                <a:latin typeface="Greekth" panose="02020803070505020304" pitchFamily="18" charset="0"/>
              </a:rPr>
              <a:t> </a:t>
            </a:r>
            <a:r>
              <a:rPr lang="el-GR" altLang="en-US" sz="3200" b="1" dirty="0">
                <a:solidFill>
                  <a:srgbClr val="FF6600"/>
                </a:solidFill>
                <a:latin typeface="Greekth" panose="02020803070505020304" pitchFamily="18" charset="0"/>
              </a:rPr>
              <a:t>δοξα</a:t>
            </a:r>
            <a:r>
              <a:rPr lang="en-US" altLang="en-US" sz="3200" b="1" dirty="0">
                <a:solidFill>
                  <a:srgbClr val="FF6600"/>
                </a:solidFill>
                <a:latin typeface="Arial Rounded MT Bold" panose="020F0704030504030204" pitchFamily="34" charset="0"/>
              </a:rPr>
              <a:t> = glory</a:t>
            </a:r>
            <a:br>
              <a:rPr lang="en-US" altLang="en-US" sz="6000" b="1" dirty="0">
                <a:latin typeface="Agency FB" panose="020B0503020202020204" pitchFamily="34" charset="0"/>
              </a:rPr>
            </a:br>
            <a:r>
              <a:rPr lang="en-US" altLang="en-US" sz="2400" i="1" dirty="0">
                <a:latin typeface="Eras Demi ITC" panose="020B0805030504020804" pitchFamily="34" charset="0"/>
              </a:rPr>
              <a:t>three spheres of authority must be kept in balance to preserve orthodox Christianity</a:t>
            </a:r>
            <a:endParaRPr lang="en-US" altLang="en-US" sz="2400" b="1" dirty="0">
              <a:latin typeface="Agency FB" panose="020B0503020202020204" pitchFamily="34" charset="0"/>
            </a:endParaRPr>
          </a:p>
        </p:txBody>
      </p:sp>
      <p:sp>
        <p:nvSpPr>
          <p:cNvPr id="106499" name="Rectangle 3">
            <a:extLst>
              <a:ext uri="{FF2B5EF4-FFF2-40B4-BE49-F238E27FC236}">
                <a16:creationId xmlns:a16="http://schemas.microsoft.com/office/drawing/2014/main" id="{22F8FEF7-BA89-7B77-5D6B-738765B25CF5}"/>
              </a:ext>
            </a:extLst>
          </p:cNvPr>
          <p:cNvSpPr>
            <a:spLocks noGrp="1" noChangeArrowheads="1"/>
          </p:cNvSpPr>
          <p:nvPr>
            <p:ph type="body" idx="1"/>
          </p:nvPr>
        </p:nvSpPr>
        <p:spPr>
          <a:xfrm>
            <a:off x="953311" y="2667001"/>
            <a:ext cx="10651787" cy="3921125"/>
          </a:xfrm>
        </p:spPr>
        <p:txBody>
          <a:bodyPr/>
          <a:lstStyle/>
          <a:p>
            <a:pPr>
              <a:buFont typeface="Wingdings" panose="05000000000000000000" pitchFamily="2" charset="2"/>
              <a:buNone/>
            </a:pPr>
            <a:r>
              <a:rPr lang="en-US" altLang="en-US" sz="2400" dirty="0">
                <a:solidFill>
                  <a:srgbClr val="FFFF00"/>
                </a:solidFill>
                <a:latin typeface="Impact" panose="020B0806030902050204" pitchFamily="34" charset="0"/>
              </a:rPr>
              <a:t>Scripture:</a:t>
            </a:r>
            <a:r>
              <a:rPr lang="en-US" altLang="en-US" sz="2400" dirty="0">
                <a:latin typeface="Impact" panose="020B0806030902050204" pitchFamily="34" charset="0"/>
              </a:rPr>
              <a:t> </a:t>
            </a:r>
            <a:r>
              <a:rPr lang="en-US" altLang="en-US" sz="2000" i="1" dirty="0">
                <a:latin typeface="Arial Rounded MT Bold" panose="020F0704030504030204" pitchFamily="34" charset="0"/>
              </a:rPr>
              <a:t>Canon of the Old and New Testaments</a:t>
            </a:r>
          </a:p>
          <a:p>
            <a:pPr>
              <a:buFont typeface="Wingdings" panose="05000000000000000000" pitchFamily="2" charset="2"/>
              <a:buNone/>
            </a:pPr>
            <a:r>
              <a:rPr lang="en-US" altLang="en-US" sz="2000" i="1" dirty="0">
                <a:latin typeface="Arial Rounded MT Bold" panose="020F0704030504030204" pitchFamily="34" charset="0"/>
              </a:rPr>
              <a:t>	</a:t>
            </a:r>
            <a:r>
              <a:rPr lang="en-US" altLang="en-US" sz="2000" dirty="0">
                <a:solidFill>
                  <a:srgbClr val="FF6600"/>
                </a:solidFill>
                <a:latin typeface="Arial Rounded MT Bold" panose="020F0704030504030204" pitchFamily="34" charset="0"/>
              </a:rPr>
              <a:t>CHALLENGE: Proper interpretation</a:t>
            </a:r>
          </a:p>
          <a:p>
            <a:pPr>
              <a:buFont typeface="Wingdings" panose="05000000000000000000" pitchFamily="2" charset="2"/>
              <a:buNone/>
            </a:pPr>
            <a:r>
              <a:rPr lang="en-US" altLang="en-US" sz="2400" dirty="0">
                <a:solidFill>
                  <a:srgbClr val="FFFF00"/>
                </a:solidFill>
                <a:latin typeface="Impact" panose="020B0806030902050204" pitchFamily="34" charset="0"/>
              </a:rPr>
              <a:t>Tradition:</a:t>
            </a:r>
            <a:r>
              <a:rPr lang="en-US" altLang="en-US" sz="2400" dirty="0">
                <a:latin typeface="Impact" panose="020B0806030902050204" pitchFamily="34" charset="0"/>
              </a:rPr>
              <a:t>  </a:t>
            </a:r>
            <a:r>
              <a:rPr lang="en-US" altLang="en-US" sz="2000" i="1" dirty="0">
                <a:latin typeface="Arial Rounded MT Bold" panose="020F0704030504030204" pitchFamily="34" charset="0"/>
              </a:rPr>
              <a:t>Rituals, practices and oral transmissions of the church</a:t>
            </a:r>
          </a:p>
          <a:p>
            <a:pPr>
              <a:buFont typeface="Wingdings" panose="05000000000000000000" pitchFamily="2" charset="2"/>
              <a:buNone/>
            </a:pPr>
            <a:r>
              <a:rPr lang="en-US" altLang="en-US" sz="2000" i="1" dirty="0">
                <a:latin typeface="Arial Rounded MT Bold" panose="020F0704030504030204" pitchFamily="34" charset="0"/>
              </a:rPr>
              <a:t>	</a:t>
            </a:r>
            <a:r>
              <a:rPr lang="en-US" altLang="en-US" sz="2000" dirty="0">
                <a:solidFill>
                  <a:srgbClr val="FF6600"/>
                </a:solidFill>
                <a:latin typeface="Arial Rounded MT Bold" panose="020F0704030504030204" pitchFamily="34" charset="0"/>
              </a:rPr>
              <a:t>CHALLENGE: Rigidity</a:t>
            </a:r>
          </a:p>
          <a:p>
            <a:pPr>
              <a:buFont typeface="Wingdings" panose="05000000000000000000" pitchFamily="2" charset="2"/>
              <a:buNone/>
            </a:pPr>
            <a:r>
              <a:rPr lang="en-US" altLang="en-US" sz="2400" dirty="0">
                <a:solidFill>
                  <a:srgbClr val="FFFF00"/>
                </a:solidFill>
                <a:latin typeface="Impact" panose="020B0806030902050204" pitchFamily="34" charset="0"/>
              </a:rPr>
              <a:t>Holy Spirit:</a:t>
            </a:r>
            <a:r>
              <a:rPr lang="en-US" altLang="en-US" sz="2400" dirty="0">
                <a:latin typeface="Impact" panose="020B0806030902050204" pitchFamily="34" charset="0"/>
              </a:rPr>
              <a:t> </a:t>
            </a:r>
            <a:r>
              <a:rPr lang="en-US" altLang="en-US" sz="2000" i="1" dirty="0">
                <a:latin typeface="Arial Rounded MT Bold" panose="020F0704030504030204" pitchFamily="34" charset="0"/>
              </a:rPr>
              <a:t>Ongoing direct guidance by God</a:t>
            </a:r>
          </a:p>
          <a:p>
            <a:pPr>
              <a:buFont typeface="Wingdings" panose="05000000000000000000" pitchFamily="2" charset="2"/>
              <a:buNone/>
            </a:pPr>
            <a:r>
              <a:rPr lang="en-US" altLang="en-US" sz="2000" i="1" dirty="0">
                <a:latin typeface="Arial Rounded MT Bold" panose="020F0704030504030204" pitchFamily="34" charset="0"/>
              </a:rPr>
              <a:t>	</a:t>
            </a:r>
            <a:r>
              <a:rPr lang="en-US" altLang="en-US" sz="2000" dirty="0">
                <a:solidFill>
                  <a:srgbClr val="FF6600"/>
                </a:solidFill>
                <a:latin typeface="Arial Rounded MT Bold" panose="020F0704030504030204" pitchFamily="34" charset="0"/>
              </a:rPr>
              <a:t>CHALLENGE: Subjectivism</a:t>
            </a:r>
            <a:endParaRPr lang="en-US" altLang="en-US" sz="2000" dirty="0">
              <a:solidFill>
                <a:srgbClr val="FF6600"/>
              </a:solidFill>
              <a:latin typeface="Impact" panose="020B0806030902050204" pitchFamily="34" charset="0"/>
            </a:endParaRPr>
          </a:p>
          <a:p>
            <a:pPr>
              <a:buFont typeface="Wingdings" panose="05000000000000000000" pitchFamily="2" charset="2"/>
              <a:buNone/>
            </a:pPr>
            <a:endParaRPr lang="en-US" altLang="en-US" dirty="0">
              <a:solidFill>
                <a:srgbClr val="FF6600"/>
              </a:solidFill>
              <a:latin typeface="Arial Rounded MT Bold" panose="020F0704030504030204" pitchFamily="34" charset="0"/>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4">
            <a:extLst>
              <a:ext uri="{FF2B5EF4-FFF2-40B4-BE49-F238E27FC236}">
                <a16:creationId xmlns:a16="http://schemas.microsoft.com/office/drawing/2014/main" id="{7C8B0108-AB90-EDED-0195-0E9E26924A21}"/>
              </a:ext>
            </a:extLst>
          </p:cNvPr>
          <p:cNvSpPr>
            <a:spLocks noGrp="1" noChangeArrowheads="1"/>
          </p:cNvSpPr>
          <p:nvPr>
            <p:ph type="title"/>
          </p:nvPr>
        </p:nvSpPr>
        <p:spPr>
          <a:xfrm>
            <a:off x="2136032" y="95654"/>
            <a:ext cx="8155832" cy="2268167"/>
          </a:xfrm>
        </p:spPr>
        <p:txBody>
          <a:bodyPr/>
          <a:lstStyle/>
          <a:p>
            <a:r>
              <a:rPr lang="en-US" altLang="en-US" sz="3200" i="1" dirty="0" err="1">
                <a:solidFill>
                  <a:srgbClr val="FF6600"/>
                </a:solidFill>
                <a:latin typeface="Georgia" panose="02040502050405020303" pitchFamily="18" charset="0"/>
              </a:rPr>
              <a:t>Quod</a:t>
            </a:r>
            <a:r>
              <a:rPr lang="en-US" altLang="en-US" sz="3200" i="1" dirty="0">
                <a:solidFill>
                  <a:srgbClr val="FF6600"/>
                </a:solidFill>
                <a:latin typeface="Georgia" panose="02040502050405020303" pitchFamily="18" charset="0"/>
              </a:rPr>
              <a:t> ubique</a:t>
            </a:r>
            <a:br>
              <a:rPr lang="en-US" altLang="en-US" sz="3200" i="1" dirty="0">
                <a:solidFill>
                  <a:srgbClr val="FF6600"/>
                </a:solidFill>
                <a:latin typeface="Georgia" panose="02040502050405020303" pitchFamily="18" charset="0"/>
              </a:rPr>
            </a:br>
            <a:r>
              <a:rPr lang="en-US" altLang="en-US" sz="3200" i="1" dirty="0" err="1">
                <a:solidFill>
                  <a:srgbClr val="FF6600"/>
                </a:solidFill>
                <a:latin typeface="Georgia" panose="02040502050405020303" pitchFamily="18" charset="0"/>
              </a:rPr>
              <a:t>quod</a:t>
            </a:r>
            <a:r>
              <a:rPr lang="en-US" altLang="en-US" sz="3200" i="1" dirty="0">
                <a:solidFill>
                  <a:srgbClr val="FF6600"/>
                </a:solidFill>
                <a:latin typeface="Georgia" panose="02040502050405020303" pitchFamily="18" charset="0"/>
              </a:rPr>
              <a:t> semper,</a:t>
            </a:r>
            <a:br>
              <a:rPr lang="en-US" altLang="en-US" sz="3200" i="1" dirty="0">
                <a:solidFill>
                  <a:srgbClr val="FF6600"/>
                </a:solidFill>
                <a:latin typeface="Georgia" panose="02040502050405020303" pitchFamily="18" charset="0"/>
              </a:rPr>
            </a:br>
            <a:r>
              <a:rPr lang="en-US" altLang="en-US" sz="3200" i="1" dirty="0" err="1">
                <a:solidFill>
                  <a:srgbClr val="FF6600"/>
                </a:solidFill>
                <a:latin typeface="Georgia" panose="02040502050405020303" pitchFamily="18" charset="0"/>
              </a:rPr>
              <a:t>quod</a:t>
            </a:r>
            <a:r>
              <a:rPr lang="en-US" altLang="en-US" sz="3200" i="1" dirty="0">
                <a:solidFill>
                  <a:srgbClr val="FF6600"/>
                </a:solidFill>
                <a:latin typeface="Georgia" panose="02040502050405020303" pitchFamily="18" charset="0"/>
              </a:rPr>
              <a:t> ab omnibus</a:t>
            </a:r>
            <a:br>
              <a:rPr lang="en-US" altLang="en-US" sz="3200" i="1" dirty="0">
                <a:solidFill>
                  <a:srgbClr val="FF6600"/>
                </a:solidFill>
                <a:latin typeface="Georgia" panose="02040502050405020303" pitchFamily="18" charset="0"/>
              </a:rPr>
            </a:br>
            <a:r>
              <a:rPr lang="en-US" altLang="en-US" sz="3200" i="1" dirty="0" err="1">
                <a:solidFill>
                  <a:srgbClr val="FF6600"/>
                </a:solidFill>
                <a:latin typeface="Georgia" panose="02040502050405020303" pitchFamily="18" charset="0"/>
              </a:rPr>
              <a:t>creditum</a:t>
            </a:r>
            <a:r>
              <a:rPr lang="en-US" altLang="en-US" sz="3200" i="1" dirty="0">
                <a:solidFill>
                  <a:srgbClr val="FF6600"/>
                </a:solidFill>
                <a:latin typeface="Georgia" panose="02040502050405020303" pitchFamily="18" charset="0"/>
              </a:rPr>
              <a:t> </a:t>
            </a:r>
            <a:r>
              <a:rPr lang="en-US" altLang="en-US" sz="3200" i="1" dirty="0" err="1">
                <a:solidFill>
                  <a:srgbClr val="FF6600"/>
                </a:solidFill>
                <a:latin typeface="Georgia" panose="02040502050405020303" pitchFamily="18" charset="0"/>
              </a:rPr>
              <a:t>est</a:t>
            </a:r>
            <a:endParaRPr lang="en-US" altLang="en-US" sz="3200" i="1" dirty="0">
              <a:solidFill>
                <a:srgbClr val="FF6600"/>
              </a:solidFill>
              <a:latin typeface="Georgia" panose="02040502050405020303" pitchFamily="18" charset="0"/>
            </a:endParaRPr>
          </a:p>
        </p:txBody>
      </p:sp>
      <p:sp>
        <p:nvSpPr>
          <p:cNvPr id="111621" name="Text Box 5">
            <a:extLst>
              <a:ext uri="{FF2B5EF4-FFF2-40B4-BE49-F238E27FC236}">
                <a16:creationId xmlns:a16="http://schemas.microsoft.com/office/drawing/2014/main" id="{DC41B6DE-1F7A-0187-0543-BEB5889CE978}"/>
              </a:ext>
            </a:extLst>
          </p:cNvPr>
          <p:cNvSpPr txBox="1">
            <a:spLocks noChangeArrowheads="1"/>
          </p:cNvSpPr>
          <p:nvPr/>
        </p:nvSpPr>
        <p:spPr bwMode="auto">
          <a:xfrm>
            <a:off x="269131" y="2548646"/>
            <a:ext cx="11653737" cy="2308324"/>
          </a:xfrm>
          <a:prstGeom prst="rect">
            <a:avLst/>
          </a:prstGeom>
          <a:gradFill rotWithShape="1">
            <a:gsLst>
              <a:gs pos="0">
                <a:srgbClr val="15025A">
                  <a:gamma/>
                  <a:shade val="46275"/>
                  <a:invGamma/>
                </a:srgbClr>
              </a:gs>
              <a:gs pos="50000">
                <a:srgbClr val="15025A"/>
              </a:gs>
              <a:gs pos="100000">
                <a:srgbClr val="15025A">
                  <a:gamma/>
                  <a:shade val="46275"/>
                  <a:invGamma/>
                </a:srgbClr>
              </a:gs>
            </a:gsLst>
            <a:lin ang="5400000" scaled="1"/>
          </a:gradFill>
          <a:ln w="76200" cmpd="tri">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3600" dirty="0">
                <a:solidFill>
                  <a:srgbClr val="FFFFFF"/>
                </a:solidFill>
                <a:effectLst>
                  <a:outerShdw blurRad="38100" dist="38100" dir="2700000" algn="tl">
                    <a:srgbClr val="000000"/>
                  </a:outerShdw>
                </a:effectLst>
                <a:latin typeface="Eras Demi ITC" panose="020B0805030504020804" pitchFamily="34" charset="0"/>
                <a:cs typeface="Arial" panose="020B0604020202020204" pitchFamily="34" charset="0"/>
              </a:rPr>
              <a:t>    …that which has been believed everywhere, always, by all.</a:t>
            </a:r>
          </a:p>
          <a:p>
            <a:pPr algn="r" fontAlgn="base">
              <a:spcBef>
                <a:spcPct val="50000"/>
              </a:spcBef>
              <a:spcAft>
                <a:spcPct val="0"/>
              </a:spcAft>
            </a:pPr>
            <a:r>
              <a:rPr lang="en-US" altLang="en-US" sz="2400" dirty="0">
                <a:solidFill>
                  <a:srgbClr val="FFFFFF"/>
                </a:solidFill>
                <a:latin typeface="Arial Narrow" panose="020B0606020202030204" pitchFamily="34" charset="0"/>
                <a:cs typeface="Arial" panose="020B0604020202020204" pitchFamily="34" charset="0"/>
              </a:rPr>
              <a:t>Vincent of </a:t>
            </a:r>
            <a:r>
              <a:rPr lang="en-US" altLang="en-US" sz="2400" dirty="0" err="1">
                <a:solidFill>
                  <a:srgbClr val="FFFFFF"/>
                </a:solidFill>
                <a:latin typeface="Arial Narrow" panose="020B0606020202030204" pitchFamily="34" charset="0"/>
                <a:cs typeface="Arial" panose="020B0604020202020204" pitchFamily="34" charset="0"/>
              </a:rPr>
              <a:t>Lerins</a:t>
            </a:r>
            <a:endParaRPr lang="en-US" altLang="en-US" sz="2400" dirty="0">
              <a:solidFill>
                <a:srgbClr val="FFFFFF"/>
              </a:solidFill>
              <a:latin typeface="Arial Narrow" panose="020B0606020202030204" pitchFamily="34" charset="0"/>
              <a:cs typeface="Arial" panose="020B0604020202020204" pitchFamily="34" charset="0"/>
            </a:endParaRPr>
          </a:p>
          <a:p>
            <a:pPr algn="r" fontAlgn="base">
              <a:spcBef>
                <a:spcPct val="50000"/>
              </a:spcBef>
              <a:spcAft>
                <a:spcPct val="0"/>
              </a:spcAft>
            </a:pPr>
            <a:r>
              <a:rPr lang="en-US" altLang="en-US" sz="2400" dirty="0">
                <a:solidFill>
                  <a:srgbClr val="FFFFFF"/>
                </a:solidFill>
                <a:latin typeface="Arial Narrow" panose="020B0606020202030204" pitchFamily="34" charset="0"/>
                <a:cs typeface="Arial" panose="020B0604020202020204" pitchFamily="34" charset="0"/>
              </a:rPr>
              <a:t>ca. AD 450</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9" name="Rectangle 7">
            <a:extLst>
              <a:ext uri="{FF2B5EF4-FFF2-40B4-BE49-F238E27FC236}">
                <a16:creationId xmlns:a16="http://schemas.microsoft.com/office/drawing/2014/main" id="{CC84C974-302F-1FEE-1E34-78801526C362}"/>
              </a:ext>
            </a:extLst>
          </p:cNvPr>
          <p:cNvSpPr>
            <a:spLocks noGrp="1" noChangeArrowheads="1"/>
          </p:cNvSpPr>
          <p:nvPr>
            <p:ph type="title"/>
          </p:nvPr>
        </p:nvSpPr>
        <p:spPr>
          <a:xfrm>
            <a:off x="2514600" y="457200"/>
            <a:ext cx="8001000" cy="1676400"/>
          </a:xfrm>
        </p:spPr>
        <p:txBody>
          <a:bodyPr/>
          <a:lstStyle/>
          <a:p>
            <a:pPr algn="l"/>
            <a:r>
              <a:rPr lang="en-US" altLang="en-US" sz="4000" dirty="0">
                <a:solidFill>
                  <a:schemeClr val="tx1"/>
                </a:solidFill>
                <a:latin typeface="Lucida Bright" panose="02040602050505020304" pitchFamily="18" charset="0"/>
              </a:rPr>
              <a:t>The </a:t>
            </a:r>
            <a:r>
              <a:rPr lang="el-GR" altLang="en-US" sz="4000" b="1" i="1" dirty="0">
                <a:solidFill>
                  <a:schemeClr val="tx1"/>
                </a:solidFill>
                <a:latin typeface="Greekth" panose="02020803070505020304" pitchFamily="18" charset="0"/>
              </a:rPr>
              <a:t>κηρυγμα </a:t>
            </a:r>
            <a:r>
              <a:rPr lang="en-US" altLang="en-US" sz="4000" dirty="0">
                <a:solidFill>
                  <a:schemeClr val="tx1"/>
                </a:solidFill>
                <a:latin typeface="Lucida Bright" panose="02040602050505020304" pitchFamily="18" charset="0"/>
              </a:rPr>
              <a:t>(kerygma)</a:t>
            </a:r>
            <a:br>
              <a:rPr lang="en-US" altLang="en-US" sz="4000" dirty="0">
                <a:solidFill>
                  <a:schemeClr val="tx1"/>
                </a:solidFill>
                <a:latin typeface="Lucida Bright" panose="02040602050505020304" pitchFamily="18" charset="0"/>
              </a:rPr>
            </a:br>
            <a:r>
              <a:rPr lang="en-US" altLang="en-US" sz="2800" dirty="0">
                <a:latin typeface="Comic Sans MS" panose="030F0702030302020204" pitchFamily="66" charset="0"/>
              </a:rPr>
              <a:t>	The “proclamation” preached by the</a:t>
            </a:r>
            <a:br>
              <a:rPr lang="en-US" altLang="en-US" sz="2800" dirty="0">
                <a:latin typeface="Comic Sans MS" panose="030F0702030302020204" pitchFamily="66" charset="0"/>
              </a:rPr>
            </a:br>
            <a:r>
              <a:rPr lang="en-US" altLang="en-US" sz="2800" dirty="0">
                <a:latin typeface="Comic Sans MS" panose="030F0702030302020204" pitchFamily="66" charset="0"/>
              </a:rPr>
              <a:t>	apostles and earliest missionaries.</a:t>
            </a:r>
            <a:endParaRPr lang="en-US" altLang="en-US" sz="2800" dirty="0">
              <a:latin typeface="Lucida Bright" panose="02040602050505020304" pitchFamily="18" charset="0"/>
            </a:endParaRPr>
          </a:p>
        </p:txBody>
      </p:sp>
      <p:sp>
        <p:nvSpPr>
          <p:cNvPr id="115720" name="Rectangle 8">
            <a:extLst>
              <a:ext uri="{FF2B5EF4-FFF2-40B4-BE49-F238E27FC236}">
                <a16:creationId xmlns:a16="http://schemas.microsoft.com/office/drawing/2014/main" id="{DBF2D26D-B1DF-684E-4EAB-BD13A31182FD}"/>
              </a:ext>
            </a:extLst>
          </p:cNvPr>
          <p:cNvSpPr>
            <a:spLocks noGrp="1" noChangeArrowheads="1"/>
          </p:cNvSpPr>
          <p:nvPr>
            <p:ph type="body" idx="1"/>
          </p:nvPr>
        </p:nvSpPr>
        <p:spPr>
          <a:xfrm>
            <a:off x="2514600" y="2667000"/>
            <a:ext cx="7772400" cy="1828800"/>
          </a:xfrm>
        </p:spPr>
        <p:txBody>
          <a:bodyPr/>
          <a:lstStyle/>
          <a:p>
            <a:pPr>
              <a:lnSpc>
                <a:spcPct val="80000"/>
              </a:lnSpc>
              <a:buFont typeface="Wingdings" panose="05000000000000000000" pitchFamily="2" charset="2"/>
              <a:buNone/>
            </a:pPr>
            <a:r>
              <a:rPr lang="en-US" altLang="en-US" sz="4000">
                <a:latin typeface="Lucida Bright" panose="02040602050505020304" pitchFamily="18" charset="0"/>
              </a:rPr>
              <a:t>The Rule of Faith</a:t>
            </a:r>
          </a:p>
          <a:p>
            <a:pPr>
              <a:lnSpc>
                <a:spcPct val="80000"/>
              </a:lnSpc>
              <a:buFont typeface="Wingdings" panose="05000000000000000000" pitchFamily="2" charset="2"/>
              <a:buNone/>
            </a:pPr>
            <a:r>
              <a:rPr lang="en-US" altLang="en-US" sz="2800">
                <a:solidFill>
                  <a:schemeClr val="tx2"/>
                </a:solidFill>
                <a:latin typeface="Comic Sans MS" panose="030F0702030302020204" pitchFamily="66" charset="0"/>
              </a:rPr>
              <a:t>		The earliest post-apostolic informal </a:t>
            </a:r>
          </a:p>
          <a:p>
            <a:pPr>
              <a:lnSpc>
                <a:spcPct val="80000"/>
              </a:lnSpc>
              <a:buFont typeface="Wingdings" panose="05000000000000000000" pitchFamily="2" charset="2"/>
              <a:buNone/>
            </a:pPr>
            <a:r>
              <a:rPr lang="en-US" altLang="en-US" sz="2800">
                <a:solidFill>
                  <a:schemeClr val="tx2"/>
                </a:solidFill>
                <a:latin typeface="Comic Sans MS" panose="030F0702030302020204" pitchFamily="66" charset="0"/>
              </a:rPr>
              <a:t>		confessions for baptismal catechisms.</a:t>
            </a:r>
          </a:p>
        </p:txBody>
      </p:sp>
      <p:sp>
        <p:nvSpPr>
          <p:cNvPr id="115721" name="Text Box 9">
            <a:extLst>
              <a:ext uri="{FF2B5EF4-FFF2-40B4-BE49-F238E27FC236}">
                <a16:creationId xmlns:a16="http://schemas.microsoft.com/office/drawing/2014/main" id="{E6190151-C1DB-FD6A-EFA5-B88F1E21D561}"/>
              </a:ext>
            </a:extLst>
          </p:cNvPr>
          <p:cNvSpPr txBox="1">
            <a:spLocks noChangeArrowheads="1"/>
          </p:cNvSpPr>
          <p:nvPr/>
        </p:nvSpPr>
        <p:spPr bwMode="auto">
          <a:xfrm>
            <a:off x="2590800" y="4676776"/>
            <a:ext cx="8229600"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4000">
                <a:solidFill>
                  <a:srgbClr val="FFFFFF"/>
                </a:solidFill>
                <a:latin typeface="Lucida Bright" panose="02040602050505020304" pitchFamily="18" charset="0"/>
                <a:cs typeface="Arial" panose="020B0604020202020204" pitchFamily="34" charset="0"/>
              </a:rPr>
              <a:t>The Apostles’ Creed</a:t>
            </a:r>
          </a:p>
          <a:p>
            <a:pPr fontAlgn="base">
              <a:spcBef>
                <a:spcPct val="50000"/>
              </a:spcBef>
              <a:spcAft>
                <a:spcPct val="0"/>
              </a:spcAft>
            </a:pPr>
            <a:r>
              <a:rPr lang="en-US" altLang="en-US" sz="2800">
                <a:solidFill>
                  <a:srgbClr val="DBBD71"/>
                </a:solidFill>
                <a:latin typeface="Comic Sans MS" panose="030F0702030302020204" pitchFamily="66" charset="0"/>
                <a:cs typeface="Arial" panose="020B0604020202020204" pitchFamily="34" charset="0"/>
              </a:rPr>
              <a:t>	The earliest formal creed of the	church.</a:t>
            </a:r>
          </a:p>
        </p:txBody>
      </p:sp>
      <p:sp>
        <p:nvSpPr>
          <p:cNvPr id="115722" name="AutoShape 10">
            <a:extLst>
              <a:ext uri="{FF2B5EF4-FFF2-40B4-BE49-F238E27FC236}">
                <a16:creationId xmlns:a16="http://schemas.microsoft.com/office/drawing/2014/main" id="{F499F5DE-6E2D-3799-28E4-9C3F829E5704}"/>
              </a:ext>
            </a:extLst>
          </p:cNvPr>
          <p:cNvSpPr>
            <a:spLocks noChangeArrowheads="1"/>
          </p:cNvSpPr>
          <p:nvPr/>
        </p:nvSpPr>
        <p:spPr bwMode="auto">
          <a:xfrm>
            <a:off x="1752600" y="914400"/>
            <a:ext cx="685800" cy="1981200"/>
          </a:xfrm>
          <a:prstGeom prst="curvedRightArrow">
            <a:avLst>
              <a:gd name="adj1" fmla="val 57778"/>
              <a:gd name="adj2" fmla="val 115556"/>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i="1">
              <a:solidFill>
                <a:srgbClr val="FFFFFF"/>
              </a:solidFill>
              <a:latin typeface="Arial Rounded MT Bold" panose="020F0704030504030204" pitchFamily="34" charset="0"/>
              <a:cs typeface="Arial" panose="020B0604020202020204" pitchFamily="34" charset="0"/>
            </a:endParaRPr>
          </a:p>
        </p:txBody>
      </p:sp>
      <p:sp>
        <p:nvSpPr>
          <p:cNvPr id="115723" name="AutoShape 11">
            <a:extLst>
              <a:ext uri="{FF2B5EF4-FFF2-40B4-BE49-F238E27FC236}">
                <a16:creationId xmlns:a16="http://schemas.microsoft.com/office/drawing/2014/main" id="{6552CA06-BDC7-8DFF-4886-F57C1C347C94}"/>
              </a:ext>
            </a:extLst>
          </p:cNvPr>
          <p:cNvSpPr>
            <a:spLocks noChangeArrowheads="1"/>
          </p:cNvSpPr>
          <p:nvPr/>
        </p:nvSpPr>
        <p:spPr bwMode="auto">
          <a:xfrm>
            <a:off x="1752600" y="3048000"/>
            <a:ext cx="685800" cy="1981200"/>
          </a:xfrm>
          <a:prstGeom prst="curvedRightArrow">
            <a:avLst>
              <a:gd name="adj1" fmla="val 57778"/>
              <a:gd name="adj2" fmla="val 115556"/>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i="1">
              <a:solidFill>
                <a:srgbClr val="FFFFFF"/>
              </a:solidFill>
              <a:latin typeface="Arial Rounded MT Bold" panose="020F0704030504030204" pitchFamily="34" charset="0"/>
              <a:cs typeface="Arial" panose="020B0604020202020204" pitchFamily="34" charset="0"/>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86B9B00E-5BE0-5CEE-7EC4-C1B7358D78F7}"/>
              </a:ext>
            </a:extLst>
          </p:cNvPr>
          <p:cNvSpPr>
            <a:spLocks noGrp="1" noChangeArrowheads="1"/>
          </p:cNvSpPr>
          <p:nvPr>
            <p:ph type="title"/>
          </p:nvPr>
        </p:nvSpPr>
        <p:spPr>
          <a:xfrm>
            <a:off x="609600" y="277813"/>
            <a:ext cx="10972800" cy="879778"/>
          </a:xfrm>
        </p:spPr>
        <p:txBody>
          <a:bodyPr/>
          <a:lstStyle/>
          <a:p>
            <a:r>
              <a:rPr lang="en-US" altLang="en-US" sz="4000" dirty="0">
                <a:latin typeface="Matura MT Script Capitals" panose="03020802060602070202" pitchFamily="66" charset="0"/>
              </a:rPr>
              <a:t>The Apostles’ Creed</a:t>
            </a:r>
          </a:p>
        </p:txBody>
      </p:sp>
      <p:sp>
        <p:nvSpPr>
          <p:cNvPr id="126979" name="Rectangle 3">
            <a:extLst>
              <a:ext uri="{FF2B5EF4-FFF2-40B4-BE49-F238E27FC236}">
                <a16:creationId xmlns:a16="http://schemas.microsoft.com/office/drawing/2014/main" id="{E210126D-AADC-8200-E510-B6CCF0A5EB5A}"/>
              </a:ext>
            </a:extLst>
          </p:cNvPr>
          <p:cNvSpPr>
            <a:spLocks noGrp="1" noChangeArrowheads="1"/>
          </p:cNvSpPr>
          <p:nvPr>
            <p:ph type="body" idx="1"/>
          </p:nvPr>
        </p:nvSpPr>
        <p:spPr>
          <a:xfrm>
            <a:off x="379379" y="1157591"/>
            <a:ext cx="11459183" cy="5525311"/>
          </a:xfrm>
        </p:spPr>
        <p:txBody>
          <a:bodyPr/>
          <a:lstStyle/>
          <a:p>
            <a:pPr>
              <a:lnSpc>
                <a:spcPct val="90000"/>
              </a:lnSpc>
              <a:buFont typeface="Wingdings" panose="05000000000000000000" pitchFamily="2" charset="2"/>
              <a:buNone/>
            </a:pPr>
            <a:r>
              <a:rPr lang="en-US" altLang="en-US" sz="2400" dirty="0">
                <a:latin typeface="Pristina" panose="03060402040406080204" pitchFamily="66" charset="0"/>
              </a:rPr>
              <a:t>We believe in God, the Father Almighty.</a:t>
            </a:r>
          </a:p>
          <a:p>
            <a:pPr>
              <a:lnSpc>
                <a:spcPct val="90000"/>
              </a:lnSpc>
              <a:buFont typeface="Wingdings" panose="05000000000000000000" pitchFamily="2" charset="2"/>
              <a:buNone/>
            </a:pPr>
            <a:endParaRPr lang="en-US" altLang="en-US" sz="2400" dirty="0">
              <a:latin typeface="Pristina" panose="03060402040406080204" pitchFamily="66" charset="0"/>
            </a:endParaRPr>
          </a:p>
          <a:p>
            <a:pPr>
              <a:lnSpc>
                <a:spcPct val="90000"/>
              </a:lnSpc>
              <a:buFont typeface="Wingdings" panose="05000000000000000000" pitchFamily="2" charset="2"/>
              <a:buNone/>
            </a:pPr>
            <a:r>
              <a:rPr lang="en-US" altLang="en-US" sz="2400" dirty="0">
                <a:latin typeface="Pristina" panose="03060402040406080204" pitchFamily="66" charset="0"/>
              </a:rPr>
              <a:t>And in Jesus Christ, his only Son, our Lord; who was conceived by the Holy Spirit, born of the virgin Mary, suffered under Pontius Pilate, was crucified, dead and buried; he descended into hell; the third day he rose again from the dead; he ascended into heaven and </a:t>
            </a:r>
            <a:r>
              <a:rPr lang="en-US" altLang="en-US" sz="2400" dirty="0" err="1">
                <a:latin typeface="Pristina" panose="03060402040406080204" pitchFamily="66" charset="0"/>
              </a:rPr>
              <a:t>sitteth</a:t>
            </a:r>
            <a:r>
              <a:rPr lang="en-US" altLang="en-US" sz="2400" dirty="0">
                <a:latin typeface="Pristina" panose="03060402040406080204" pitchFamily="66" charset="0"/>
              </a:rPr>
              <a:t> on the right hand of God, the Father Almighty, from thence he shall come to judge the quick and the dead.</a:t>
            </a:r>
          </a:p>
          <a:p>
            <a:pPr>
              <a:lnSpc>
                <a:spcPct val="90000"/>
              </a:lnSpc>
              <a:buFont typeface="Wingdings" panose="05000000000000000000" pitchFamily="2" charset="2"/>
              <a:buNone/>
            </a:pPr>
            <a:endParaRPr lang="en-US" altLang="en-US" sz="2400" dirty="0">
              <a:latin typeface="Pristina" panose="03060402040406080204" pitchFamily="66" charset="0"/>
            </a:endParaRPr>
          </a:p>
          <a:p>
            <a:pPr>
              <a:lnSpc>
                <a:spcPct val="90000"/>
              </a:lnSpc>
              <a:buFont typeface="Wingdings" panose="05000000000000000000" pitchFamily="2" charset="2"/>
              <a:buNone/>
            </a:pPr>
            <a:r>
              <a:rPr lang="en-US" altLang="en-US" sz="2400" dirty="0">
                <a:latin typeface="Pristina" panose="03060402040406080204" pitchFamily="66" charset="0"/>
              </a:rPr>
              <a:t>We believe in the Holy Spirit, the holy catholic church, the communion of saints, the forgiveness of sins, the resurrection of the body, and the life everlasting.  Amen.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4525" y="349331"/>
            <a:ext cx="8911687" cy="823008"/>
          </a:xfrm>
        </p:spPr>
        <p:txBody>
          <a:bodyPr/>
          <a:lstStyle/>
          <a:p>
            <a:r>
              <a:rPr lang="en-US" b="1" dirty="0">
                <a:solidFill>
                  <a:srgbClr val="C00000"/>
                </a:solidFill>
              </a:rPr>
              <a:t>The First Witnesses</a:t>
            </a:r>
          </a:p>
        </p:txBody>
      </p:sp>
      <p:sp>
        <p:nvSpPr>
          <p:cNvPr id="3" name="Content Placeholder 2"/>
          <p:cNvSpPr>
            <a:spLocks noGrp="1"/>
          </p:cNvSpPr>
          <p:nvPr>
            <p:ph idx="1"/>
          </p:nvPr>
        </p:nvSpPr>
        <p:spPr>
          <a:xfrm>
            <a:off x="1914525" y="1172339"/>
            <a:ext cx="9944100" cy="5571361"/>
          </a:xfrm>
        </p:spPr>
        <p:txBody>
          <a:bodyPr>
            <a:normAutofit/>
          </a:bodyPr>
          <a:lstStyle/>
          <a:p>
            <a:pPr marL="0" indent="0">
              <a:buNone/>
            </a:pPr>
            <a:r>
              <a:rPr lang="en-US" sz="2800" b="1" dirty="0">
                <a:solidFill>
                  <a:srgbClr val="002060"/>
                </a:solidFill>
              </a:rPr>
              <a:t>Having marked where Jesus was buried late on Friday evening, the Galilean women waited until the Sabbath was past and returned to the tomb early Sunday morning.</a:t>
            </a:r>
          </a:p>
          <a:p>
            <a:pPr lvl="1"/>
            <a:r>
              <a:rPr lang="en-US" sz="2200" i="1" dirty="0"/>
              <a:t>Finding the tomb empty, they were confronted by two figures who announced to them that Jesus had risen, reminding them that Jesus had predicted this very thing.</a:t>
            </a:r>
          </a:p>
          <a:p>
            <a:pPr lvl="1"/>
            <a:r>
              <a:rPr lang="en-US" sz="2200" i="1" dirty="0"/>
              <a:t>They reported what they had seen and heard to the Eleven, and while their story seemed incredible, Peter, at least, went to investigate and also found the tomb empty.</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815260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920D1923-B0FE-BA29-9E9F-5D0CA108B919}"/>
              </a:ext>
            </a:extLst>
          </p:cNvPr>
          <p:cNvSpPr>
            <a:spLocks noGrp="1"/>
          </p:cNvSpPr>
          <p:nvPr>
            <p:ph type="sldNum" sz="quarter" idx="12"/>
          </p:nvPr>
        </p:nvSpPr>
        <p:spPr/>
        <p:txBody>
          <a:bodyPr/>
          <a:lstStyle/>
          <a:p>
            <a:pPr fontAlgn="base">
              <a:spcBef>
                <a:spcPct val="0"/>
              </a:spcBef>
              <a:spcAft>
                <a:spcPct val="0"/>
              </a:spcAft>
            </a:pPr>
            <a:fld id="{6E0C8EFE-CB96-4998-B46B-A752197FE460}" type="slidenum">
              <a:rPr lang="en-US" altLang="en-US">
                <a:solidFill>
                  <a:srgbClr val="FFFFFF"/>
                </a:solidFill>
                <a:latin typeface="Arial"/>
                <a:cs typeface="Arial" panose="020B0604020202020204" pitchFamily="34" charset="0"/>
              </a:rPr>
              <a:pPr fontAlgn="base">
                <a:spcBef>
                  <a:spcPct val="0"/>
                </a:spcBef>
                <a:spcAft>
                  <a:spcPct val="0"/>
                </a:spcAft>
              </a:pPr>
              <a:t>24</a:t>
            </a:fld>
            <a:endParaRPr lang="en-US" altLang="en-US">
              <a:solidFill>
                <a:srgbClr val="FFFFFF"/>
              </a:solidFill>
              <a:latin typeface="Arial"/>
              <a:cs typeface="Arial" panose="020B0604020202020204" pitchFamily="34" charset="0"/>
            </a:endParaRPr>
          </a:p>
        </p:txBody>
      </p:sp>
      <p:sp>
        <p:nvSpPr>
          <p:cNvPr id="373762" name="Rectangle 2">
            <a:extLst>
              <a:ext uri="{FF2B5EF4-FFF2-40B4-BE49-F238E27FC236}">
                <a16:creationId xmlns:a16="http://schemas.microsoft.com/office/drawing/2014/main" id="{48366687-0F63-2601-3E5F-370185D57452}"/>
              </a:ext>
            </a:extLst>
          </p:cNvPr>
          <p:cNvSpPr>
            <a:spLocks noGrp="1" noChangeArrowheads="1"/>
          </p:cNvSpPr>
          <p:nvPr>
            <p:ph type="title"/>
          </p:nvPr>
        </p:nvSpPr>
        <p:spPr/>
        <p:txBody>
          <a:bodyPr/>
          <a:lstStyle/>
          <a:p>
            <a:r>
              <a:rPr lang="en-US" altLang="en-US" sz="6600" dirty="0">
                <a:solidFill>
                  <a:srgbClr val="00CC99"/>
                </a:solidFill>
                <a:latin typeface="Freestyle Script" panose="030804020302050B0404" pitchFamily="66" charset="0"/>
              </a:rPr>
              <a:t>The Faith of the Beloved Disciple</a:t>
            </a:r>
          </a:p>
        </p:txBody>
      </p:sp>
      <p:sp>
        <p:nvSpPr>
          <p:cNvPr id="373763" name="Rectangle 3">
            <a:extLst>
              <a:ext uri="{FF2B5EF4-FFF2-40B4-BE49-F238E27FC236}">
                <a16:creationId xmlns:a16="http://schemas.microsoft.com/office/drawing/2014/main" id="{6E139F58-4E25-6A99-152D-1F18A5E63086}"/>
              </a:ext>
            </a:extLst>
          </p:cNvPr>
          <p:cNvSpPr>
            <a:spLocks noGrp="1" noChangeArrowheads="1"/>
          </p:cNvSpPr>
          <p:nvPr>
            <p:ph type="body" idx="1"/>
          </p:nvPr>
        </p:nvSpPr>
        <p:spPr>
          <a:xfrm>
            <a:off x="609600" y="1420813"/>
            <a:ext cx="11210925" cy="5437187"/>
          </a:xfrm>
        </p:spPr>
        <p:txBody>
          <a:bodyPr/>
          <a:lstStyle/>
          <a:p>
            <a:pPr>
              <a:buFont typeface="Wingdings" panose="05000000000000000000" pitchFamily="2" charset="2"/>
              <a:buNone/>
            </a:pPr>
            <a:r>
              <a:rPr lang="en-US" altLang="en-US" sz="2800" dirty="0">
                <a:solidFill>
                  <a:srgbClr val="81FFCC"/>
                </a:solidFill>
                <a:latin typeface="Eras Demi ITC" panose="020B0805030504020804" pitchFamily="34" charset="0"/>
              </a:rPr>
              <a:t>The Fourth Gospel affirms that the first disciple to come to Easter faith was the Beloved Disciple, who “believed” even before he had seen the risen Christ (Jn. 20:8).</a:t>
            </a:r>
          </a:p>
          <a:p>
            <a:r>
              <a:rPr lang="en-US" altLang="en-US" sz="2400" i="1" dirty="0">
                <a:latin typeface="Comic Sans MS" panose="030F0702030302020204" pitchFamily="66" charset="0"/>
              </a:rPr>
              <a:t>This level of faith—believing without seeing—is what John has been aiming for in his readers (Jn. 20:29).</a:t>
            </a:r>
          </a:p>
          <a:p>
            <a:r>
              <a:rPr lang="en-US" altLang="en-US" sz="2400" i="1" dirty="0">
                <a:latin typeface="Comic Sans MS" panose="030F0702030302020204" pitchFamily="66" charset="0"/>
              </a:rPr>
              <a:t>This earliest example of faith gives the Beloved Disciple a kind of priority, which in turn supports the authenticity of his witness in the Fourth Gospel (Jn. 21:24).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73763">
                                            <p:txEl>
                                              <p:pRg st="0" end="0"/>
                                            </p:txEl>
                                          </p:spTgt>
                                        </p:tgtEl>
                                        <p:attrNameLst>
                                          <p:attrName>style.visibility</p:attrName>
                                        </p:attrNameLst>
                                      </p:cBhvr>
                                      <p:to>
                                        <p:strVal val="visible"/>
                                      </p:to>
                                    </p:set>
                                    <p:anim calcmode="lin" valueType="num">
                                      <p:cBhvr>
                                        <p:cTn id="7" dur="500" fill="hold"/>
                                        <p:tgtEl>
                                          <p:spTgt spid="37376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7376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373763">
                                            <p:txEl>
                                              <p:pRg st="1" end="1"/>
                                            </p:txEl>
                                          </p:spTgt>
                                        </p:tgtEl>
                                        <p:attrNameLst>
                                          <p:attrName>style.visibility</p:attrName>
                                        </p:attrNameLst>
                                      </p:cBhvr>
                                      <p:to>
                                        <p:strVal val="visible"/>
                                      </p:to>
                                    </p:set>
                                    <p:animEffect transition="in" filter="wipe(left)">
                                      <p:cBhvr>
                                        <p:cTn id="13" dur="500"/>
                                        <p:tgtEl>
                                          <p:spTgt spid="373763">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373763">
                                            <p:txEl>
                                              <p:pRg st="2" end="2"/>
                                            </p:txEl>
                                          </p:spTgt>
                                        </p:tgtEl>
                                        <p:attrNameLst>
                                          <p:attrName>style.visibility</p:attrName>
                                        </p:attrNameLst>
                                      </p:cBhvr>
                                      <p:to>
                                        <p:strVal val="visible"/>
                                      </p:to>
                                    </p:set>
                                    <p:animEffect transition="in" filter="wipe(left)">
                                      <p:cBhvr>
                                        <p:cTn id="18" dur="500"/>
                                        <p:tgtEl>
                                          <p:spTgt spid="3737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328706" name="Rectangle 2"/>
          <p:cNvSpPr>
            <a:spLocks noGrp="1" noChangeArrowheads="1"/>
          </p:cNvSpPr>
          <p:nvPr>
            <p:ph type="title"/>
          </p:nvPr>
        </p:nvSpPr>
        <p:spPr>
          <a:xfrm>
            <a:off x="2133600" y="353337"/>
            <a:ext cx="8229600" cy="1550987"/>
          </a:xfrm>
        </p:spPr>
        <p:txBody>
          <a:bodyPr>
            <a:normAutofit/>
          </a:bodyPr>
          <a:lstStyle/>
          <a:p>
            <a:pPr algn="ctr"/>
            <a:r>
              <a:rPr lang="en-US" altLang="en-US" sz="4900" dirty="0">
                <a:solidFill>
                  <a:srgbClr val="FF9900"/>
                </a:solidFill>
                <a:latin typeface="Impact" panose="020B0806030902050204" pitchFamily="34" charset="0"/>
              </a:rPr>
              <a:t>Easter Faith</a:t>
            </a:r>
            <a:br>
              <a:rPr lang="en-US" altLang="en-US" sz="6000" dirty="0">
                <a:latin typeface="Matura MT Script Capitals" pitchFamily="66" charset="0"/>
              </a:rPr>
            </a:br>
            <a:r>
              <a:rPr lang="en-US" altLang="en-US" dirty="0">
                <a:solidFill>
                  <a:srgbClr val="FFFF99"/>
                </a:solidFill>
                <a:latin typeface="Papyrus" panose="03070502060502030205" pitchFamily="66" charset="0"/>
              </a:rPr>
              <a:t>the gospels offer two kinds of testimony</a:t>
            </a:r>
            <a:endParaRPr lang="en-US" altLang="en-US" dirty="0">
              <a:solidFill>
                <a:srgbClr val="FFFF99"/>
              </a:solidFill>
              <a:latin typeface="Matura MT Script Capitals" pitchFamily="66" charset="0"/>
            </a:endParaRPr>
          </a:p>
        </p:txBody>
      </p:sp>
      <p:sp>
        <p:nvSpPr>
          <p:cNvPr id="328707" name="AutoShape 3"/>
          <p:cNvSpPr>
            <a:spLocks noChangeArrowheads="1"/>
          </p:cNvSpPr>
          <p:nvPr/>
        </p:nvSpPr>
        <p:spPr bwMode="auto">
          <a:xfrm>
            <a:off x="371475" y="2057400"/>
            <a:ext cx="5648325" cy="44196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8708" name="Text Box 4"/>
          <p:cNvSpPr txBox="1">
            <a:spLocks noChangeArrowheads="1"/>
          </p:cNvSpPr>
          <p:nvPr/>
        </p:nvSpPr>
        <p:spPr bwMode="auto">
          <a:xfrm>
            <a:off x="676275" y="2285999"/>
            <a:ext cx="5204020" cy="295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50000"/>
              </a:lnSpc>
              <a:spcBef>
                <a:spcPct val="50000"/>
              </a:spcBef>
              <a:spcAft>
                <a:spcPts val="0"/>
              </a:spcAft>
              <a:buClrTx/>
              <a:buSzTx/>
              <a:buFontTx/>
              <a:buNone/>
              <a:tabLst/>
              <a:defRPr/>
            </a:pPr>
            <a:r>
              <a:rPr kumimoji="0" lang="en-US" altLang="en-US" sz="3600" b="0" i="0" u="none" strike="noStrike" kern="1200" cap="none" spc="0" normalizeH="0" baseline="0" noProof="0" dirty="0">
                <a:ln>
                  <a:noFill/>
                </a:ln>
                <a:solidFill>
                  <a:srgbClr val="FFCC00"/>
                </a:solidFill>
                <a:effectLst/>
                <a:uLnTx/>
                <a:uFillTx/>
                <a:latin typeface="Arial Rounded MT Bold" pitchFamily="34" charset="0"/>
                <a:ea typeface="+mn-ea"/>
                <a:cs typeface="+mn-cs"/>
              </a:rPr>
              <a:t>INDIRECT</a:t>
            </a:r>
          </a:p>
          <a:p>
            <a:pPr marL="0" marR="0" lvl="0" indent="0" algn="l" defTabSz="457200" rtl="0" eaLnBrk="1" fontAlgn="auto" latinLnBrk="0" hangingPunct="1">
              <a:lnSpc>
                <a:spcPct val="50000"/>
              </a:lnSpc>
              <a:spcBef>
                <a:spcPct val="50000"/>
              </a:spcBef>
              <a:spcAft>
                <a:spcPts val="0"/>
              </a:spcAft>
              <a:buClrTx/>
              <a:buSzTx/>
              <a:buFontTx/>
              <a:buNone/>
              <a:tabLst/>
              <a:defRPr/>
            </a:pPr>
            <a:r>
              <a:rPr kumimoji="0" lang="en-US" altLang="en-US" sz="2800" b="0" i="0" u="none" strike="noStrike" kern="1200" cap="none" spc="0" normalizeH="0" baseline="0" noProof="0" dirty="0">
                <a:ln>
                  <a:noFill/>
                </a:ln>
                <a:solidFill>
                  <a:srgbClr val="FFCC00"/>
                </a:solidFill>
                <a:effectLst/>
                <a:uLnTx/>
                <a:uFillTx/>
                <a:latin typeface="Arial Rounded MT Bold" pitchFamily="34" charset="0"/>
                <a:ea typeface="+mn-ea"/>
                <a:cs typeface="+mn-cs"/>
              </a:rPr>
              <a:t>(the empty tomb)</a:t>
            </a:r>
          </a:p>
          <a:p>
            <a:pPr marL="0" marR="0" lvl="0" indent="0" algn="l" defTabSz="457200" rtl="0" eaLnBrk="1" fontAlgn="auto" latinLnBrk="0" hangingPunct="1">
              <a:lnSpc>
                <a:spcPct val="100000"/>
              </a:lnSpc>
              <a:spcBef>
                <a:spcPct val="50000"/>
              </a:spcBef>
              <a:spcAft>
                <a:spcPts val="0"/>
              </a:spcAft>
              <a:buClrTx/>
              <a:buSzTx/>
              <a:buFontTx/>
              <a:buChar char="•"/>
              <a:tabLst/>
              <a:defRPr/>
            </a:pPr>
            <a:r>
              <a:rPr kumimoji="0" lang="en-US" altLang="en-US" sz="2000" b="1" i="0" u="none" strike="noStrike" kern="1200" cap="none" spc="0" normalizeH="0" baseline="0" noProof="0" dirty="0">
                <a:ln>
                  <a:noFill/>
                </a:ln>
                <a:solidFill>
                  <a:srgbClr val="FFFF99"/>
                </a:solidFill>
                <a:effectLst/>
                <a:uLnTx/>
                <a:uFillTx/>
                <a:latin typeface="Century Gothic" panose="020B0502020202020204"/>
                <a:ea typeface="+mn-ea"/>
                <a:cs typeface="+mn-cs"/>
              </a:rPr>
              <a:t> Women’s testimony</a:t>
            </a:r>
          </a:p>
          <a:p>
            <a:pPr marL="0" marR="0" lvl="0" indent="0" algn="l" defTabSz="457200" rtl="0" eaLnBrk="1" fontAlgn="auto" latinLnBrk="0" hangingPunct="1">
              <a:lnSpc>
                <a:spcPct val="100000"/>
              </a:lnSpc>
              <a:spcBef>
                <a:spcPct val="50000"/>
              </a:spcBef>
              <a:spcAft>
                <a:spcPts val="0"/>
              </a:spcAft>
              <a:buClrTx/>
              <a:buSzTx/>
              <a:buFontTx/>
              <a:buChar char="•"/>
              <a:tabLst/>
              <a:defRPr/>
            </a:pPr>
            <a:r>
              <a:rPr kumimoji="0" lang="en-US" altLang="en-US" sz="2000" b="1" i="0" u="none" strike="noStrike" kern="1200" cap="none" spc="0" normalizeH="0" baseline="0" noProof="0" dirty="0">
                <a:ln>
                  <a:noFill/>
                </a:ln>
                <a:solidFill>
                  <a:srgbClr val="FFFF99"/>
                </a:solidFill>
                <a:effectLst/>
                <a:uLnTx/>
                <a:uFillTx/>
                <a:latin typeface="Century Gothic" panose="020B0502020202020204"/>
                <a:ea typeface="+mn-ea"/>
                <a:cs typeface="+mn-cs"/>
              </a:rPr>
              <a:t> Angels’ announcement</a:t>
            </a:r>
          </a:p>
          <a:p>
            <a:pPr marL="0" marR="0" lvl="0" indent="0" algn="l" defTabSz="457200" rtl="0" eaLnBrk="1" fontAlgn="auto" latinLnBrk="0" hangingPunct="1">
              <a:lnSpc>
                <a:spcPct val="100000"/>
              </a:lnSpc>
              <a:spcBef>
                <a:spcPct val="50000"/>
              </a:spcBef>
              <a:spcAft>
                <a:spcPts val="0"/>
              </a:spcAft>
              <a:buClrTx/>
              <a:buSzTx/>
              <a:buFontTx/>
              <a:buChar char="•"/>
              <a:tabLst/>
              <a:defRPr/>
            </a:pPr>
            <a:r>
              <a:rPr kumimoji="0" lang="en-US" altLang="en-US" sz="2000" b="1" i="0" u="none" strike="noStrike" kern="1200" cap="none" spc="0" normalizeH="0" baseline="0" noProof="0" dirty="0">
                <a:ln>
                  <a:noFill/>
                </a:ln>
                <a:solidFill>
                  <a:srgbClr val="FFFF99"/>
                </a:solidFill>
                <a:effectLst/>
                <a:uLnTx/>
                <a:uFillTx/>
                <a:latin typeface="Century Gothic" panose="020B0502020202020204"/>
                <a:ea typeface="+mn-ea"/>
                <a:cs typeface="+mn-cs"/>
              </a:rPr>
              <a:t> Guards’ report (Matthew)</a:t>
            </a:r>
          </a:p>
          <a:p>
            <a:pPr marL="0" marR="0" lvl="0" indent="0" algn="l" defTabSz="457200" rtl="0" eaLnBrk="1" fontAlgn="auto" latinLnBrk="0" hangingPunct="1">
              <a:lnSpc>
                <a:spcPct val="100000"/>
              </a:lnSpc>
              <a:spcBef>
                <a:spcPct val="50000"/>
              </a:spcBef>
              <a:spcAft>
                <a:spcPts val="0"/>
              </a:spcAft>
              <a:buClrTx/>
              <a:buSzTx/>
              <a:buFontTx/>
              <a:buChar char="•"/>
              <a:tabLst/>
              <a:defRPr/>
            </a:pPr>
            <a:r>
              <a:rPr kumimoji="0" lang="en-US" altLang="en-US" sz="2000" b="1" i="0" u="none" strike="noStrike" kern="1200" cap="none" spc="0" normalizeH="0" baseline="0" noProof="0" dirty="0">
                <a:ln>
                  <a:noFill/>
                </a:ln>
                <a:solidFill>
                  <a:srgbClr val="FFFF99"/>
                </a:solidFill>
                <a:effectLst/>
                <a:uLnTx/>
                <a:uFillTx/>
                <a:latin typeface="Century Gothic" panose="020B0502020202020204"/>
                <a:ea typeface="+mn-ea"/>
                <a:cs typeface="+mn-cs"/>
              </a:rPr>
              <a:t> Investigation by Peter and the beloved</a:t>
            </a:r>
          </a:p>
          <a:p>
            <a:pPr marL="0" marR="0" lvl="0" indent="0" algn="l" defTabSz="457200" rtl="0" eaLnBrk="1" fontAlgn="auto" latinLnBrk="0" hangingPunct="1">
              <a:lnSpc>
                <a:spcPct val="100000"/>
              </a:lnSpc>
              <a:spcAft>
                <a:spcPts val="0"/>
              </a:spcAft>
              <a:buClrTx/>
              <a:buSzTx/>
              <a:tabLst/>
              <a:defRPr/>
            </a:pPr>
            <a:r>
              <a:rPr lang="en-US" altLang="en-US" sz="2000" b="1" dirty="0">
                <a:solidFill>
                  <a:srgbClr val="FFFF99"/>
                </a:solidFill>
                <a:latin typeface="Century Gothic" panose="020B0502020202020204"/>
              </a:rPr>
              <a:t>  </a:t>
            </a:r>
            <a:r>
              <a:rPr kumimoji="0" lang="en-US" altLang="en-US" sz="2000" b="1" i="0" u="none" strike="noStrike" kern="1200" cap="none" spc="0" normalizeH="0" baseline="0" noProof="0" dirty="0">
                <a:ln>
                  <a:noFill/>
                </a:ln>
                <a:solidFill>
                  <a:srgbClr val="FFFF99"/>
                </a:solidFill>
                <a:effectLst/>
                <a:uLnTx/>
                <a:uFillTx/>
                <a:latin typeface="Century Gothic" panose="020B0502020202020204"/>
                <a:ea typeface="+mn-ea"/>
                <a:cs typeface="+mn-cs"/>
              </a:rPr>
              <a:t> disciple (Luke &amp; John’s Gospel)</a:t>
            </a:r>
          </a:p>
        </p:txBody>
      </p:sp>
      <p:sp>
        <p:nvSpPr>
          <p:cNvPr id="328709" name="AutoShape 5"/>
          <p:cNvSpPr>
            <a:spLocks noChangeArrowheads="1"/>
          </p:cNvSpPr>
          <p:nvPr/>
        </p:nvSpPr>
        <p:spPr bwMode="auto">
          <a:xfrm>
            <a:off x="6324599" y="2057400"/>
            <a:ext cx="5495926" cy="44196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8710" name="Text Box 6"/>
          <p:cNvSpPr txBox="1">
            <a:spLocks noChangeArrowheads="1"/>
          </p:cNvSpPr>
          <p:nvPr/>
        </p:nvSpPr>
        <p:spPr bwMode="auto">
          <a:xfrm>
            <a:off x="6705599" y="2286001"/>
            <a:ext cx="4905376" cy="295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50000"/>
              </a:lnSpc>
              <a:spcBef>
                <a:spcPct val="50000"/>
              </a:spcBef>
              <a:spcAft>
                <a:spcPts val="0"/>
              </a:spcAft>
              <a:buClrTx/>
              <a:buSzTx/>
              <a:buFontTx/>
              <a:buNone/>
              <a:tabLst/>
              <a:defRPr/>
            </a:pPr>
            <a:r>
              <a:rPr kumimoji="0" lang="en-US" altLang="en-US" sz="3600" b="0" i="0" u="none" strike="noStrike" kern="1200" cap="none" spc="0" normalizeH="0" baseline="0" noProof="0" dirty="0">
                <a:ln>
                  <a:noFill/>
                </a:ln>
                <a:solidFill>
                  <a:srgbClr val="FFCC00"/>
                </a:solidFill>
                <a:effectLst/>
                <a:uLnTx/>
                <a:uFillTx/>
                <a:latin typeface="Arial Rounded MT Bold" pitchFamily="34" charset="0"/>
                <a:ea typeface="+mn-ea"/>
                <a:cs typeface="+mn-cs"/>
              </a:rPr>
              <a:t>DIRECT</a:t>
            </a:r>
          </a:p>
          <a:p>
            <a:pPr marL="0" marR="0" lvl="0" indent="0" algn="l" defTabSz="457200" rtl="0" eaLnBrk="1" fontAlgn="auto" latinLnBrk="0" hangingPunct="1">
              <a:lnSpc>
                <a:spcPct val="50000"/>
              </a:lnSpc>
              <a:spcBef>
                <a:spcPct val="50000"/>
              </a:spcBef>
              <a:spcAft>
                <a:spcPts val="0"/>
              </a:spcAft>
              <a:buClrTx/>
              <a:buSzTx/>
              <a:buFontTx/>
              <a:buNone/>
              <a:tabLst/>
              <a:defRPr/>
            </a:pPr>
            <a:r>
              <a:rPr kumimoji="0" lang="en-US" altLang="en-US" sz="2800" b="0" i="0" u="none" strike="noStrike" kern="1200" cap="none" spc="0" normalizeH="0" baseline="0" noProof="0" dirty="0">
                <a:ln>
                  <a:noFill/>
                </a:ln>
                <a:solidFill>
                  <a:srgbClr val="FFCC00"/>
                </a:solidFill>
                <a:effectLst/>
                <a:uLnTx/>
                <a:uFillTx/>
                <a:latin typeface="Arial Rounded MT Bold" pitchFamily="34" charset="0"/>
                <a:ea typeface="+mn-ea"/>
                <a:cs typeface="+mn-cs"/>
              </a:rPr>
              <a:t>(appearances)</a:t>
            </a:r>
          </a:p>
          <a:p>
            <a:pPr marL="0" marR="0" lvl="0" indent="0" algn="l" defTabSz="457200" rtl="0" eaLnBrk="1" fontAlgn="auto" latinLnBrk="0" hangingPunct="1">
              <a:lnSpc>
                <a:spcPct val="100000"/>
              </a:lnSpc>
              <a:spcBef>
                <a:spcPct val="50000"/>
              </a:spcBef>
              <a:spcAft>
                <a:spcPts val="0"/>
              </a:spcAft>
              <a:buClrTx/>
              <a:buSzTx/>
              <a:buFontTx/>
              <a:buChar char="•"/>
              <a:tabLst/>
              <a:defRPr/>
            </a:pPr>
            <a:r>
              <a:rPr kumimoji="0" lang="en-US" altLang="en-US" sz="2000" b="1" i="0" u="none" strike="noStrike" kern="1200" cap="none" spc="0" normalizeH="0" baseline="0" noProof="0" dirty="0">
                <a:ln>
                  <a:noFill/>
                </a:ln>
                <a:solidFill>
                  <a:srgbClr val="FFFF99"/>
                </a:solidFill>
                <a:effectLst/>
                <a:uLnTx/>
                <a:uFillTx/>
                <a:latin typeface="Century Gothic" panose="020B0502020202020204"/>
                <a:ea typeface="+mn-ea"/>
                <a:cs typeface="+mn-cs"/>
              </a:rPr>
              <a:t> To the women</a:t>
            </a:r>
          </a:p>
          <a:p>
            <a:pPr marL="0" marR="0" lvl="0" indent="0" algn="l" defTabSz="457200" rtl="0" eaLnBrk="1" fontAlgn="auto" latinLnBrk="0" hangingPunct="1">
              <a:lnSpc>
                <a:spcPct val="100000"/>
              </a:lnSpc>
              <a:spcBef>
                <a:spcPct val="50000"/>
              </a:spcBef>
              <a:spcAft>
                <a:spcPts val="0"/>
              </a:spcAft>
              <a:buClrTx/>
              <a:buSzTx/>
              <a:buFontTx/>
              <a:buChar char="•"/>
              <a:tabLst/>
              <a:defRPr/>
            </a:pPr>
            <a:r>
              <a:rPr kumimoji="0" lang="en-US" altLang="en-US" sz="2000" b="1" i="0" u="none" strike="noStrike" kern="1200" cap="none" spc="0" normalizeH="0" baseline="0" noProof="0" dirty="0">
                <a:ln>
                  <a:noFill/>
                </a:ln>
                <a:solidFill>
                  <a:srgbClr val="FFFF99"/>
                </a:solidFill>
                <a:effectLst/>
                <a:uLnTx/>
                <a:uFillTx/>
                <a:latin typeface="Century Gothic" panose="020B0502020202020204"/>
                <a:ea typeface="+mn-ea"/>
                <a:cs typeface="+mn-cs"/>
              </a:rPr>
              <a:t> To Mary Magdalene (John’s Gospel)</a:t>
            </a:r>
          </a:p>
          <a:p>
            <a:pPr marL="0" marR="0" lvl="0" indent="0" algn="l" defTabSz="457200" rtl="0" eaLnBrk="1" fontAlgn="auto" latinLnBrk="0" hangingPunct="1">
              <a:lnSpc>
                <a:spcPct val="100000"/>
              </a:lnSpc>
              <a:spcBef>
                <a:spcPct val="50000"/>
              </a:spcBef>
              <a:spcAft>
                <a:spcPts val="0"/>
              </a:spcAft>
              <a:buClrTx/>
              <a:buSzTx/>
              <a:buFontTx/>
              <a:buChar char="•"/>
              <a:tabLst/>
              <a:defRPr/>
            </a:pPr>
            <a:r>
              <a:rPr kumimoji="0" lang="en-US" altLang="en-US" sz="2000" b="1" i="0" u="none" strike="noStrike" kern="1200" cap="none" spc="0" normalizeH="0" baseline="0" noProof="0" dirty="0">
                <a:ln>
                  <a:noFill/>
                </a:ln>
                <a:solidFill>
                  <a:srgbClr val="FFFF99"/>
                </a:solidFill>
                <a:effectLst/>
                <a:uLnTx/>
                <a:uFillTx/>
                <a:latin typeface="Century Gothic" panose="020B0502020202020204"/>
                <a:ea typeface="+mn-ea"/>
                <a:cs typeface="+mn-cs"/>
              </a:rPr>
              <a:t> To two on the Emmaus Road (Luke’s</a:t>
            </a:r>
          </a:p>
          <a:p>
            <a:pPr marL="0" marR="0" lvl="0" indent="0" algn="l" defTabSz="457200" rtl="0" eaLnBrk="1" fontAlgn="auto" latinLnBrk="0" hangingPunct="1">
              <a:lnSpc>
                <a:spcPct val="100000"/>
              </a:lnSpc>
              <a:spcAft>
                <a:spcPts val="0"/>
              </a:spcAft>
              <a:buClrTx/>
              <a:buSzTx/>
              <a:tabLst/>
              <a:defRPr/>
            </a:pPr>
            <a:r>
              <a:rPr lang="en-US" altLang="en-US" sz="2000" b="1" dirty="0">
                <a:solidFill>
                  <a:srgbClr val="FFFF99"/>
                </a:solidFill>
                <a:latin typeface="Century Gothic" panose="020B0502020202020204"/>
              </a:rPr>
              <a:t>  </a:t>
            </a:r>
            <a:r>
              <a:rPr kumimoji="0" lang="en-US" altLang="en-US" sz="2000" b="1" i="0" u="none" strike="noStrike" kern="1200" cap="none" spc="0" normalizeH="0" baseline="0" noProof="0" dirty="0">
                <a:ln>
                  <a:noFill/>
                </a:ln>
                <a:solidFill>
                  <a:srgbClr val="FFFF99"/>
                </a:solidFill>
                <a:effectLst/>
                <a:uLnTx/>
                <a:uFillTx/>
                <a:latin typeface="Century Gothic" panose="020B0502020202020204"/>
                <a:ea typeface="+mn-ea"/>
                <a:cs typeface="+mn-cs"/>
              </a:rPr>
              <a:t> Gospel)</a:t>
            </a:r>
          </a:p>
          <a:p>
            <a:pPr marL="0" marR="0" lvl="0" indent="0" algn="l" defTabSz="457200" rtl="0" eaLnBrk="1" fontAlgn="auto" latinLnBrk="0" hangingPunct="1">
              <a:lnSpc>
                <a:spcPct val="100000"/>
              </a:lnSpc>
              <a:spcBef>
                <a:spcPct val="50000"/>
              </a:spcBef>
              <a:spcAft>
                <a:spcPts val="0"/>
              </a:spcAft>
              <a:buClrTx/>
              <a:buSzTx/>
              <a:buFontTx/>
              <a:buChar char="•"/>
              <a:tabLst/>
              <a:defRPr/>
            </a:pPr>
            <a:r>
              <a:rPr kumimoji="0" lang="en-US" altLang="en-US" sz="2000" b="1" i="0" u="none" strike="noStrike" kern="1200" cap="none" spc="0" normalizeH="0" baseline="0" noProof="0" dirty="0">
                <a:ln>
                  <a:noFill/>
                </a:ln>
                <a:solidFill>
                  <a:srgbClr val="FFFF99"/>
                </a:solidFill>
                <a:effectLst/>
                <a:uLnTx/>
                <a:uFillTx/>
                <a:latin typeface="Century Gothic" panose="020B0502020202020204"/>
                <a:ea typeface="+mn-ea"/>
                <a:cs typeface="+mn-cs"/>
              </a:rPr>
              <a:t> To the apostles on several occasions</a:t>
            </a:r>
          </a:p>
        </p:txBody>
      </p:sp>
    </p:spTree>
    <p:extLst>
      <p:ext uri="{BB962C8B-B14F-4D97-AF65-F5344CB8AC3E}">
        <p14:creationId xmlns:p14="http://schemas.microsoft.com/office/powerpoint/2010/main" val="36508382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328707"/>
                                        </p:tgtEl>
                                        <p:attrNameLst>
                                          <p:attrName>style.visibility</p:attrName>
                                        </p:attrNameLst>
                                      </p:cBhvr>
                                      <p:to>
                                        <p:strVal val="visible"/>
                                      </p:to>
                                    </p:set>
                                    <p:animEffect transition="in" filter="randombar(horizontal)">
                                      <p:cBhvr>
                                        <p:cTn id="7" dur="500"/>
                                        <p:tgtEl>
                                          <p:spTgt spid="328707"/>
                                        </p:tgtEl>
                                      </p:cBhvr>
                                    </p:animEffect>
                                  </p:childTnLst>
                                </p:cTn>
                              </p:par>
                              <p:par>
                                <p:cTn id="8" presetID="14" presetClass="entr" presetSubtype="10" fill="hold" nodeType="withEffect">
                                  <p:stCondLst>
                                    <p:cond delay="0"/>
                                  </p:stCondLst>
                                  <p:childTnLst>
                                    <p:set>
                                      <p:cBhvr>
                                        <p:cTn id="9" dur="1" fill="hold">
                                          <p:stCondLst>
                                            <p:cond delay="0"/>
                                          </p:stCondLst>
                                        </p:cTn>
                                        <p:tgtEl>
                                          <p:spTgt spid="328708">
                                            <p:txEl>
                                              <p:pRg st="0" end="0"/>
                                            </p:txEl>
                                          </p:spTgt>
                                        </p:tgtEl>
                                        <p:attrNameLst>
                                          <p:attrName>style.visibility</p:attrName>
                                        </p:attrNameLst>
                                      </p:cBhvr>
                                      <p:to>
                                        <p:strVal val="visible"/>
                                      </p:to>
                                    </p:set>
                                    <p:animEffect transition="in" filter="randombar(horizontal)">
                                      <p:cBhvr>
                                        <p:cTn id="10" dur="500"/>
                                        <p:tgtEl>
                                          <p:spTgt spid="328708">
                                            <p:txEl>
                                              <p:pRg st="0" end="0"/>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28708">
                                            <p:txEl>
                                              <p:pRg st="1" end="1"/>
                                            </p:txEl>
                                          </p:spTgt>
                                        </p:tgtEl>
                                        <p:attrNameLst>
                                          <p:attrName>style.visibility</p:attrName>
                                        </p:attrNameLst>
                                      </p:cBhvr>
                                      <p:to>
                                        <p:strVal val="visible"/>
                                      </p:to>
                                    </p:set>
                                    <p:animEffect transition="in" filter="randombar(horizontal)">
                                      <p:cBhvr>
                                        <p:cTn id="13" dur="500"/>
                                        <p:tgtEl>
                                          <p:spTgt spid="328708">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328708">
                                            <p:txEl>
                                              <p:pRg st="2" end="2"/>
                                            </p:txEl>
                                          </p:spTgt>
                                        </p:tgtEl>
                                        <p:attrNameLst>
                                          <p:attrName>style.visibility</p:attrName>
                                        </p:attrNameLst>
                                      </p:cBhvr>
                                      <p:to>
                                        <p:strVal val="visible"/>
                                      </p:to>
                                    </p:set>
                                    <p:anim calcmode="lin" valueType="num">
                                      <p:cBhvr additive="base">
                                        <p:cTn id="18" dur="500" fill="hold"/>
                                        <p:tgtEl>
                                          <p:spTgt spid="328708">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2870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328708">
                                            <p:txEl>
                                              <p:pRg st="3" end="3"/>
                                            </p:txEl>
                                          </p:spTgt>
                                        </p:tgtEl>
                                        <p:attrNameLst>
                                          <p:attrName>style.visibility</p:attrName>
                                        </p:attrNameLst>
                                      </p:cBhvr>
                                      <p:to>
                                        <p:strVal val="visible"/>
                                      </p:to>
                                    </p:set>
                                    <p:anim calcmode="lin" valueType="num">
                                      <p:cBhvr additive="base">
                                        <p:cTn id="24" dur="500" fill="hold"/>
                                        <p:tgtEl>
                                          <p:spTgt spid="328708">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2870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328708">
                                            <p:txEl>
                                              <p:pRg st="4" end="4"/>
                                            </p:txEl>
                                          </p:spTgt>
                                        </p:tgtEl>
                                        <p:attrNameLst>
                                          <p:attrName>style.visibility</p:attrName>
                                        </p:attrNameLst>
                                      </p:cBhvr>
                                      <p:to>
                                        <p:strVal val="visible"/>
                                      </p:to>
                                    </p:set>
                                    <p:anim calcmode="lin" valueType="num">
                                      <p:cBhvr additive="base">
                                        <p:cTn id="30" dur="500" fill="hold"/>
                                        <p:tgtEl>
                                          <p:spTgt spid="328708">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2870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nodeType="clickEffect">
                                  <p:stCondLst>
                                    <p:cond delay="0"/>
                                  </p:stCondLst>
                                  <p:childTnLst>
                                    <p:set>
                                      <p:cBhvr>
                                        <p:cTn id="35" dur="1" fill="hold">
                                          <p:stCondLst>
                                            <p:cond delay="0"/>
                                          </p:stCondLst>
                                        </p:cTn>
                                        <p:tgtEl>
                                          <p:spTgt spid="328708">
                                            <p:txEl>
                                              <p:pRg st="5" end="5"/>
                                            </p:txEl>
                                          </p:spTgt>
                                        </p:tgtEl>
                                        <p:attrNameLst>
                                          <p:attrName>style.visibility</p:attrName>
                                        </p:attrNameLst>
                                      </p:cBhvr>
                                      <p:to>
                                        <p:strVal val="visible"/>
                                      </p:to>
                                    </p:set>
                                    <p:anim calcmode="lin" valueType="num">
                                      <p:cBhvr additive="base">
                                        <p:cTn id="36" dur="500" fill="hold"/>
                                        <p:tgtEl>
                                          <p:spTgt spid="328708">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2870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28708">
                                            <p:txEl>
                                              <p:pRg st="6" end="6"/>
                                            </p:txEl>
                                          </p:spTgt>
                                        </p:tgtEl>
                                        <p:attrNameLst>
                                          <p:attrName>style.visibility</p:attrName>
                                        </p:attrNameLst>
                                      </p:cBhvr>
                                      <p:to>
                                        <p:strVal val="visible"/>
                                      </p:to>
                                    </p:set>
                                    <p:anim calcmode="lin" valueType="num">
                                      <p:cBhvr additive="base">
                                        <p:cTn id="42" dur="500" fill="hold"/>
                                        <p:tgtEl>
                                          <p:spTgt spid="328708">
                                            <p:txEl>
                                              <p:pRg st="6" end="6"/>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2870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14" presetClass="entr" presetSubtype="10" fill="hold" nodeType="clickEffect">
                                  <p:stCondLst>
                                    <p:cond delay="0"/>
                                  </p:stCondLst>
                                  <p:childTnLst>
                                    <p:set>
                                      <p:cBhvr>
                                        <p:cTn id="47" dur="1" fill="hold">
                                          <p:stCondLst>
                                            <p:cond delay="0"/>
                                          </p:stCondLst>
                                        </p:cTn>
                                        <p:tgtEl>
                                          <p:spTgt spid="328709"/>
                                        </p:tgtEl>
                                        <p:attrNameLst>
                                          <p:attrName>style.visibility</p:attrName>
                                        </p:attrNameLst>
                                      </p:cBhvr>
                                      <p:to>
                                        <p:strVal val="visible"/>
                                      </p:to>
                                    </p:set>
                                    <p:animEffect transition="in" filter="randombar(horizontal)">
                                      <p:cBhvr>
                                        <p:cTn id="48" dur="500"/>
                                        <p:tgtEl>
                                          <p:spTgt spid="328709"/>
                                        </p:tgtEl>
                                      </p:cBhvr>
                                    </p:animEffect>
                                  </p:childTnLst>
                                </p:cTn>
                              </p:par>
                              <p:par>
                                <p:cTn id="49" presetID="14" presetClass="entr" presetSubtype="10" fill="hold" nodeType="withEffect">
                                  <p:stCondLst>
                                    <p:cond delay="0"/>
                                  </p:stCondLst>
                                  <p:childTnLst>
                                    <p:set>
                                      <p:cBhvr>
                                        <p:cTn id="50" dur="1" fill="hold">
                                          <p:stCondLst>
                                            <p:cond delay="0"/>
                                          </p:stCondLst>
                                        </p:cTn>
                                        <p:tgtEl>
                                          <p:spTgt spid="328710">
                                            <p:txEl>
                                              <p:pRg st="0" end="0"/>
                                            </p:txEl>
                                          </p:spTgt>
                                        </p:tgtEl>
                                        <p:attrNameLst>
                                          <p:attrName>style.visibility</p:attrName>
                                        </p:attrNameLst>
                                      </p:cBhvr>
                                      <p:to>
                                        <p:strVal val="visible"/>
                                      </p:to>
                                    </p:set>
                                    <p:animEffect transition="in" filter="randombar(horizontal)">
                                      <p:cBhvr>
                                        <p:cTn id="51" dur="500"/>
                                        <p:tgtEl>
                                          <p:spTgt spid="328710">
                                            <p:txEl>
                                              <p:pRg st="0" end="0"/>
                                            </p:txEl>
                                          </p:spTgt>
                                        </p:tgtEl>
                                      </p:cBhvr>
                                    </p:animEffect>
                                  </p:childTnLst>
                                </p:cTn>
                              </p:par>
                              <p:par>
                                <p:cTn id="52" presetID="14" presetClass="entr" presetSubtype="10" fill="hold" nodeType="withEffect">
                                  <p:stCondLst>
                                    <p:cond delay="0"/>
                                  </p:stCondLst>
                                  <p:childTnLst>
                                    <p:set>
                                      <p:cBhvr>
                                        <p:cTn id="53" dur="1" fill="hold">
                                          <p:stCondLst>
                                            <p:cond delay="0"/>
                                          </p:stCondLst>
                                        </p:cTn>
                                        <p:tgtEl>
                                          <p:spTgt spid="328710">
                                            <p:txEl>
                                              <p:pRg st="1" end="1"/>
                                            </p:txEl>
                                          </p:spTgt>
                                        </p:tgtEl>
                                        <p:attrNameLst>
                                          <p:attrName>style.visibility</p:attrName>
                                        </p:attrNameLst>
                                      </p:cBhvr>
                                      <p:to>
                                        <p:strVal val="visible"/>
                                      </p:to>
                                    </p:set>
                                    <p:animEffect transition="in" filter="randombar(horizontal)">
                                      <p:cBhvr>
                                        <p:cTn id="54" dur="500"/>
                                        <p:tgtEl>
                                          <p:spTgt spid="328710">
                                            <p:txEl>
                                              <p:pRg st="1" end="1"/>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nodeType="clickEffect">
                                  <p:stCondLst>
                                    <p:cond delay="0"/>
                                  </p:stCondLst>
                                  <p:childTnLst>
                                    <p:set>
                                      <p:cBhvr>
                                        <p:cTn id="58" dur="1" fill="hold">
                                          <p:stCondLst>
                                            <p:cond delay="0"/>
                                          </p:stCondLst>
                                        </p:cTn>
                                        <p:tgtEl>
                                          <p:spTgt spid="328710">
                                            <p:txEl>
                                              <p:pRg st="2" end="2"/>
                                            </p:txEl>
                                          </p:spTgt>
                                        </p:tgtEl>
                                        <p:attrNameLst>
                                          <p:attrName>style.visibility</p:attrName>
                                        </p:attrNameLst>
                                      </p:cBhvr>
                                      <p:to>
                                        <p:strVal val="visible"/>
                                      </p:to>
                                    </p:set>
                                    <p:anim calcmode="lin" valueType="num">
                                      <p:cBhvr additive="base">
                                        <p:cTn id="59" dur="500" fill="hold"/>
                                        <p:tgtEl>
                                          <p:spTgt spid="328710">
                                            <p:txEl>
                                              <p:pRg st="2" end="2"/>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287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4" fill="hold" nodeType="clickEffect">
                                  <p:stCondLst>
                                    <p:cond delay="0"/>
                                  </p:stCondLst>
                                  <p:childTnLst>
                                    <p:set>
                                      <p:cBhvr>
                                        <p:cTn id="64" dur="1" fill="hold">
                                          <p:stCondLst>
                                            <p:cond delay="0"/>
                                          </p:stCondLst>
                                        </p:cTn>
                                        <p:tgtEl>
                                          <p:spTgt spid="328710">
                                            <p:txEl>
                                              <p:pRg st="3" end="3"/>
                                            </p:txEl>
                                          </p:spTgt>
                                        </p:tgtEl>
                                        <p:attrNameLst>
                                          <p:attrName>style.visibility</p:attrName>
                                        </p:attrNameLst>
                                      </p:cBhvr>
                                      <p:to>
                                        <p:strVal val="visible"/>
                                      </p:to>
                                    </p:set>
                                    <p:anim calcmode="lin" valueType="num">
                                      <p:cBhvr additive="base">
                                        <p:cTn id="65" dur="500" fill="hold"/>
                                        <p:tgtEl>
                                          <p:spTgt spid="328710">
                                            <p:txEl>
                                              <p:pRg st="3" end="3"/>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287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2" presetClass="entr" presetSubtype="4" fill="hold" nodeType="clickEffect">
                                  <p:stCondLst>
                                    <p:cond delay="0"/>
                                  </p:stCondLst>
                                  <p:childTnLst>
                                    <p:set>
                                      <p:cBhvr>
                                        <p:cTn id="70" dur="1" fill="hold">
                                          <p:stCondLst>
                                            <p:cond delay="0"/>
                                          </p:stCondLst>
                                        </p:cTn>
                                        <p:tgtEl>
                                          <p:spTgt spid="328710">
                                            <p:txEl>
                                              <p:pRg st="4" end="4"/>
                                            </p:txEl>
                                          </p:spTgt>
                                        </p:tgtEl>
                                        <p:attrNameLst>
                                          <p:attrName>style.visibility</p:attrName>
                                        </p:attrNameLst>
                                      </p:cBhvr>
                                      <p:to>
                                        <p:strVal val="visible"/>
                                      </p:to>
                                    </p:set>
                                    <p:anim calcmode="lin" valueType="num">
                                      <p:cBhvr additive="base">
                                        <p:cTn id="71" dur="500" fill="hold"/>
                                        <p:tgtEl>
                                          <p:spTgt spid="328710">
                                            <p:txEl>
                                              <p:pRg st="4" end="4"/>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287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328710">
                                            <p:txEl>
                                              <p:pRg st="5" end="5"/>
                                            </p:txEl>
                                          </p:spTgt>
                                        </p:tgtEl>
                                        <p:attrNameLst>
                                          <p:attrName>style.visibility</p:attrName>
                                        </p:attrNameLst>
                                      </p:cBhvr>
                                      <p:to>
                                        <p:strVal val="visible"/>
                                      </p:to>
                                    </p:set>
                                    <p:anim calcmode="lin" valueType="num">
                                      <p:cBhvr additive="base">
                                        <p:cTn id="77" dur="500" fill="hold"/>
                                        <p:tgtEl>
                                          <p:spTgt spid="328710">
                                            <p:txEl>
                                              <p:pRg st="5" end="5"/>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32871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2" presetClass="entr" presetSubtype="4" fill="hold" nodeType="clickEffect">
                                  <p:stCondLst>
                                    <p:cond delay="0"/>
                                  </p:stCondLst>
                                  <p:childTnLst>
                                    <p:set>
                                      <p:cBhvr>
                                        <p:cTn id="82" dur="1" fill="hold">
                                          <p:stCondLst>
                                            <p:cond delay="0"/>
                                          </p:stCondLst>
                                        </p:cTn>
                                        <p:tgtEl>
                                          <p:spTgt spid="328710">
                                            <p:txEl>
                                              <p:pRg st="6" end="6"/>
                                            </p:txEl>
                                          </p:spTgt>
                                        </p:tgtEl>
                                        <p:attrNameLst>
                                          <p:attrName>style.visibility</p:attrName>
                                        </p:attrNameLst>
                                      </p:cBhvr>
                                      <p:to>
                                        <p:strVal val="visible"/>
                                      </p:to>
                                    </p:set>
                                    <p:anim calcmode="lin" valueType="num">
                                      <p:cBhvr additive="base">
                                        <p:cTn id="83" dur="500" fill="hold"/>
                                        <p:tgtEl>
                                          <p:spTgt spid="328710">
                                            <p:txEl>
                                              <p:pRg st="6" end="6"/>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32871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9500" y="334367"/>
            <a:ext cx="9238004" cy="1271954"/>
          </a:xfrm>
        </p:spPr>
        <p:txBody>
          <a:bodyPr/>
          <a:lstStyle/>
          <a:p>
            <a:r>
              <a:rPr lang="en-US" b="1" dirty="0">
                <a:solidFill>
                  <a:srgbClr val="C00000"/>
                </a:solidFill>
              </a:rPr>
              <a:t>Appearance to Cleopas &amp; Companion</a:t>
            </a:r>
          </a:p>
        </p:txBody>
      </p:sp>
      <p:sp>
        <p:nvSpPr>
          <p:cNvPr id="3" name="Content Placeholder 2"/>
          <p:cNvSpPr>
            <a:spLocks noGrp="1"/>
          </p:cNvSpPr>
          <p:nvPr>
            <p:ph idx="1"/>
          </p:nvPr>
        </p:nvSpPr>
        <p:spPr>
          <a:xfrm>
            <a:off x="1859500" y="1247775"/>
            <a:ext cx="9941975" cy="5610225"/>
          </a:xfrm>
        </p:spPr>
        <p:txBody>
          <a:bodyPr>
            <a:normAutofit/>
          </a:bodyPr>
          <a:lstStyle/>
          <a:p>
            <a:pPr marL="0" indent="0">
              <a:buNone/>
            </a:pPr>
            <a:r>
              <a:rPr lang="en-US" sz="2400" b="1" dirty="0">
                <a:solidFill>
                  <a:srgbClr val="002060"/>
                </a:solidFill>
              </a:rPr>
              <a:t>Only Luke tells us the account of Jesus appearing later on Sunday to Cleopas and an unnamed companion on the Emmaus Road a few miles from Jerusalem (Lk. 24:13-32).</a:t>
            </a:r>
          </a:p>
          <a:p>
            <a:pPr lvl="1"/>
            <a:r>
              <a:rPr lang="en-US" sz="2000" i="1" dirty="0"/>
              <a:t>They did not recognize him, but they did discuss with him the events of the past few days.</a:t>
            </a:r>
          </a:p>
          <a:p>
            <a:pPr lvl="1"/>
            <a:r>
              <a:rPr lang="en-US" sz="2000" i="1" dirty="0"/>
              <a:t>In all the sections of the Hebrew Bible—the Torah, the Prophets and the Writings (Psalms)—Jesus explained how his death was a fulfillment of the Scriptures.</a:t>
            </a:r>
          </a:p>
          <a:p>
            <a:pPr lvl="1"/>
            <a:r>
              <a:rPr lang="en-US" sz="2000" i="1" dirty="0"/>
              <a:t>In the end, they finally recognized him by the familiar gesture of the breaking of the bread—and then he disappeared.</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8188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tretch>
            <a:fillRect/>
          </a:stretch>
        </p:blipFill>
        <p:spPr>
          <a:xfrm>
            <a:off x="1599730" y="0"/>
            <a:ext cx="6572898" cy="6858000"/>
          </a:xfrm>
          <a:prstGeom prst="rect">
            <a:avLst/>
          </a:prstGeom>
        </p:spPr>
      </p:pic>
      <p:sp>
        <p:nvSpPr>
          <p:cNvPr id="6" name="TextBox 5"/>
          <p:cNvSpPr txBox="1"/>
          <p:nvPr/>
        </p:nvSpPr>
        <p:spPr>
          <a:xfrm>
            <a:off x="8454683" y="4740813"/>
            <a:ext cx="3221501"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99"/>
                </a:solidFill>
                <a:effectLst/>
                <a:uLnTx/>
                <a:uFillTx/>
                <a:latin typeface="Century Gothic" panose="020B0502020202020204"/>
                <a:ea typeface="+mn-ea"/>
                <a:cs typeface="+mn-cs"/>
              </a:rPr>
              <a:t>Rembrandt, 1648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99"/>
                </a:solidFill>
                <a:effectLst/>
                <a:uLnTx/>
                <a:uFillTx/>
                <a:latin typeface="Century Gothic" panose="020B0502020202020204"/>
                <a:ea typeface="+mn-ea"/>
                <a:cs typeface="+mn-cs"/>
              </a:rPr>
              <a:t>The Louvre, Paris</a:t>
            </a:r>
          </a:p>
        </p:txBody>
      </p:sp>
    </p:spTree>
    <p:extLst>
      <p:ext uri="{BB962C8B-B14F-4D97-AF65-F5344CB8AC3E}">
        <p14:creationId xmlns:p14="http://schemas.microsoft.com/office/powerpoint/2010/main" val="35835066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73800" y="260252"/>
            <a:ext cx="8911687" cy="1280890"/>
          </a:xfrm>
        </p:spPr>
        <p:txBody>
          <a:bodyPr/>
          <a:lstStyle/>
          <a:p>
            <a:r>
              <a:rPr lang="en-US" b="1" dirty="0">
                <a:solidFill>
                  <a:srgbClr val="C00000"/>
                </a:solidFill>
              </a:rPr>
              <a:t>The Appearance to the Eleven</a:t>
            </a:r>
          </a:p>
        </p:txBody>
      </p:sp>
      <p:sp>
        <p:nvSpPr>
          <p:cNvPr id="4" name="Content Placeholder 3"/>
          <p:cNvSpPr>
            <a:spLocks noGrp="1"/>
          </p:cNvSpPr>
          <p:nvPr>
            <p:ph idx="1"/>
          </p:nvPr>
        </p:nvSpPr>
        <p:spPr>
          <a:xfrm>
            <a:off x="1973801" y="1152907"/>
            <a:ext cx="9961024" cy="5444841"/>
          </a:xfrm>
        </p:spPr>
        <p:txBody>
          <a:bodyPr/>
          <a:lstStyle/>
          <a:p>
            <a:pPr marL="0" indent="0">
              <a:buNone/>
            </a:pPr>
            <a:r>
              <a:rPr lang="en-US" sz="2400" b="1" dirty="0">
                <a:solidFill>
                  <a:srgbClr val="002060"/>
                </a:solidFill>
              </a:rPr>
              <a:t>Cleopas and his companion hurried to report their encounter with Jesus to the Eleven (Lk. 24:33ff.).</a:t>
            </a:r>
          </a:p>
          <a:p>
            <a:pPr lvl="1"/>
            <a:r>
              <a:rPr lang="en-US" sz="2000" i="1" dirty="0"/>
              <a:t>That Luke uses the term “the Eleven” presumes both the demise of Judas, the absence of Thomas (cf. Jn. 20:24) and the eventual addition of Matthias (cf. Ac. 1:15-26).</a:t>
            </a:r>
          </a:p>
          <a:p>
            <a:pPr lvl="1"/>
            <a:r>
              <a:rPr lang="en-US" sz="2000" i="1" dirty="0"/>
              <a:t>While Cleopas and his companion were reporting, Jesus suddenly stood among them, inviting them to examine his hands and feet which still bore the marks of crucifixion.</a:t>
            </a:r>
          </a:p>
          <a:p>
            <a:pPr lvl="1"/>
            <a:r>
              <a:rPr lang="en-US" sz="2000" i="1" dirty="0"/>
              <a:t>He ate with them (cf. Ac. 10:41) and then opened their minds to the fulfillment of the Scriptures, commissioning them to preach the gospel to the nations.</a:t>
            </a: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59268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920D1923-B0FE-BA29-9E9F-5D0CA108B919}"/>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0C8EFE-CB96-4998-B46B-A752197FE460}"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panose="020B0604020202020204" pitchFamily="34" charset="0"/>
            </a:endParaRPr>
          </a:p>
        </p:txBody>
      </p:sp>
      <p:sp>
        <p:nvSpPr>
          <p:cNvPr id="373762" name="Rectangle 2">
            <a:extLst>
              <a:ext uri="{FF2B5EF4-FFF2-40B4-BE49-F238E27FC236}">
                <a16:creationId xmlns:a16="http://schemas.microsoft.com/office/drawing/2014/main" id="{48366687-0F63-2601-3E5F-370185D57452}"/>
              </a:ext>
            </a:extLst>
          </p:cNvPr>
          <p:cNvSpPr>
            <a:spLocks noGrp="1" noChangeArrowheads="1"/>
          </p:cNvSpPr>
          <p:nvPr>
            <p:ph type="title"/>
          </p:nvPr>
        </p:nvSpPr>
        <p:spPr/>
        <p:txBody>
          <a:bodyPr/>
          <a:lstStyle/>
          <a:p>
            <a:r>
              <a:rPr lang="en-US" altLang="en-US" sz="6600" dirty="0">
                <a:solidFill>
                  <a:srgbClr val="00CC99"/>
                </a:solidFill>
                <a:latin typeface="Freestyle Script" panose="030804020302050B0404" pitchFamily="66" charset="0"/>
              </a:rPr>
              <a:t>“That You May Believe”</a:t>
            </a:r>
          </a:p>
        </p:txBody>
      </p:sp>
      <p:sp>
        <p:nvSpPr>
          <p:cNvPr id="373763" name="Rectangle 3">
            <a:extLst>
              <a:ext uri="{FF2B5EF4-FFF2-40B4-BE49-F238E27FC236}">
                <a16:creationId xmlns:a16="http://schemas.microsoft.com/office/drawing/2014/main" id="{6E139F58-4E25-6A99-152D-1F18A5E63086}"/>
              </a:ext>
            </a:extLst>
          </p:cNvPr>
          <p:cNvSpPr>
            <a:spLocks noGrp="1" noChangeArrowheads="1"/>
          </p:cNvSpPr>
          <p:nvPr>
            <p:ph type="body" idx="1"/>
          </p:nvPr>
        </p:nvSpPr>
        <p:spPr>
          <a:xfrm>
            <a:off x="609600" y="1420813"/>
            <a:ext cx="11210925" cy="5437187"/>
          </a:xfrm>
        </p:spPr>
        <p:txBody>
          <a:bodyPr/>
          <a:lstStyle/>
          <a:p>
            <a:pPr>
              <a:buFont typeface="Wingdings" panose="05000000000000000000" pitchFamily="2" charset="2"/>
              <a:buNone/>
            </a:pPr>
            <a:r>
              <a:rPr lang="en-US" altLang="en-US" sz="2800" dirty="0">
                <a:solidFill>
                  <a:srgbClr val="81FFCC"/>
                </a:solidFill>
                <a:latin typeface="Eras Demi ITC" panose="020B0805030504020804" pitchFamily="34" charset="0"/>
              </a:rPr>
              <a:t>The Fourth Gospel really speaks for all the gospels in its closing affirmation of Jesus as the Messiah (Jn. 20:30-31).</a:t>
            </a:r>
          </a:p>
          <a:p>
            <a:r>
              <a:rPr lang="en-US" altLang="en-US" sz="2400" i="1" dirty="0">
                <a:latin typeface="Comic Sans MS" panose="030F0702030302020204" pitchFamily="66" charset="0"/>
              </a:rPr>
              <a:t>In a multitude of ways, each gospel addresses the basic question, “Who is Jesus?”</a:t>
            </a:r>
          </a:p>
          <a:p>
            <a:r>
              <a:rPr lang="en-US" altLang="en-US" sz="2400" i="1" dirty="0">
                <a:latin typeface="Comic Sans MS" panose="030F0702030302020204" pitchFamily="66" charset="0"/>
              </a:rPr>
              <a:t>The narratives of his teaching, his mighty acts, and his death and resurrection all converge in the final conclusion: Jesus is the Christ, the Son of God—and faith in him results in true spiritual life.</a:t>
            </a:r>
          </a:p>
        </p:txBody>
      </p:sp>
    </p:spTree>
    <p:extLst>
      <p:ext uri="{BB962C8B-B14F-4D97-AF65-F5344CB8AC3E}">
        <p14:creationId xmlns:p14="http://schemas.microsoft.com/office/powerpoint/2010/main" val="2380512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73763">
                                            <p:txEl>
                                              <p:pRg st="0" end="0"/>
                                            </p:txEl>
                                          </p:spTgt>
                                        </p:tgtEl>
                                        <p:attrNameLst>
                                          <p:attrName>style.visibility</p:attrName>
                                        </p:attrNameLst>
                                      </p:cBhvr>
                                      <p:to>
                                        <p:strVal val="visible"/>
                                      </p:to>
                                    </p:set>
                                    <p:anim calcmode="lin" valueType="num">
                                      <p:cBhvr>
                                        <p:cTn id="7" dur="500" fill="hold"/>
                                        <p:tgtEl>
                                          <p:spTgt spid="37376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73763">
                                            <p:txEl>
                                              <p:pRg st="0" end="0"/>
                                            </p:txEl>
                                          </p:spTgt>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373763">
                                            <p:txEl>
                                              <p:pRg st="1" end="1"/>
                                            </p:txEl>
                                          </p:spTgt>
                                        </p:tgtEl>
                                        <p:attrNameLst>
                                          <p:attrName>style.visibility</p:attrName>
                                        </p:attrNameLst>
                                      </p:cBhvr>
                                      <p:to>
                                        <p:strVal val="visible"/>
                                      </p:to>
                                    </p:set>
                                    <p:anim calcmode="lin" valueType="num">
                                      <p:cBhvr>
                                        <p:cTn id="12" dur="500" fill="hold"/>
                                        <p:tgtEl>
                                          <p:spTgt spid="37376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7376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73763">
                                            <p:txEl>
                                              <p:pRg st="2" end="2"/>
                                            </p:txEl>
                                          </p:spTgt>
                                        </p:tgtEl>
                                        <p:attrNameLst>
                                          <p:attrName>style.visibility</p:attrName>
                                        </p:attrNameLst>
                                      </p:cBhvr>
                                      <p:to>
                                        <p:strVal val="visible"/>
                                      </p:to>
                                    </p:set>
                                    <p:animEffect transition="in" filter="wipe(left)">
                                      <p:cBhvr>
                                        <p:cTn id="18" dur="500"/>
                                        <p:tgtEl>
                                          <p:spTgt spid="3737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7F0C9BB-3912-88CD-2A83-928EEA3D5297}"/>
            </a:ext>
          </a:extLst>
        </p:cNvPr>
        <p:cNvGrpSpPr/>
        <p:nvPr/>
      </p:nvGrpSpPr>
      <p:grpSpPr>
        <a:xfrm>
          <a:off x="0" y="0"/>
          <a:ext cx="0" cy="0"/>
          <a:chOff x="0" y="0"/>
          <a:chExt cx="0" cy="0"/>
        </a:xfrm>
      </p:grpSpPr>
      <p:sp>
        <p:nvSpPr>
          <p:cNvPr id="93187" name="Rectangle 3">
            <a:extLst>
              <a:ext uri="{FF2B5EF4-FFF2-40B4-BE49-F238E27FC236}">
                <a16:creationId xmlns:a16="http://schemas.microsoft.com/office/drawing/2014/main" id="{6E33363A-E874-8F22-4947-8BADC7EA1B04}"/>
              </a:ext>
            </a:extLst>
          </p:cNvPr>
          <p:cNvSpPr>
            <a:spLocks noGrp="1" noChangeArrowheads="1"/>
          </p:cNvSpPr>
          <p:nvPr>
            <p:ph type="body" idx="1"/>
          </p:nvPr>
        </p:nvSpPr>
        <p:spPr>
          <a:xfrm>
            <a:off x="398059" y="4459705"/>
            <a:ext cx="10368553" cy="748789"/>
          </a:xfrm>
        </p:spPr>
        <p:txBody>
          <a:bodyPr/>
          <a:lstStyle/>
          <a:p>
            <a:pPr algn="r" eaLnBrk="1" hangingPunct="1">
              <a:lnSpc>
                <a:spcPct val="90000"/>
              </a:lnSpc>
              <a:buFont typeface="Wingdings" panose="05000000000000000000" pitchFamily="2" charset="2"/>
              <a:buNone/>
              <a:defRPr/>
            </a:pPr>
            <a:r>
              <a:rPr lang="en-US" altLang="en-US" sz="4400" dirty="0">
                <a:solidFill>
                  <a:srgbClr val="FF3300"/>
                </a:solidFill>
                <a:latin typeface="Matura MT Script Capitals" pitchFamily="66" charset="0"/>
              </a:rPr>
              <a:t>Jesus as the Messiah</a:t>
            </a:r>
          </a:p>
        </p:txBody>
      </p:sp>
      <p:sp>
        <p:nvSpPr>
          <p:cNvPr id="2" name="Slide Number Placeholder 1">
            <a:extLst>
              <a:ext uri="{FF2B5EF4-FFF2-40B4-BE49-F238E27FC236}">
                <a16:creationId xmlns:a16="http://schemas.microsoft.com/office/drawing/2014/main" id="{CDA29C73-F8E3-7556-2883-F8998EE6F99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3529724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 name="Slide Number Placeholder 5">
            <a:extLst>
              <a:ext uri="{FF2B5EF4-FFF2-40B4-BE49-F238E27FC236}">
                <a16:creationId xmlns:a16="http://schemas.microsoft.com/office/drawing/2014/main" id="{96B8B5FB-6560-74A4-0C6D-51BF2C171721}"/>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fld id="{132654E4-D276-45A0-9377-486F346DAAA9}" type="slidenum">
              <a:rPr kumimoji="0" lang="en-US" altLang="en-US" sz="14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t>30</a:t>
            </a:fld>
            <a:endParaRPr kumimoji="0" lang="en-US" altLang="en-US" sz="14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graphicFrame>
        <p:nvGraphicFramePr>
          <p:cNvPr id="2" name="Diagram 1">
            <a:extLst>
              <a:ext uri="{FF2B5EF4-FFF2-40B4-BE49-F238E27FC236}">
                <a16:creationId xmlns:a16="http://schemas.microsoft.com/office/drawing/2014/main" id="{0ECDA491-74C9-7DF9-0C35-F3A17601226C}"/>
              </a:ext>
            </a:extLst>
          </p:cNvPr>
          <p:cNvGraphicFramePr/>
          <p:nvPr/>
        </p:nvGraphicFramePr>
        <p:xfrm>
          <a:off x="1524000" y="1712913"/>
          <a:ext cx="9144000" cy="5033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3611" name="Text Box 11">
            <a:extLst>
              <a:ext uri="{FF2B5EF4-FFF2-40B4-BE49-F238E27FC236}">
                <a16:creationId xmlns:a16="http://schemas.microsoft.com/office/drawing/2014/main" id="{69620EC4-16FE-A677-9010-E9D28F73752B}"/>
              </a:ext>
            </a:extLst>
          </p:cNvPr>
          <p:cNvSpPr txBox="1">
            <a:spLocks noChangeArrowheads="1"/>
          </p:cNvSpPr>
          <p:nvPr/>
        </p:nvSpPr>
        <p:spPr bwMode="auto">
          <a:xfrm>
            <a:off x="2552700" y="573089"/>
            <a:ext cx="7086600" cy="923925"/>
          </a:xfrm>
          <a:prstGeom prst="rect">
            <a:avLst/>
          </a:prstGeom>
          <a:noFill/>
          <a:ln>
            <a:noFill/>
          </a:ln>
          <a:effectLst/>
        </p:spPr>
        <p:txBody>
          <a:bodyPr>
            <a:spAutoFit/>
          </a:bodyPr>
          <a:lstStyle>
            <a:lvl1pPr>
              <a:spcBef>
                <a:spcPct val="20000"/>
              </a:spcBef>
              <a:buClr>
                <a:schemeClr val="hlink"/>
              </a:buClr>
              <a:buSzPct val="90000"/>
              <a:buFont typeface="Wingdings" panose="05000000000000000000" pitchFamily="2" charset="2"/>
              <a:buBlip>
                <a:blip r:embed="rId7"/>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8"/>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9"/>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9"/>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9"/>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9"/>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9"/>
              </a:buBlip>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5400" b="1" i="0" u="none" strike="noStrike" kern="1200" cap="none" spc="0" normalizeH="0" baseline="0" noProof="0" dirty="0">
                <a:ln>
                  <a:noFill/>
                </a:ln>
                <a:solidFill>
                  <a:srgbClr val="FFCC00"/>
                </a:solidFill>
                <a:effectLst>
                  <a:outerShdw blurRad="38100" dist="38100" dir="2700000" algn="tl">
                    <a:srgbClr val="000000">
                      <a:alpha val="43137"/>
                    </a:srgbClr>
                  </a:outerShdw>
                </a:effectLst>
                <a:uLnTx/>
                <a:uFillTx/>
                <a:latin typeface="Agency FB" panose="020B0503020202020204" pitchFamily="34" charset="0"/>
                <a:ea typeface="+mn-ea"/>
                <a:cs typeface="Arial" panose="020B0604020202020204" pitchFamily="34" charset="0"/>
              </a:rPr>
              <a:t>Focal Points of the Gospels</a:t>
            </a:r>
          </a:p>
        </p:txBody>
      </p:sp>
    </p:spTree>
    <p:extLst>
      <p:ext uri="{BB962C8B-B14F-4D97-AF65-F5344CB8AC3E}">
        <p14:creationId xmlns:p14="http://schemas.microsoft.com/office/powerpoint/2010/main" val="43113114"/>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53611">
                                            <p:txEl>
                                              <p:pRg st="0" end="0"/>
                                            </p:txEl>
                                          </p:spTgt>
                                        </p:tgtEl>
                                        <p:attrNameLst>
                                          <p:attrName>style.visibility</p:attrName>
                                        </p:attrNameLst>
                                      </p:cBhvr>
                                      <p:to>
                                        <p:strVal val="visible"/>
                                      </p:to>
                                    </p:set>
                                    <p:anim calcmode="lin" valueType="num">
                                      <p:cBhvr>
                                        <p:cTn id="7" dur="500" fill="hold"/>
                                        <p:tgtEl>
                                          <p:spTgt spid="1536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361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380587" y="239410"/>
            <a:ext cx="6414112" cy="6618590"/>
          </a:xfrm>
        </p:spPr>
        <p:txBody>
          <a:bodyPr>
            <a:noAutofit/>
          </a:bodyPr>
          <a:lstStyle/>
          <a:p>
            <a:pPr marL="0" indent="0">
              <a:spcBef>
                <a:spcPts val="600"/>
              </a:spcBef>
              <a:buNone/>
            </a:pPr>
            <a:r>
              <a:rPr lang="en-US" sz="2400" b="1" i="1" dirty="0">
                <a:solidFill>
                  <a:srgbClr val="FFFF99"/>
                </a:solidFill>
              </a:rPr>
              <a:t>In Jesus the promise is confirmed, </a:t>
            </a:r>
            <a:endParaRPr lang="en-US" sz="2400" b="1" dirty="0">
              <a:solidFill>
                <a:srgbClr val="FFFF99"/>
              </a:solidFill>
            </a:endParaRPr>
          </a:p>
          <a:p>
            <a:pPr marL="0" indent="0">
              <a:spcBef>
                <a:spcPts val="600"/>
              </a:spcBef>
              <a:buNone/>
            </a:pPr>
            <a:r>
              <a:rPr lang="en-US" sz="2400" b="1" i="1" dirty="0">
                <a:solidFill>
                  <a:srgbClr val="FFFF99"/>
                </a:solidFill>
              </a:rPr>
              <a:t>the covenant is renewed, </a:t>
            </a:r>
            <a:endParaRPr lang="en-US" sz="2400" b="1" dirty="0">
              <a:solidFill>
                <a:srgbClr val="FFFF99"/>
              </a:solidFill>
            </a:endParaRPr>
          </a:p>
          <a:p>
            <a:pPr marL="0" indent="0">
              <a:spcBef>
                <a:spcPts val="600"/>
              </a:spcBef>
              <a:buNone/>
            </a:pPr>
            <a:r>
              <a:rPr lang="en-US" sz="2400" b="1" i="1" dirty="0">
                <a:solidFill>
                  <a:srgbClr val="FFFF99"/>
                </a:solidFill>
              </a:rPr>
              <a:t>the prophecies are fulfilled, </a:t>
            </a:r>
            <a:endParaRPr lang="en-US" sz="2400" b="1" dirty="0">
              <a:solidFill>
                <a:srgbClr val="FFFF99"/>
              </a:solidFill>
            </a:endParaRPr>
          </a:p>
          <a:p>
            <a:pPr marL="0" indent="0">
              <a:spcBef>
                <a:spcPts val="600"/>
              </a:spcBef>
              <a:buNone/>
            </a:pPr>
            <a:r>
              <a:rPr lang="en-US" sz="2400" b="1" i="1" dirty="0">
                <a:solidFill>
                  <a:srgbClr val="FFFF99"/>
                </a:solidFill>
              </a:rPr>
              <a:t>the law is vindicated, </a:t>
            </a:r>
            <a:endParaRPr lang="en-US" sz="2400" b="1" dirty="0">
              <a:solidFill>
                <a:srgbClr val="FFFF99"/>
              </a:solidFill>
            </a:endParaRPr>
          </a:p>
          <a:p>
            <a:pPr marL="0" indent="0">
              <a:spcBef>
                <a:spcPts val="600"/>
              </a:spcBef>
              <a:buNone/>
            </a:pPr>
            <a:r>
              <a:rPr lang="en-US" sz="2400" b="1" i="1" dirty="0">
                <a:solidFill>
                  <a:srgbClr val="FFFF99"/>
                </a:solidFill>
              </a:rPr>
              <a:t>salvation is brought near, </a:t>
            </a:r>
            <a:endParaRPr lang="en-US" sz="2400" b="1" dirty="0">
              <a:solidFill>
                <a:srgbClr val="FFFF99"/>
              </a:solidFill>
            </a:endParaRPr>
          </a:p>
          <a:p>
            <a:pPr marL="0" indent="0">
              <a:spcBef>
                <a:spcPts val="600"/>
              </a:spcBef>
              <a:buNone/>
            </a:pPr>
            <a:r>
              <a:rPr lang="en-US" sz="2400" b="1" i="1" dirty="0">
                <a:solidFill>
                  <a:srgbClr val="FFFF99"/>
                </a:solidFill>
              </a:rPr>
              <a:t>sacred history has reached its climax, </a:t>
            </a:r>
            <a:endParaRPr lang="en-US" sz="2400" b="1" dirty="0">
              <a:solidFill>
                <a:srgbClr val="FFFF99"/>
              </a:solidFill>
            </a:endParaRPr>
          </a:p>
          <a:p>
            <a:pPr marL="0" indent="0">
              <a:spcBef>
                <a:spcPts val="600"/>
              </a:spcBef>
              <a:buNone/>
            </a:pPr>
            <a:r>
              <a:rPr lang="en-US" sz="2400" b="1" i="1" dirty="0">
                <a:solidFill>
                  <a:srgbClr val="FFFF99"/>
                </a:solidFill>
              </a:rPr>
              <a:t>the perfect sacrifice has been offered </a:t>
            </a:r>
          </a:p>
          <a:p>
            <a:pPr marL="0" indent="0">
              <a:spcBef>
                <a:spcPts val="600"/>
              </a:spcBef>
              <a:buNone/>
            </a:pPr>
            <a:r>
              <a:rPr lang="en-US" sz="2400" b="1" i="1" dirty="0">
                <a:solidFill>
                  <a:srgbClr val="FFFF99"/>
                </a:solidFill>
              </a:rPr>
              <a:t>and accepted, </a:t>
            </a:r>
            <a:endParaRPr lang="en-US" sz="2400" b="1" dirty="0">
              <a:solidFill>
                <a:srgbClr val="FFFF99"/>
              </a:solidFill>
            </a:endParaRPr>
          </a:p>
          <a:p>
            <a:pPr marL="0" indent="0">
              <a:spcBef>
                <a:spcPts val="600"/>
              </a:spcBef>
              <a:buNone/>
            </a:pPr>
            <a:r>
              <a:rPr lang="en-US" sz="2400" b="1" i="1" dirty="0">
                <a:solidFill>
                  <a:srgbClr val="FFFF99"/>
                </a:solidFill>
              </a:rPr>
              <a:t>the great priest over the household of God has taken his seat at God’s right hand, </a:t>
            </a:r>
            <a:endParaRPr lang="en-US" sz="2400" b="1" dirty="0">
              <a:solidFill>
                <a:srgbClr val="FFFF99"/>
              </a:solidFill>
            </a:endParaRPr>
          </a:p>
          <a:p>
            <a:pPr marL="0" indent="0">
              <a:spcBef>
                <a:spcPts val="600"/>
              </a:spcBef>
              <a:buNone/>
            </a:pPr>
            <a:r>
              <a:rPr lang="en-US" sz="2400" b="1" i="1" dirty="0">
                <a:solidFill>
                  <a:srgbClr val="FFFF99"/>
                </a:solidFill>
              </a:rPr>
              <a:t>the Prophet like Moses has been raised up, </a:t>
            </a:r>
            <a:endParaRPr lang="en-US" sz="2400" b="1" dirty="0">
              <a:solidFill>
                <a:srgbClr val="FFFF99"/>
              </a:solidFill>
            </a:endParaRPr>
          </a:p>
          <a:p>
            <a:pPr marL="0" indent="0">
              <a:spcBef>
                <a:spcPts val="600"/>
              </a:spcBef>
              <a:buNone/>
            </a:pPr>
            <a:r>
              <a:rPr lang="en-US" sz="2400" b="1" i="1" dirty="0">
                <a:solidFill>
                  <a:srgbClr val="FFFF99"/>
                </a:solidFill>
              </a:rPr>
              <a:t>the Son of David reigns,</a:t>
            </a:r>
            <a:endParaRPr lang="en-US" sz="2400" b="1" dirty="0">
              <a:solidFill>
                <a:srgbClr val="FFFF99"/>
              </a:solidFill>
            </a:endParaRPr>
          </a:p>
        </p:txBody>
      </p:sp>
      <p:sp>
        <p:nvSpPr>
          <p:cNvPr id="7" name="Content Placeholder 6"/>
          <p:cNvSpPr>
            <a:spLocks noGrp="1"/>
          </p:cNvSpPr>
          <p:nvPr>
            <p:ph sz="half" idx="2"/>
          </p:nvPr>
        </p:nvSpPr>
        <p:spPr>
          <a:xfrm>
            <a:off x="6794699" y="239410"/>
            <a:ext cx="5190978" cy="6527409"/>
          </a:xfrm>
        </p:spPr>
        <p:txBody>
          <a:bodyPr>
            <a:normAutofit/>
          </a:bodyPr>
          <a:lstStyle/>
          <a:p>
            <a:pPr marL="0" indent="0">
              <a:spcBef>
                <a:spcPts val="600"/>
              </a:spcBef>
              <a:buNone/>
            </a:pPr>
            <a:r>
              <a:rPr lang="en-US" sz="2400" b="1" i="1" dirty="0">
                <a:solidFill>
                  <a:srgbClr val="FFFF99"/>
                </a:solidFill>
              </a:rPr>
              <a:t>the kingdom of God has been inaugurated, </a:t>
            </a:r>
            <a:endParaRPr lang="en-US" sz="2400" b="1" dirty="0">
              <a:solidFill>
                <a:srgbClr val="FFFF99"/>
              </a:solidFill>
            </a:endParaRPr>
          </a:p>
          <a:p>
            <a:pPr marL="0" indent="0">
              <a:spcBef>
                <a:spcPts val="600"/>
              </a:spcBef>
              <a:buNone/>
            </a:pPr>
            <a:r>
              <a:rPr lang="en-US" sz="2400" b="1" i="1" dirty="0">
                <a:solidFill>
                  <a:srgbClr val="FFFF99"/>
                </a:solidFill>
              </a:rPr>
              <a:t>the Son of Man has received dominion from the Ancient of Days, </a:t>
            </a:r>
            <a:endParaRPr lang="en-US" sz="2400" b="1" dirty="0">
              <a:solidFill>
                <a:srgbClr val="FFFF99"/>
              </a:solidFill>
            </a:endParaRPr>
          </a:p>
          <a:p>
            <a:pPr marL="0" indent="0">
              <a:spcBef>
                <a:spcPts val="600"/>
              </a:spcBef>
              <a:buNone/>
            </a:pPr>
            <a:r>
              <a:rPr lang="en-US" sz="2400" b="1" i="1" dirty="0">
                <a:solidFill>
                  <a:srgbClr val="FFFF99"/>
                </a:solidFill>
              </a:rPr>
              <a:t>the Servant of the Lord, </a:t>
            </a:r>
            <a:endParaRPr lang="en-US" sz="2400" b="1" dirty="0">
              <a:solidFill>
                <a:srgbClr val="FFFF99"/>
              </a:solidFill>
            </a:endParaRPr>
          </a:p>
          <a:p>
            <a:pPr marL="0" indent="0">
              <a:spcBef>
                <a:spcPts val="600"/>
              </a:spcBef>
              <a:buNone/>
            </a:pPr>
            <a:r>
              <a:rPr lang="en-US" sz="2400" b="1" i="1" dirty="0">
                <a:solidFill>
                  <a:srgbClr val="FFFF99"/>
                </a:solidFill>
              </a:rPr>
              <a:t>having been smitten to death </a:t>
            </a:r>
            <a:endParaRPr lang="en-US" sz="2400" b="1" dirty="0">
              <a:solidFill>
                <a:srgbClr val="FFFF99"/>
              </a:solidFill>
            </a:endParaRPr>
          </a:p>
          <a:p>
            <a:pPr marL="0" indent="0">
              <a:spcBef>
                <a:spcPts val="600"/>
              </a:spcBef>
              <a:buNone/>
            </a:pPr>
            <a:r>
              <a:rPr lang="en-US" sz="2400" b="1" i="1" dirty="0">
                <a:solidFill>
                  <a:srgbClr val="FFFF99"/>
                </a:solidFill>
              </a:rPr>
              <a:t>for his people’s transgression</a:t>
            </a:r>
            <a:r>
              <a:rPr lang="en-US" sz="2400" b="1" dirty="0">
                <a:solidFill>
                  <a:srgbClr val="FFFF99"/>
                </a:solidFill>
              </a:rPr>
              <a:t> </a:t>
            </a:r>
          </a:p>
          <a:p>
            <a:pPr marL="0" indent="0">
              <a:spcBef>
                <a:spcPts val="600"/>
              </a:spcBef>
              <a:buNone/>
            </a:pPr>
            <a:r>
              <a:rPr lang="en-US" sz="2400" b="1" i="1" dirty="0">
                <a:solidFill>
                  <a:srgbClr val="FFFF99"/>
                </a:solidFill>
              </a:rPr>
              <a:t>and borne the sin of many, </a:t>
            </a:r>
            <a:endParaRPr lang="en-US" sz="2400" b="1" dirty="0">
              <a:solidFill>
                <a:srgbClr val="FFFF99"/>
              </a:solidFill>
            </a:endParaRPr>
          </a:p>
          <a:p>
            <a:pPr marL="0" indent="0">
              <a:spcBef>
                <a:spcPts val="600"/>
              </a:spcBef>
              <a:buNone/>
            </a:pPr>
            <a:r>
              <a:rPr lang="en-US" sz="2400" b="1" i="1" dirty="0">
                <a:solidFill>
                  <a:srgbClr val="FFFF99"/>
                </a:solidFill>
              </a:rPr>
              <a:t>has accomplished the divine purpose,</a:t>
            </a:r>
            <a:endParaRPr lang="en-US" sz="2400" b="1" dirty="0">
              <a:solidFill>
                <a:srgbClr val="FFFF99"/>
              </a:solidFill>
            </a:endParaRPr>
          </a:p>
          <a:p>
            <a:pPr marL="0" indent="0">
              <a:spcBef>
                <a:spcPts val="600"/>
              </a:spcBef>
              <a:buNone/>
            </a:pPr>
            <a:r>
              <a:rPr lang="en-US" sz="2400" b="1" i="1" dirty="0">
                <a:solidFill>
                  <a:srgbClr val="FFFF99"/>
                </a:solidFill>
              </a:rPr>
              <a:t>has seen light after the travail of his soul and </a:t>
            </a:r>
            <a:r>
              <a:rPr lang="en-US" sz="2400" b="1" i="1">
                <a:solidFill>
                  <a:srgbClr val="FFFF99"/>
                </a:solidFill>
              </a:rPr>
              <a:t>is now exalted </a:t>
            </a:r>
            <a:r>
              <a:rPr lang="en-US" sz="2400" b="1" i="1" dirty="0">
                <a:solidFill>
                  <a:srgbClr val="FFFF99"/>
                </a:solidFill>
              </a:rPr>
              <a:t>and extolled and made very high.</a:t>
            </a:r>
            <a:endParaRPr lang="en-US" sz="2400" b="1" dirty="0">
              <a:solidFill>
                <a:srgbClr val="FFFF99"/>
              </a:solidFill>
            </a:endParaRPr>
          </a:p>
          <a:p>
            <a:endParaRPr lang="en-US" dirty="0"/>
          </a:p>
        </p:txBody>
      </p:sp>
    </p:spTree>
    <p:extLst>
      <p:ext uri="{BB962C8B-B14F-4D97-AF65-F5344CB8AC3E}">
        <p14:creationId xmlns:p14="http://schemas.microsoft.com/office/powerpoint/2010/main" val="32721303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B29D66B-9DC1-6193-43DE-CAD23EA6E570}"/>
            </a:ext>
          </a:extLst>
        </p:cNvPr>
        <p:cNvGrpSpPr/>
        <p:nvPr/>
      </p:nvGrpSpPr>
      <p:grpSpPr>
        <a:xfrm>
          <a:off x="0" y="0"/>
          <a:ext cx="0" cy="0"/>
          <a:chOff x="0" y="0"/>
          <a:chExt cx="0" cy="0"/>
        </a:xfrm>
      </p:grpSpPr>
      <p:sp>
        <p:nvSpPr>
          <p:cNvPr id="93187" name="Rectangle 3">
            <a:extLst>
              <a:ext uri="{FF2B5EF4-FFF2-40B4-BE49-F238E27FC236}">
                <a16:creationId xmlns:a16="http://schemas.microsoft.com/office/drawing/2014/main" id="{B638BD16-67F6-088E-BA26-D02AF6E334F3}"/>
              </a:ext>
            </a:extLst>
          </p:cNvPr>
          <p:cNvSpPr>
            <a:spLocks noGrp="1" noChangeArrowheads="1"/>
          </p:cNvSpPr>
          <p:nvPr>
            <p:ph type="body" idx="1"/>
          </p:nvPr>
        </p:nvSpPr>
        <p:spPr>
          <a:xfrm>
            <a:off x="398059" y="4459705"/>
            <a:ext cx="10368553" cy="748789"/>
          </a:xfrm>
        </p:spPr>
        <p:txBody>
          <a:bodyPr/>
          <a:lstStyle/>
          <a:p>
            <a:pPr algn="r" eaLnBrk="1" hangingPunct="1">
              <a:lnSpc>
                <a:spcPct val="90000"/>
              </a:lnSpc>
              <a:buFont typeface="Wingdings" panose="05000000000000000000" pitchFamily="2" charset="2"/>
              <a:buNone/>
              <a:defRPr/>
            </a:pPr>
            <a:r>
              <a:rPr lang="en-US" altLang="en-US" sz="4400" dirty="0">
                <a:solidFill>
                  <a:srgbClr val="FF3300"/>
                </a:solidFill>
                <a:latin typeface="Matura MT Script Capitals" pitchFamily="66" charset="0"/>
              </a:rPr>
              <a:t>His Mighty Acts</a:t>
            </a:r>
          </a:p>
        </p:txBody>
      </p:sp>
      <p:sp>
        <p:nvSpPr>
          <p:cNvPr id="2" name="Slide Number Placeholder 1">
            <a:extLst>
              <a:ext uri="{FF2B5EF4-FFF2-40B4-BE49-F238E27FC236}">
                <a16:creationId xmlns:a16="http://schemas.microsoft.com/office/drawing/2014/main" id="{E125675E-7991-DDCA-EB7C-A9521C5BB7E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2157816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a:extLst>
              <a:ext uri="{FF2B5EF4-FFF2-40B4-BE49-F238E27FC236}">
                <a16:creationId xmlns:a16="http://schemas.microsoft.com/office/drawing/2014/main" id="{272999AE-6494-D2AB-F66C-D6E819026536}"/>
              </a:ext>
            </a:extLst>
          </p:cNvPr>
          <p:cNvSpPr>
            <a:spLocks noGrp="1" noChangeArrowheads="1"/>
          </p:cNvSpPr>
          <p:nvPr>
            <p:ph type="title"/>
          </p:nvPr>
        </p:nvSpPr>
        <p:spPr>
          <a:xfrm>
            <a:off x="1760539" y="692944"/>
            <a:ext cx="7793037" cy="928688"/>
          </a:xfrm>
        </p:spPr>
        <p:txBody>
          <a:bodyPr/>
          <a:lstStyle/>
          <a:p>
            <a:r>
              <a:rPr lang="en-US" altLang="en-US" sz="3600" dirty="0">
                <a:latin typeface="Impact" panose="020B0806030902050204" pitchFamily="34" charset="0"/>
              </a:rPr>
              <a:t>The Role of Signs (Mk. 8:11-26; Jn. 2:11)</a:t>
            </a:r>
          </a:p>
        </p:txBody>
      </p:sp>
      <p:sp>
        <p:nvSpPr>
          <p:cNvPr id="3" name="Content Placeholder 2">
            <a:extLst>
              <a:ext uri="{FF2B5EF4-FFF2-40B4-BE49-F238E27FC236}">
                <a16:creationId xmlns:a16="http://schemas.microsoft.com/office/drawing/2014/main" id="{3B026011-5E6F-5589-72A3-4BB0B561E372}"/>
              </a:ext>
            </a:extLst>
          </p:cNvPr>
          <p:cNvSpPr>
            <a:spLocks noGrp="1"/>
          </p:cNvSpPr>
          <p:nvPr>
            <p:ph idx="1"/>
          </p:nvPr>
        </p:nvSpPr>
        <p:spPr>
          <a:xfrm>
            <a:off x="466725" y="2028825"/>
            <a:ext cx="11372850" cy="4829175"/>
          </a:xfrm>
        </p:spPr>
        <p:txBody>
          <a:bodyPr/>
          <a:lstStyle/>
          <a:p>
            <a:pPr marL="0" indent="0">
              <a:buNone/>
              <a:defRPr/>
            </a:pPr>
            <a:r>
              <a:rPr lang="en-US" sz="2800" b="1" dirty="0">
                <a:solidFill>
                  <a:srgbClr val="FF0000"/>
                </a:solidFill>
                <a:effectLst>
                  <a:outerShdw blurRad="38100" dist="38100" dir="2700000" algn="tl">
                    <a:srgbClr val="000000">
                      <a:alpha val="43137"/>
                    </a:srgbClr>
                  </a:outerShdw>
                </a:effectLst>
              </a:rPr>
              <a:t>John’s Gospel uses the term “signs” to refer to Jesus miracles. As such, his miracles were events that pointed beyond themselves to Jesus’ identity.</a:t>
            </a:r>
          </a:p>
          <a:p>
            <a:pPr>
              <a:defRPr/>
            </a:pPr>
            <a:r>
              <a:rPr lang="en-US" sz="2400" i="1" dirty="0"/>
              <a:t>Still, while Jesus’ miracles were widely acclaimed, signs were not to be demanded.</a:t>
            </a:r>
          </a:p>
          <a:p>
            <a:pPr>
              <a:defRPr/>
            </a:pPr>
            <a:r>
              <a:rPr lang="en-US" sz="2400" i="1" dirty="0"/>
              <a:t>When the Pharisees sought a miraculous sign, Jesus refused.</a:t>
            </a:r>
          </a:p>
          <a:p>
            <a:pPr>
              <a:defRPr/>
            </a:pPr>
            <a:r>
              <a:rPr lang="en-US" sz="2400" i="1" dirty="0"/>
              <a:t>Jesus regarded “sign-seeking” as entirely inappropriate (Mt. 16:4).</a:t>
            </a:r>
          </a:p>
        </p:txBody>
      </p:sp>
      <p:sp>
        <p:nvSpPr>
          <p:cNvPr id="147460" name="Slide Number Placeholder 3">
            <a:extLst>
              <a:ext uri="{FF2B5EF4-FFF2-40B4-BE49-F238E27FC236}">
                <a16:creationId xmlns:a16="http://schemas.microsoft.com/office/drawing/2014/main" id="{EE017C4F-D6FC-73BD-3AB1-301BD5167FA9}"/>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fld id="{D6058E04-E5D2-43D0-BBD6-371696D5258D}" type="slidenum">
              <a:rPr kumimoji="0" lang="en-US" altLang="en-US" sz="14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t>33</a:t>
            </a:fld>
            <a:endParaRPr kumimoji="0" lang="en-US" altLang="en-US" sz="14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564536276"/>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1450" y="414560"/>
            <a:ext cx="8911687" cy="852265"/>
          </a:xfrm>
        </p:spPr>
        <p:txBody>
          <a:bodyPr/>
          <a:lstStyle/>
          <a:p>
            <a:r>
              <a:rPr lang="en-US" b="1" dirty="0">
                <a:solidFill>
                  <a:srgbClr val="C00000"/>
                </a:solidFill>
              </a:rPr>
              <a:t>Jesus and Nature (Lk. 8:22-25)</a:t>
            </a:r>
          </a:p>
        </p:txBody>
      </p:sp>
      <p:sp>
        <p:nvSpPr>
          <p:cNvPr id="3" name="Content Placeholder 2"/>
          <p:cNvSpPr>
            <a:spLocks noGrp="1"/>
          </p:cNvSpPr>
          <p:nvPr>
            <p:ph idx="1"/>
          </p:nvPr>
        </p:nvSpPr>
        <p:spPr>
          <a:xfrm>
            <a:off x="2295525" y="1381125"/>
            <a:ext cx="9209087" cy="4530097"/>
          </a:xfrm>
        </p:spPr>
        <p:txBody>
          <a:bodyPr>
            <a:normAutofit/>
          </a:bodyPr>
          <a:lstStyle/>
          <a:p>
            <a:pPr marL="0" indent="0">
              <a:buNone/>
            </a:pPr>
            <a:r>
              <a:rPr lang="en-US" sz="2800" b="1" dirty="0">
                <a:solidFill>
                  <a:srgbClr val="002060"/>
                </a:solidFill>
              </a:rPr>
              <a:t>The incident of the stilling of the storm became another occasion for amazement.</a:t>
            </a:r>
          </a:p>
          <a:p>
            <a:pPr lvl="1"/>
            <a:r>
              <a:rPr lang="en-US" sz="2200" i="1" dirty="0"/>
              <a:t>That Jesus had power over the elements of sea and weather were incredible signs pointing to his divinity.</a:t>
            </a:r>
          </a:p>
          <a:p>
            <a:pPr lvl="1"/>
            <a:r>
              <a:rPr lang="en-US" sz="2200" i="1" dirty="0"/>
              <a:t>It caused the disciples to ask the most basic of all questions, and indeed, the question that Luke wants to prompt from all his readers, “Who is this?”</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06134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3825" y="512462"/>
            <a:ext cx="8911687" cy="763888"/>
          </a:xfrm>
        </p:spPr>
        <p:txBody>
          <a:bodyPr/>
          <a:lstStyle/>
          <a:p>
            <a:r>
              <a:rPr lang="en-US" b="1" dirty="0">
                <a:solidFill>
                  <a:srgbClr val="C00000"/>
                </a:solidFill>
              </a:rPr>
              <a:t>Demons</a:t>
            </a:r>
          </a:p>
        </p:txBody>
      </p:sp>
      <p:sp>
        <p:nvSpPr>
          <p:cNvPr id="3" name="Content Placeholder 2"/>
          <p:cNvSpPr>
            <a:spLocks noGrp="1"/>
          </p:cNvSpPr>
          <p:nvPr>
            <p:ph idx="1"/>
          </p:nvPr>
        </p:nvSpPr>
        <p:spPr>
          <a:xfrm>
            <a:off x="2247900" y="1400175"/>
            <a:ext cx="9256712" cy="4511047"/>
          </a:xfrm>
        </p:spPr>
        <p:txBody>
          <a:bodyPr>
            <a:normAutofit/>
          </a:bodyPr>
          <a:lstStyle/>
          <a:p>
            <a:pPr marL="0" indent="0">
              <a:buNone/>
            </a:pPr>
            <a:r>
              <a:rPr lang="en-US" sz="2800" b="1" dirty="0">
                <a:solidFill>
                  <a:srgbClr val="002060"/>
                </a:solidFill>
              </a:rPr>
              <a:t>Jesus was repeatedly confronted by demonized people (Lk. 4:31-36, 41; 8:26-39; 9:37-43).</a:t>
            </a:r>
          </a:p>
          <a:p>
            <a:pPr lvl="1"/>
            <a:r>
              <a:rPr lang="en-US" sz="2200" i="1" dirty="0"/>
              <a:t>He compared his power over demons to God’s power over the Egyptian magicians during the exodus (11:20; cf. Ex 8:19).</a:t>
            </a:r>
          </a:p>
          <a:p>
            <a:pPr lvl="1"/>
            <a:r>
              <a:rPr lang="en-US" sz="2200" i="1" dirty="0"/>
              <a:t>Sometimes demonization was linked to sickness and at other times to insanity, though this is not a necessary connection.</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18677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a:extLst>
            <a:ext uri="{FF2B5EF4-FFF2-40B4-BE49-F238E27FC236}">
              <a16:creationId xmlns:a16="http://schemas.microsoft.com/office/drawing/2014/main" id="{1720ED23-5C0C-C651-927F-444C0B636BC9}"/>
            </a:ext>
          </a:extLst>
        </p:cNvPr>
        <p:cNvGrpSpPr/>
        <p:nvPr/>
      </p:nvGrpSpPr>
      <p:grpSpPr>
        <a:xfrm>
          <a:off x="0" y="0"/>
          <a:ext cx="0" cy="0"/>
          <a:chOff x="0" y="0"/>
          <a:chExt cx="0" cy="0"/>
        </a:xfrm>
      </p:grpSpPr>
      <p:sp>
        <p:nvSpPr>
          <p:cNvPr id="89090" name="Slide Number Placeholder 5">
            <a:extLst>
              <a:ext uri="{FF2B5EF4-FFF2-40B4-BE49-F238E27FC236}">
                <a16:creationId xmlns:a16="http://schemas.microsoft.com/office/drawing/2014/main" id="{BA51B32E-73F4-DBDF-5E93-4B4D714CD08A}"/>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fld id="{594CB850-F9E0-473F-841B-E7E1670E3B3B}" type="slidenum">
              <a:rPr kumimoji="0" lang="en-US" altLang="en-US" sz="1400" b="0" i="0" u="none" strike="noStrike" kern="1200" cap="none" spc="0" normalizeH="0" baseline="0" noProof="0" smtClean="0">
                <a:ln>
                  <a:noFill/>
                </a:ln>
                <a:solidFill>
                  <a:srgbClr val="000000"/>
                </a:solidFill>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t>36</a:t>
            </a:fld>
            <a:endParaRPr kumimoji="0" lang="en-US" altLang="en-US" sz="14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
        <p:nvSpPr>
          <p:cNvPr id="89091" name="Rectangle 2">
            <a:extLst>
              <a:ext uri="{FF2B5EF4-FFF2-40B4-BE49-F238E27FC236}">
                <a16:creationId xmlns:a16="http://schemas.microsoft.com/office/drawing/2014/main" id="{5637CEC2-4CF3-502B-DAB6-9ECAF10F4C4C}"/>
              </a:ext>
            </a:extLst>
          </p:cNvPr>
          <p:cNvSpPr>
            <a:spLocks noGrp="1" noChangeArrowheads="1"/>
          </p:cNvSpPr>
          <p:nvPr>
            <p:ph type="title"/>
          </p:nvPr>
        </p:nvSpPr>
        <p:spPr>
          <a:xfrm>
            <a:off x="2874964" y="252415"/>
            <a:ext cx="7793037" cy="776286"/>
          </a:xfrm>
        </p:spPr>
        <p:txBody>
          <a:bodyPr/>
          <a:lstStyle/>
          <a:p>
            <a:pPr eaLnBrk="1" hangingPunct="1"/>
            <a:r>
              <a:rPr lang="en-US" altLang="en-US" sz="4000" dirty="0">
                <a:latin typeface="Impact" panose="020B0806030902050204" pitchFamily="34" charset="0"/>
              </a:rPr>
              <a:t>The Language of Demonization</a:t>
            </a:r>
          </a:p>
        </p:txBody>
      </p:sp>
      <p:sp>
        <p:nvSpPr>
          <p:cNvPr id="167939" name="Rectangle 3">
            <a:extLst>
              <a:ext uri="{FF2B5EF4-FFF2-40B4-BE49-F238E27FC236}">
                <a16:creationId xmlns:a16="http://schemas.microsoft.com/office/drawing/2014/main" id="{3C19A1EC-2AAC-2563-F6AE-E51CCA33FFA4}"/>
              </a:ext>
            </a:extLst>
          </p:cNvPr>
          <p:cNvSpPr>
            <a:spLocks noGrp="1" noChangeArrowheads="1"/>
          </p:cNvSpPr>
          <p:nvPr>
            <p:ph type="body" idx="1"/>
          </p:nvPr>
        </p:nvSpPr>
        <p:spPr>
          <a:xfrm>
            <a:off x="809625" y="1314450"/>
            <a:ext cx="10963275" cy="5386388"/>
          </a:xfrm>
        </p:spPr>
        <p:txBody>
          <a:bodyPr/>
          <a:lstStyle/>
          <a:p>
            <a:pPr eaLnBrk="1" hangingPunct="1">
              <a:lnSpc>
                <a:spcPct val="90000"/>
              </a:lnSpc>
              <a:buFont typeface="Wingdings" panose="05000000000000000000" pitchFamily="2" charset="2"/>
              <a:buNone/>
              <a:defRPr/>
            </a:pPr>
            <a:r>
              <a:rPr lang="en-US" altLang="en-US" sz="2800" b="1" dirty="0">
                <a:solidFill>
                  <a:srgbClr val="0070C0"/>
                </a:solidFill>
                <a:effectLst>
                  <a:outerShdw blurRad="38100" dist="38100" dir="2700000" algn="tl">
                    <a:srgbClr val="000000">
                      <a:alpha val="43137"/>
                    </a:srgbClr>
                  </a:outerShdw>
                </a:effectLst>
              </a:rPr>
              <a:t>Expressions describing demonization in the Synoptic Gospels are:</a:t>
            </a:r>
          </a:p>
          <a:p>
            <a:pPr eaLnBrk="1" hangingPunct="1">
              <a:lnSpc>
                <a:spcPct val="90000"/>
              </a:lnSpc>
              <a:defRPr/>
            </a:pPr>
            <a:r>
              <a:rPr lang="el-GR" altLang="en-US" sz="2400" dirty="0">
                <a:latin typeface="Arial Narrow" panose="020B0606020202030204" pitchFamily="34" charset="0"/>
              </a:rPr>
              <a:t>δαιμονιζομαι</a:t>
            </a:r>
            <a:r>
              <a:rPr lang="en-US" altLang="en-US" sz="2400" i="1" dirty="0">
                <a:latin typeface="Arial Narrow" panose="020B0606020202030204" pitchFamily="34" charset="0"/>
              </a:rPr>
              <a:t> = to be demonized, to be “possessed” by a demon (this is the term preferred by Matthew)</a:t>
            </a:r>
            <a:endParaRPr lang="en-US" altLang="en-US" sz="2400" dirty="0">
              <a:latin typeface="Greekth" panose="02020803070505020304" pitchFamily="18" charset="0"/>
            </a:endParaRPr>
          </a:p>
          <a:p>
            <a:pPr eaLnBrk="1" hangingPunct="1">
              <a:lnSpc>
                <a:spcPct val="90000"/>
              </a:lnSpc>
              <a:defRPr/>
            </a:pPr>
            <a:r>
              <a:rPr lang="el-GR" altLang="en-US" sz="2400" dirty="0">
                <a:latin typeface="Arial Narrow" panose="020B0606020202030204" pitchFamily="34" charset="0"/>
              </a:rPr>
              <a:t>εχω...δαιμονιον/πωευμα ακαθαρτου</a:t>
            </a:r>
            <a:r>
              <a:rPr lang="el-GR" altLang="en-US" sz="2400" i="1" dirty="0">
                <a:latin typeface="Arial Narrow" panose="020B0606020202030204" pitchFamily="34" charset="0"/>
              </a:rPr>
              <a:t> </a:t>
            </a:r>
            <a:r>
              <a:rPr lang="en-US" altLang="en-US" sz="2400" i="1" dirty="0">
                <a:latin typeface="Arial Narrow" panose="020B0606020202030204" pitchFamily="34" charset="0"/>
              </a:rPr>
              <a:t>= to have a demon, to have an unclean spirit</a:t>
            </a:r>
            <a:endParaRPr lang="en-US" altLang="en-US" sz="2400" dirty="0">
              <a:latin typeface="Greekth" panose="02020803070505020304" pitchFamily="18" charset="0"/>
            </a:endParaRPr>
          </a:p>
          <a:p>
            <a:pPr eaLnBrk="1" hangingPunct="1">
              <a:lnSpc>
                <a:spcPct val="90000"/>
              </a:lnSpc>
              <a:buFont typeface="Wingdings" panose="05000000000000000000" pitchFamily="2" charset="2"/>
              <a:buNone/>
              <a:defRPr/>
            </a:pPr>
            <a:r>
              <a:rPr lang="en-US" altLang="en-US" sz="2800" b="1" dirty="0">
                <a:solidFill>
                  <a:srgbClr val="0070C0"/>
                </a:solidFill>
                <a:effectLst>
                  <a:outerShdw blurRad="38100" dist="38100" dir="2700000" algn="tl">
                    <a:srgbClr val="000000">
                      <a:alpha val="43137"/>
                    </a:srgbClr>
                  </a:outerShdw>
                </a:effectLst>
              </a:rPr>
              <a:t>Associated verbs:</a:t>
            </a:r>
          </a:p>
          <a:p>
            <a:pPr eaLnBrk="1" hangingPunct="1">
              <a:lnSpc>
                <a:spcPct val="90000"/>
              </a:lnSpc>
              <a:defRPr/>
            </a:pPr>
            <a:r>
              <a:rPr lang="el-GR" altLang="en-US" sz="2400" dirty="0">
                <a:latin typeface="Arial Narrow" panose="020B0606020202030204" pitchFamily="34" charset="0"/>
              </a:rPr>
              <a:t>εισερχομαι </a:t>
            </a:r>
            <a:r>
              <a:rPr lang="en-US" altLang="en-US" sz="2400" dirty="0">
                <a:latin typeface="Arial Narrow" panose="020B0606020202030204" pitchFamily="34" charset="0"/>
              </a:rPr>
              <a:t>= </a:t>
            </a:r>
            <a:r>
              <a:rPr lang="en-US" altLang="en-US" sz="2400" i="1" dirty="0">
                <a:latin typeface="Arial Narrow" panose="020B0606020202030204" pitchFamily="34" charset="0"/>
              </a:rPr>
              <a:t>to enter</a:t>
            </a:r>
            <a:endParaRPr lang="en-US" altLang="en-US" sz="2400" dirty="0">
              <a:latin typeface="Greekth" panose="02020803070505020304" pitchFamily="18" charset="0"/>
            </a:endParaRPr>
          </a:p>
          <a:p>
            <a:pPr eaLnBrk="1" hangingPunct="1">
              <a:lnSpc>
                <a:spcPct val="90000"/>
              </a:lnSpc>
              <a:defRPr/>
            </a:pPr>
            <a:r>
              <a:rPr lang="el-GR" altLang="en-US" sz="2400" dirty="0">
                <a:latin typeface="Arial Narrow" panose="020B0606020202030204" pitchFamily="34" charset="0"/>
              </a:rPr>
              <a:t>εκβαλλω</a:t>
            </a:r>
            <a:r>
              <a:rPr lang="el-GR" altLang="en-US" sz="2400" i="1" dirty="0">
                <a:latin typeface="Arial Narrow" panose="020B0606020202030204" pitchFamily="34" charset="0"/>
              </a:rPr>
              <a:t> </a:t>
            </a:r>
            <a:r>
              <a:rPr lang="en-US" altLang="en-US" sz="2400" i="1" dirty="0">
                <a:latin typeface="Arial Narrow" panose="020B0606020202030204" pitchFamily="34" charset="0"/>
              </a:rPr>
              <a:t>= to drive out</a:t>
            </a:r>
            <a:endParaRPr lang="en-US" altLang="en-US" sz="2400" dirty="0">
              <a:latin typeface="Greekth" panose="02020803070505020304" pitchFamily="18" charset="0"/>
            </a:endParaRPr>
          </a:p>
          <a:p>
            <a:pPr eaLnBrk="1" hangingPunct="1">
              <a:lnSpc>
                <a:spcPct val="90000"/>
              </a:lnSpc>
              <a:defRPr/>
            </a:pPr>
            <a:r>
              <a:rPr lang="el-GR" altLang="en-US" sz="2400" dirty="0">
                <a:latin typeface="Arial Narrow" panose="020B0606020202030204" pitchFamily="34" charset="0"/>
              </a:rPr>
              <a:t>εξερχομαι</a:t>
            </a:r>
            <a:r>
              <a:rPr lang="el-GR" altLang="en-US" sz="2400" i="1" dirty="0">
                <a:latin typeface="Arial Narrow" panose="020B0606020202030204" pitchFamily="34" charset="0"/>
              </a:rPr>
              <a:t> </a:t>
            </a:r>
            <a:r>
              <a:rPr lang="en-US" altLang="en-US" sz="2400" i="1" dirty="0">
                <a:latin typeface="Arial Narrow" panose="020B0606020202030204" pitchFamily="34" charset="0"/>
              </a:rPr>
              <a:t>= to come out</a:t>
            </a:r>
            <a:endParaRPr lang="en-US" altLang="en-US" sz="2400" dirty="0">
              <a:latin typeface="Greekth" panose="02020803070505020304" pitchFamily="18" charset="0"/>
            </a:endParaRPr>
          </a:p>
        </p:txBody>
      </p:sp>
    </p:spTree>
    <p:extLst>
      <p:ext uri="{BB962C8B-B14F-4D97-AF65-F5344CB8AC3E}">
        <p14:creationId xmlns:p14="http://schemas.microsoft.com/office/powerpoint/2010/main" val="2271842619"/>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67939">
                                            <p:txEl>
                                              <p:pRg st="0" end="0"/>
                                            </p:txEl>
                                          </p:spTgt>
                                        </p:tgtEl>
                                        <p:attrNameLst>
                                          <p:attrName>style.visibility</p:attrName>
                                        </p:attrNameLst>
                                      </p:cBhvr>
                                      <p:to>
                                        <p:strVal val="visible"/>
                                      </p:to>
                                    </p:set>
                                    <p:anim calcmode="lin" valueType="num">
                                      <p:cBhvr>
                                        <p:cTn id="7" dur="500" fill="hold"/>
                                        <p:tgtEl>
                                          <p:spTgt spid="16793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793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9">
                                            <p:txEl>
                                              <p:pRg st="1" end="1"/>
                                            </p:txEl>
                                          </p:spTgt>
                                        </p:tgtEl>
                                        <p:attrNameLst>
                                          <p:attrName>style.visibility</p:attrName>
                                        </p:attrNameLst>
                                      </p:cBhvr>
                                      <p:to>
                                        <p:strVal val="visible"/>
                                      </p:to>
                                    </p:set>
                                    <p:anim calcmode="lin" valueType="num">
                                      <p:cBhvr additive="base">
                                        <p:cTn id="13" dur="500" fill="hold"/>
                                        <p:tgtEl>
                                          <p:spTgt spid="1679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9">
                                            <p:txEl>
                                              <p:pRg st="2" end="2"/>
                                            </p:txEl>
                                          </p:spTgt>
                                        </p:tgtEl>
                                        <p:attrNameLst>
                                          <p:attrName>style.visibility</p:attrName>
                                        </p:attrNameLst>
                                      </p:cBhvr>
                                      <p:to>
                                        <p:strVal val="visible"/>
                                      </p:to>
                                    </p:set>
                                    <p:anim calcmode="lin" valueType="num">
                                      <p:cBhvr additive="base">
                                        <p:cTn id="19" dur="500" fill="hold"/>
                                        <p:tgtEl>
                                          <p:spTgt spid="1679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167939">
                                            <p:txEl>
                                              <p:pRg st="3" end="3"/>
                                            </p:txEl>
                                          </p:spTgt>
                                        </p:tgtEl>
                                        <p:attrNameLst>
                                          <p:attrName>style.visibility</p:attrName>
                                        </p:attrNameLst>
                                      </p:cBhvr>
                                      <p:to>
                                        <p:strVal val="visible"/>
                                      </p:to>
                                    </p:set>
                                    <p:anim calcmode="lin" valueType="num">
                                      <p:cBhvr>
                                        <p:cTn id="25" dur="500" fill="hold"/>
                                        <p:tgtEl>
                                          <p:spTgt spid="16793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6793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167939">
                                            <p:txEl>
                                              <p:pRg st="4" end="4"/>
                                            </p:txEl>
                                          </p:spTgt>
                                        </p:tgtEl>
                                        <p:attrNameLst>
                                          <p:attrName>style.visibility</p:attrName>
                                        </p:attrNameLst>
                                      </p:cBhvr>
                                      <p:to>
                                        <p:strVal val="visible"/>
                                      </p:to>
                                    </p:set>
                                    <p:anim calcmode="lin" valueType="num">
                                      <p:cBhvr>
                                        <p:cTn id="31" dur="500" fill="hold"/>
                                        <p:tgtEl>
                                          <p:spTgt spid="167939">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6793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9">
                                            <p:txEl>
                                              <p:pRg st="5" end="5"/>
                                            </p:txEl>
                                          </p:spTgt>
                                        </p:tgtEl>
                                        <p:attrNameLst>
                                          <p:attrName>style.visibility</p:attrName>
                                        </p:attrNameLst>
                                      </p:cBhvr>
                                      <p:to>
                                        <p:strVal val="visible"/>
                                      </p:to>
                                    </p:set>
                                    <p:anim calcmode="lin" valueType="num">
                                      <p:cBhvr additive="base">
                                        <p:cTn id="37" dur="500" fill="hold"/>
                                        <p:tgtEl>
                                          <p:spTgt spid="16793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9">
                                            <p:txEl>
                                              <p:pRg st="5" end="5"/>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67939">
                                            <p:txEl>
                                              <p:pRg st="6" end="6"/>
                                            </p:txEl>
                                          </p:spTgt>
                                        </p:tgtEl>
                                        <p:attrNameLst>
                                          <p:attrName>style.visibility</p:attrName>
                                        </p:attrNameLst>
                                      </p:cBhvr>
                                      <p:to>
                                        <p:strVal val="visible"/>
                                      </p:to>
                                    </p:set>
                                    <p:anim calcmode="lin" valueType="num">
                                      <p:cBhvr additive="base">
                                        <p:cTn id="41" dur="500" fill="hold"/>
                                        <p:tgtEl>
                                          <p:spTgt spid="167939">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6793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a:extLst>
            <a:ext uri="{FF2B5EF4-FFF2-40B4-BE49-F238E27FC236}">
              <a16:creationId xmlns:a16="http://schemas.microsoft.com/office/drawing/2014/main" id="{E4C0CA45-825F-CF1E-2875-24D185DF5CB1}"/>
            </a:ext>
          </a:extLst>
        </p:cNvPr>
        <p:cNvGrpSpPr/>
        <p:nvPr/>
      </p:nvGrpSpPr>
      <p:grpSpPr>
        <a:xfrm>
          <a:off x="0" y="0"/>
          <a:ext cx="0" cy="0"/>
          <a:chOff x="0" y="0"/>
          <a:chExt cx="0" cy="0"/>
        </a:xfrm>
      </p:grpSpPr>
      <p:sp>
        <p:nvSpPr>
          <p:cNvPr id="97282" name="Slide Number Placeholder 5">
            <a:extLst>
              <a:ext uri="{FF2B5EF4-FFF2-40B4-BE49-F238E27FC236}">
                <a16:creationId xmlns:a16="http://schemas.microsoft.com/office/drawing/2014/main" id="{A15A6F6E-48CF-BFA2-F2F1-D01A89636E89}"/>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fld id="{51D497EF-9224-43E6-9D43-620A996D7CD9}" type="slidenum">
              <a:rPr kumimoji="0" lang="en-US" altLang="en-US" sz="1400" b="0" i="0" u="none" strike="noStrike" kern="1200" cap="none" spc="0" normalizeH="0" baseline="0" noProof="0" smtClean="0">
                <a:ln>
                  <a:noFill/>
                </a:ln>
                <a:solidFill>
                  <a:srgbClr val="000000"/>
                </a:solidFill>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t>37</a:t>
            </a:fld>
            <a:endParaRPr kumimoji="0" lang="en-US" altLang="en-US" sz="14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
        <p:nvSpPr>
          <p:cNvPr id="97283" name="Rectangle 2">
            <a:extLst>
              <a:ext uri="{FF2B5EF4-FFF2-40B4-BE49-F238E27FC236}">
                <a16:creationId xmlns:a16="http://schemas.microsoft.com/office/drawing/2014/main" id="{4597B1E4-91DD-C678-81F3-596A806DC479}"/>
              </a:ext>
            </a:extLst>
          </p:cNvPr>
          <p:cNvSpPr>
            <a:spLocks noGrp="1" noChangeArrowheads="1"/>
          </p:cNvSpPr>
          <p:nvPr>
            <p:ph type="title"/>
          </p:nvPr>
        </p:nvSpPr>
        <p:spPr>
          <a:xfrm>
            <a:off x="1828801" y="157164"/>
            <a:ext cx="7877175" cy="757237"/>
          </a:xfrm>
        </p:spPr>
        <p:txBody>
          <a:bodyPr/>
          <a:lstStyle/>
          <a:p>
            <a:pPr algn="ctr" eaLnBrk="1" hangingPunct="1"/>
            <a:r>
              <a:rPr lang="en-US" altLang="en-US">
                <a:solidFill>
                  <a:srgbClr val="800000"/>
                </a:solidFill>
                <a:latin typeface="Eras Demi ITC" panose="020B0805030504020804" pitchFamily="34" charset="0"/>
              </a:rPr>
              <a:t>The Issue of Ritual Impurity</a:t>
            </a:r>
          </a:p>
        </p:txBody>
      </p:sp>
      <p:sp>
        <p:nvSpPr>
          <p:cNvPr id="166915" name="Rectangle 3">
            <a:extLst>
              <a:ext uri="{FF2B5EF4-FFF2-40B4-BE49-F238E27FC236}">
                <a16:creationId xmlns:a16="http://schemas.microsoft.com/office/drawing/2014/main" id="{0A873326-B2F0-86E3-E422-F569B21D6424}"/>
              </a:ext>
            </a:extLst>
          </p:cNvPr>
          <p:cNvSpPr>
            <a:spLocks noGrp="1" noChangeArrowheads="1"/>
          </p:cNvSpPr>
          <p:nvPr>
            <p:ph type="body" idx="1"/>
          </p:nvPr>
        </p:nvSpPr>
        <p:spPr>
          <a:xfrm>
            <a:off x="590550" y="1047750"/>
            <a:ext cx="11087100" cy="5734050"/>
          </a:xfrm>
        </p:spPr>
        <p:txBody>
          <a:bodyPr/>
          <a:lstStyle/>
          <a:p>
            <a:pPr eaLnBrk="1" hangingPunct="1">
              <a:buFont typeface="Wingdings" panose="05000000000000000000" pitchFamily="2" charset="2"/>
              <a:buNone/>
              <a:defRPr/>
            </a:pPr>
            <a:r>
              <a:rPr lang="en-US" altLang="en-US" sz="2800" b="1" dirty="0">
                <a:solidFill>
                  <a:schemeClr val="tx2">
                    <a:lumMod val="75000"/>
                  </a:schemeClr>
                </a:solidFill>
              </a:rPr>
              <a:t>Various sorts of contact caused ritual impurity, which meant that one was barred from temple worship. Typically, Jews would have avoided all such contact.</a:t>
            </a:r>
          </a:p>
          <a:p>
            <a:pPr eaLnBrk="1" hangingPunct="1">
              <a:defRPr/>
            </a:pPr>
            <a:r>
              <a:rPr lang="en-US" altLang="en-US" sz="2400" i="1" dirty="0">
                <a:latin typeface="Arial" panose="020B0604020202020204" pitchFamily="34" charset="0"/>
              </a:rPr>
              <a:t>In healing the man with leprosy, instead of ritual uncleanness being transferred to Jesus (cf. Lv. 5:3), the sanctity of Jesus was transferred to the leper (Mk</a:t>
            </a:r>
            <a:r>
              <a:rPr lang="el-GR" altLang="en-US" sz="2400" i="1" dirty="0">
                <a:latin typeface="Arial" panose="020B0604020202020204" pitchFamily="34" charset="0"/>
              </a:rPr>
              <a:t>. </a:t>
            </a:r>
            <a:r>
              <a:rPr lang="en-US" altLang="en-US" sz="2400" i="1" dirty="0">
                <a:latin typeface="Arial" panose="020B0604020202020204" pitchFamily="34" charset="0"/>
              </a:rPr>
              <a:t>1:40-44).</a:t>
            </a:r>
          </a:p>
          <a:p>
            <a:pPr eaLnBrk="1" hangingPunct="1">
              <a:defRPr/>
            </a:pPr>
            <a:r>
              <a:rPr lang="en-US" altLang="en-US" sz="2400" i="1" dirty="0">
                <a:latin typeface="Arial" panose="020B0604020202020204" pitchFamily="34" charset="0"/>
              </a:rPr>
              <a:t>In his robe being touched by the woman with the hemorrhage, the ritual uncleanness of contact with blood was reversed by Jesus’ act of healing (Mk</a:t>
            </a:r>
            <a:r>
              <a:rPr lang="el-GR" altLang="en-US" sz="2400" i="1" dirty="0">
                <a:latin typeface="Arial" panose="020B0604020202020204" pitchFamily="34" charset="0"/>
              </a:rPr>
              <a:t>. </a:t>
            </a:r>
            <a:r>
              <a:rPr lang="en-US" altLang="en-US" sz="2400" i="1" dirty="0">
                <a:latin typeface="Arial" panose="020B0604020202020204" pitchFamily="34" charset="0"/>
              </a:rPr>
              <a:t>5:25-34; cf. Lv. 15:25-27, 31).</a:t>
            </a:r>
          </a:p>
          <a:p>
            <a:pPr eaLnBrk="1" hangingPunct="1">
              <a:defRPr/>
            </a:pPr>
            <a:r>
              <a:rPr lang="en-US" altLang="en-US" sz="2400" i="1" dirty="0">
                <a:latin typeface="Arial" panose="020B0604020202020204" pitchFamily="34" charset="0"/>
              </a:rPr>
              <a:t>In touching the dead girl, Jesus reversed the ritual uncleanness of contact with a corpse by raising her to life (Mk</a:t>
            </a:r>
            <a:r>
              <a:rPr lang="el-GR" altLang="en-US" sz="2400" i="1" dirty="0">
                <a:latin typeface="Arial" panose="020B0604020202020204" pitchFamily="34" charset="0"/>
              </a:rPr>
              <a:t>. </a:t>
            </a:r>
            <a:r>
              <a:rPr lang="en-US" altLang="en-US" sz="2400" i="1" dirty="0">
                <a:latin typeface="Arial" panose="020B0604020202020204" pitchFamily="34" charset="0"/>
              </a:rPr>
              <a:t>5:41; cf. Lv. 19:14; Nu. 19).</a:t>
            </a:r>
          </a:p>
        </p:txBody>
      </p:sp>
    </p:spTree>
    <p:extLst>
      <p:ext uri="{BB962C8B-B14F-4D97-AF65-F5344CB8AC3E}">
        <p14:creationId xmlns:p14="http://schemas.microsoft.com/office/powerpoint/2010/main" val="270615621"/>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66915">
                                            <p:txEl>
                                              <p:pRg st="0" end="0"/>
                                            </p:txEl>
                                          </p:spTgt>
                                        </p:tgtEl>
                                        <p:attrNameLst>
                                          <p:attrName>style.visibility</p:attrName>
                                        </p:attrNameLst>
                                      </p:cBhvr>
                                      <p:to>
                                        <p:strVal val="visible"/>
                                      </p:to>
                                    </p:set>
                                    <p:anim calcmode="lin" valueType="num">
                                      <p:cBhvr>
                                        <p:cTn id="7" dur="500" fill="hold"/>
                                        <p:tgtEl>
                                          <p:spTgt spid="1669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691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66915">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166915">
                                            <p:txEl>
                                              <p:pRg st="1" end="1"/>
                                            </p:txEl>
                                          </p:spTgt>
                                        </p:tgtEl>
                                        <p:attrNameLst>
                                          <p:attrName>style.visibility</p:attrName>
                                        </p:attrNameLst>
                                      </p:cBhvr>
                                      <p:to>
                                        <p:strVal val="visible"/>
                                      </p:to>
                                    </p:set>
                                    <p:anim calcmode="lin" valueType="num">
                                      <p:cBhvr additive="base">
                                        <p:cTn id="14" dur="500" fill="hold"/>
                                        <p:tgtEl>
                                          <p:spTgt spid="166915">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669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166915">
                                            <p:txEl>
                                              <p:pRg st="2" end="2"/>
                                            </p:txEl>
                                          </p:spTgt>
                                        </p:tgtEl>
                                        <p:attrNameLst>
                                          <p:attrName>style.visibility</p:attrName>
                                        </p:attrNameLst>
                                      </p:cBhvr>
                                      <p:to>
                                        <p:strVal val="visible"/>
                                      </p:to>
                                    </p:set>
                                    <p:anim calcmode="lin" valueType="num">
                                      <p:cBhvr additive="base">
                                        <p:cTn id="20" dur="500" fill="hold"/>
                                        <p:tgtEl>
                                          <p:spTgt spid="166915">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669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66915">
                                            <p:txEl>
                                              <p:pRg st="3" end="3"/>
                                            </p:txEl>
                                          </p:spTgt>
                                        </p:tgtEl>
                                        <p:attrNameLst>
                                          <p:attrName>style.visibility</p:attrName>
                                        </p:attrNameLst>
                                      </p:cBhvr>
                                      <p:to>
                                        <p:strVal val="visible"/>
                                      </p:to>
                                    </p:set>
                                    <p:anim calcmode="lin" valueType="num">
                                      <p:cBhvr additive="base">
                                        <p:cTn id="26" dur="500" fill="hold"/>
                                        <p:tgtEl>
                                          <p:spTgt spid="166915">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6691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9FDC4-D374-AB90-7DBF-AEB47AAFBD28}"/>
            </a:ext>
          </a:extLst>
        </p:cNvPr>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78DA5D0-2F73-9665-11E7-1BFA708732D6}"/>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9037E4-DAD1-43FC-BADE-AF398E107FD0}"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endParaRPr>
          </a:p>
        </p:txBody>
      </p:sp>
      <p:sp>
        <p:nvSpPr>
          <p:cNvPr id="209922" name="Rectangle 2">
            <a:extLst>
              <a:ext uri="{FF2B5EF4-FFF2-40B4-BE49-F238E27FC236}">
                <a16:creationId xmlns:a16="http://schemas.microsoft.com/office/drawing/2014/main" id="{63D223A5-524B-D17E-74FF-DAF31F4144C1}"/>
              </a:ext>
            </a:extLst>
          </p:cNvPr>
          <p:cNvSpPr>
            <a:spLocks noGrp="1" noChangeArrowheads="1"/>
          </p:cNvSpPr>
          <p:nvPr>
            <p:ph type="title"/>
          </p:nvPr>
        </p:nvSpPr>
        <p:spPr>
          <a:xfrm>
            <a:off x="704850" y="152400"/>
            <a:ext cx="11087100" cy="1169988"/>
          </a:xfrm>
        </p:spPr>
        <p:txBody>
          <a:bodyPr/>
          <a:lstStyle/>
          <a:p>
            <a:pPr algn="l" eaLnBrk="1" hangingPunct="1">
              <a:defRPr/>
            </a:pPr>
            <a:r>
              <a:rPr lang="en-US" altLang="en-US" sz="4000" dirty="0">
                <a:latin typeface="Eras Demi ITC" pitchFamily="34" charset="0"/>
              </a:rPr>
              <a:t>The relationship of purity laws to Jesus’ contact with Gentiles</a:t>
            </a:r>
          </a:p>
        </p:txBody>
      </p:sp>
      <p:sp>
        <p:nvSpPr>
          <p:cNvPr id="209923" name="Rectangle 3">
            <a:extLst>
              <a:ext uri="{FF2B5EF4-FFF2-40B4-BE49-F238E27FC236}">
                <a16:creationId xmlns:a16="http://schemas.microsoft.com/office/drawing/2014/main" id="{C3AB97E9-B1A7-18AB-1689-F11DC232126D}"/>
              </a:ext>
            </a:extLst>
          </p:cNvPr>
          <p:cNvSpPr>
            <a:spLocks noGrp="1" noChangeArrowheads="1"/>
          </p:cNvSpPr>
          <p:nvPr>
            <p:ph type="body" idx="1"/>
          </p:nvPr>
        </p:nvSpPr>
        <p:spPr>
          <a:xfrm>
            <a:off x="704849" y="1571624"/>
            <a:ext cx="11087099" cy="5057775"/>
          </a:xfrm>
        </p:spPr>
        <p:txBody>
          <a:bodyPr/>
          <a:lstStyle/>
          <a:p>
            <a:pPr eaLnBrk="1" hangingPunct="1">
              <a:lnSpc>
                <a:spcPct val="90000"/>
              </a:lnSpc>
              <a:defRPr/>
            </a:pPr>
            <a:r>
              <a:rPr lang="en-US" altLang="en-US" sz="2400" b="1" dirty="0">
                <a:solidFill>
                  <a:srgbClr val="FFCC00"/>
                </a:solidFill>
              </a:rPr>
              <a:t>Earlier, the Roman centurion recognized that Jewish contact with a Gentile was unacceptable (Mt. 8:8).</a:t>
            </a:r>
          </a:p>
          <a:p>
            <a:pPr eaLnBrk="1" hangingPunct="1">
              <a:lnSpc>
                <a:spcPct val="90000"/>
              </a:lnSpc>
              <a:defRPr/>
            </a:pPr>
            <a:r>
              <a:rPr lang="en-US" altLang="en-US" sz="2400" b="1" dirty="0">
                <a:solidFill>
                  <a:srgbClr val="FFCC00"/>
                </a:solidFill>
              </a:rPr>
              <a:t>Here, Jesus is approached directly by a Gentile woman in behalf of her demonized daughter (Mt. 15:21ff.).</a:t>
            </a:r>
          </a:p>
          <a:p>
            <a:pPr lvl="1" eaLnBrk="1" hangingPunct="1">
              <a:lnSpc>
                <a:spcPct val="90000"/>
              </a:lnSpc>
              <a:defRPr/>
            </a:pPr>
            <a:r>
              <a:rPr lang="en-US" altLang="en-US" sz="2000" b="1" i="1" dirty="0"/>
              <a:t>Though Jesus conceded that his ministry at this time was restricted to Israel (cf. 10:5-6), he nonetheless responded to the Gentile woman’s desperate plea (15:24).</a:t>
            </a:r>
          </a:p>
          <a:p>
            <a:pPr lvl="1" eaLnBrk="1" hangingPunct="1">
              <a:lnSpc>
                <a:spcPct val="90000"/>
              </a:lnSpc>
              <a:defRPr/>
            </a:pPr>
            <a:r>
              <a:rPr lang="en-US" altLang="en-US" sz="2000" b="1" i="1" dirty="0"/>
              <a:t>This occasion becomes a prelude to the universal commission of Jesus at the climax of Matthew’s Gospel (28:19).</a:t>
            </a:r>
          </a:p>
          <a:p>
            <a:pPr eaLnBrk="1" hangingPunct="1">
              <a:lnSpc>
                <a:spcPct val="90000"/>
              </a:lnSpc>
              <a:defRPr/>
            </a:pPr>
            <a:r>
              <a:rPr lang="en-US" altLang="en-US" sz="2400" b="1" dirty="0">
                <a:solidFill>
                  <a:srgbClr val="FFCC00"/>
                </a:solidFill>
              </a:rPr>
              <a:t>The healing of the Phoenician woman’s daughter is immediately followed by the feeding of the 4000, presumably a large crowd of non-Jews (based on the expression “they praised the God of Israel”, Mt. 15:31b).</a:t>
            </a:r>
          </a:p>
        </p:txBody>
      </p:sp>
    </p:spTree>
    <p:extLst>
      <p:ext uri="{BB962C8B-B14F-4D97-AF65-F5344CB8AC3E}">
        <p14:creationId xmlns:p14="http://schemas.microsoft.com/office/powerpoint/2010/main" val="15687611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9923">
                                            <p:txEl>
                                              <p:pRg st="0" end="0"/>
                                            </p:txEl>
                                          </p:spTgt>
                                        </p:tgtEl>
                                        <p:attrNameLst>
                                          <p:attrName>style.visibility</p:attrName>
                                        </p:attrNameLst>
                                      </p:cBhvr>
                                      <p:to>
                                        <p:strVal val="visible"/>
                                      </p:to>
                                    </p:set>
                                    <p:anim calcmode="lin" valueType="num">
                                      <p:cBhvr additive="base">
                                        <p:cTn id="7" dur="500" fill="hold"/>
                                        <p:tgtEl>
                                          <p:spTgt spid="2099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99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9923">
                                            <p:txEl>
                                              <p:pRg st="1" end="1"/>
                                            </p:txEl>
                                          </p:spTgt>
                                        </p:tgtEl>
                                        <p:attrNameLst>
                                          <p:attrName>style.visibility</p:attrName>
                                        </p:attrNameLst>
                                      </p:cBhvr>
                                      <p:to>
                                        <p:strVal val="visible"/>
                                      </p:to>
                                    </p:set>
                                    <p:anim calcmode="lin" valueType="num">
                                      <p:cBhvr additive="base">
                                        <p:cTn id="13" dur="500" fill="hold"/>
                                        <p:tgtEl>
                                          <p:spTgt spid="2099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99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09923">
                                            <p:txEl>
                                              <p:pRg st="2" end="2"/>
                                            </p:txEl>
                                          </p:spTgt>
                                        </p:tgtEl>
                                        <p:attrNameLst>
                                          <p:attrName>style.visibility</p:attrName>
                                        </p:attrNameLst>
                                      </p:cBhvr>
                                      <p:to>
                                        <p:strVal val="visible"/>
                                      </p:to>
                                    </p:set>
                                    <p:anim calcmode="lin" valueType="num">
                                      <p:cBhvr additive="base">
                                        <p:cTn id="19" dur="500" fill="hold"/>
                                        <p:tgtEl>
                                          <p:spTgt spid="2099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99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09923">
                                            <p:txEl>
                                              <p:pRg st="3" end="3"/>
                                            </p:txEl>
                                          </p:spTgt>
                                        </p:tgtEl>
                                        <p:attrNameLst>
                                          <p:attrName>style.visibility</p:attrName>
                                        </p:attrNameLst>
                                      </p:cBhvr>
                                      <p:to>
                                        <p:strVal val="visible"/>
                                      </p:to>
                                    </p:set>
                                    <p:anim calcmode="lin" valueType="num">
                                      <p:cBhvr additive="base">
                                        <p:cTn id="25" dur="500" fill="hold"/>
                                        <p:tgtEl>
                                          <p:spTgt spid="2099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99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09923">
                                            <p:txEl>
                                              <p:pRg st="4" end="4"/>
                                            </p:txEl>
                                          </p:spTgt>
                                        </p:tgtEl>
                                        <p:attrNameLst>
                                          <p:attrName>style.visibility</p:attrName>
                                        </p:attrNameLst>
                                      </p:cBhvr>
                                      <p:to>
                                        <p:strVal val="visible"/>
                                      </p:to>
                                    </p:set>
                                    <p:anim calcmode="lin" valueType="num">
                                      <p:cBhvr additive="base">
                                        <p:cTn id="31" dur="500" fill="hold"/>
                                        <p:tgtEl>
                                          <p:spTgt spid="2099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992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B88E9282-F832-8CEC-7B30-C1CBAD947A35}"/>
              </a:ext>
            </a:extLst>
          </p:cNvPr>
          <p:cNvSpPr>
            <a:spLocks noGrp="1"/>
          </p:cNvSpPr>
          <p:nvPr>
            <p:ph type="sldNum" sz="quarter" idx="12"/>
          </p:nvPr>
        </p:nvSpPr>
        <p:spPr/>
        <p:txBody>
          <a:bodyPr/>
          <a:lstStyle/>
          <a:p>
            <a:pPr fontAlgn="base">
              <a:spcBef>
                <a:spcPct val="0"/>
              </a:spcBef>
              <a:spcAft>
                <a:spcPct val="0"/>
              </a:spcAft>
            </a:pPr>
            <a:fld id="{B1B680F9-F3A1-44D1-AF02-0BB1CD76A5F5}" type="slidenum">
              <a:rPr lang="en-US" altLang="en-US">
                <a:solidFill>
                  <a:srgbClr val="FFFFFF"/>
                </a:solidFill>
                <a:latin typeface="Arial"/>
                <a:cs typeface="Arial" panose="020B0604020202020204" pitchFamily="34" charset="0"/>
              </a:rPr>
              <a:pPr fontAlgn="base">
                <a:spcBef>
                  <a:spcPct val="0"/>
                </a:spcBef>
                <a:spcAft>
                  <a:spcPct val="0"/>
                </a:spcAft>
              </a:pPr>
              <a:t>39</a:t>
            </a:fld>
            <a:endParaRPr lang="en-US" altLang="en-US">
              <a:solidFill>
                <a:srgbClr val="FFFFFF"/>
              </a:solidFill>
              <a:latin typeface="Arial"/>
              <a:cs typeface="Arial" panose="020B0604020202020204" pitchFamily="34" charset="0"/>
            </a:endParaRPr>
          </a:p>
        </p:txBody>
      </p:sp>
      <p:sp>
        <p:nvSpPr>
          <p:cNvPr id="296962" name="Rectangle 2">
            <a:extLst>
              <a:ext uri="{FF2B5EF4-FFF2-40B4-BE49-F238E27FC236}">
                <a16:creationId xmlns:a16="http://schemas.microsoft.com/office/drawing/2014/main" id="{C8A84C1D-AFCB-8E70-0D15-654FC6AD773A}"/>
              </a:ext>
            </a:extLst>
          </p:cNvPr>
          <p:cNvSpPr>
            <a:spLocks noGrp="1" noChangeArrowheads="1"/>
          </p:cNvSpPr>
          <p:nvPr>
            <p:ph type="title"/>
          </p:nvPr>
        </p:nvSpPr>
        <p:spPr>
          <a:xfrm>
            <a:off x="224589" y="277813"/>
            <a:ext cx="11726779" cy="1143000"/>
          </a:xfrm>
        </p:spPr>
        <p:txBody>
          <a:bodyPr/>
          <a:lstStyle/>
          <a:p>
            <a:r>
              <a:rPr lang="en-US" altLang="en-US" sz="6600" dirty="0">
                <a:solidFill>
                  <a:srgbClr val="CC9900"/>
                </a:solidFill>
                <a:latin typeface="Freestyle Script" panose="030804020302050B0404" pitchFamily="66" charset="0"/>
              </a:rPr>
              <a:t>Greater Works and Asking the Father “in my name”</a:t>
            </a:r>
          </a:p>
        </p:txBody>
      </p:sp>
      <p:sp>
        <p:nvSpPr>
          <p:cNvPr id="296963" name="Rectangle 3">
            <a:extLst>
              <a:ext uri="{FF2B5EF4-FFF2-40B4-BE49-F238E27FC236}">
                <a16:creationId xmlns:a16="http://schemas.microsoft.com/office/drawing/2014/main" id="{EF6C0064-2AE0-EAFE-0F0E-87D9EF8EBFA4}"/>
              </a:ext>
            </a:extLst>
          </p:cNvPr>
          <p:cNvSpPr>
            <a:spLocks noGrp="1" noChangeArrowheads="1"/>
          </p:cNvSpPr>
          <p:nvPr>
            <p:ph type="body" idx="1"/>
          </p:nvPr>
        </p:nvSpPr>
        <p:spPr>
          <a:xfrm>
            <a:off x="753979" y="1572126"/>
            <a:ext cx="10700084" cy="4981075"/>
          </a:xfrm>
        </p:spPr>
        <p:txBody>
          <a:bodyPr/>
          <a:lstStyle/>
          <a:p>
            <a:pPr>
              <a:lnSpc>
                <a:spcPct val="90000"/>
              </a:lnSpc>
              <a:buFont typeface="Wingdings" panose="05000000000000000000" pitchFamily="2" charset="2"/>
              <a:buNone/>
            </a:pPr>
            <a:r>
              <a:rPr lang="en-US" altLang="en-US" sz="2800" dirty="0">
                <a:solidFill>
                  <a:srgbClr val="FFC521"/>
                </a:solidFill>
                <a:latin typeface="Comic Sans MS" panose="030F0702030302020204" pitchFamily="66" charset="0"/>
              </a:rPr>
              <a:t>Jesus’ command to “ask in my name” rested on the fact of his return to the Father (14:12-14).</a:t>
            </a:r>
          </a:p>
          <a:p>
            <a:pPr>
              <a:lnSpc>
                <a:spcPct val="90000"/>
              </a:lnSpc>
            </a:pPr>
            <a:r>
              <a:rPr lang="en-US" altLang="en-US" sz="2400" i="1" dirty="0">
                <a:latin typeface="Arial Narrow" panose="020B0606020202030204" pitchFamily="34" charset="0"/>
              </a:rPr>
              <a:t>Only the one who came from the Father and returned to the Father had the authority to offer immediate access to God (cf. 3:13).</a:t>
            </a:r>
          </a:p>
          <a:p>
            <a:pPr>
              <a:lnSpc>
                <a:spcPct val="90000"/>
              </a:lnSpc>
            </a:pPr>
            <a:r>
              <a:rPr lang="en-US" altLang="en-US" sz="2400" i="1" dirty="0">
                <a:latin typeface="Arial Narrow" panose="020B0606020202030204" pitchFamily="34" charset="0"/>
              </a:rPr>
              <a:t>If the apostles were to ask anything, therefore, they must do so through the Son (cf. 15:16b).</a:t>
            </a:r>
          </a:p>
          <a:p>
            <a:pPr>
              <a:lnSpc>
                <a:spcPct val="90000"/>
              </a:lnSpc>
            </a:pPr>
            <a:r>
              <a:rPr lang="en-US" altLang="en-US" sz="2400" i="1" dirty="0">
                <a:latin typeface="Arial Narrow" panose="020B0606020202030204" pitchFamily="34" charset="0"/>
              </a:rPr>
              <a:t>Before Jesus returned to the Father, completing his incarnational work, it had not been possible to petition the Father in this way (cf. 16:23-24, 26-28).</a:t>
            </a:r>
          </a:p>
          <a:p>
            <a:pPr>
              <a:lnSpc>
                <a:spcPct val="90000"/>
              </a:lnSpc>
            </a:pPr>
            <a:r>
              <a:rPr lang="en-US" altLang="en-US" sz="2400" i="1" dirty="0">
                <a:latin typeface="Arial Narrow" panose="020B0606020202030204" pitchFamily="34" charset="0"/>
              </a:rPr>
              <a:t>The “greater things” probably should be understood in terms of the disciples’ evangelistic mission to the whole world to bear fruit (15:7-8, 16).</a:t>
            </a:r>
          </a:p>
          <a:p>
            <a:pPr lvl="1">
              <a:lnSpc>
                <a:spcPct val="90000"/>
              </a:lnSpc>
            </a:pPr>
            <a:r>
              <a:rPr lang="en-US" altLang="en-US" sz="2000" b="1" dirty="0">
                <a:latin typeface="Arial Narrow" panose="020B0606020202030204" pitchFamily="34" charset="0"/>
              </a:rPr>
              <a:t>It is hard to imagine “greater works” in terms of Jesus’ miracles.</a:t>
            </a:r>
          </a:p>
          <a:p>
            <a:pPr lvl="1">
              <a:lnSpc>
                <a:spcPct val="90000"/>
              </a:lnSpc>
            </a:pPr>
            <a:r>
              <a:rPr lang="en-US" altLang="en-US" sz="2000" b="1" dirty="0">
                <a:latin typeface="Arial Narrow" panose="020B0606020202030204" pitchFamily="34" charset="0"/>
              </a:rPr>
              <a:t>Rather, the idea is that the disciples’ mission to the world would be greater in scope than the limitations imposed upon Jesus’ ministry among the Jews.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96963">
                                            <p:txEl>
                                              <p:pRg st="0" end="0"/>
                                            </p:txEl>
                                          </p:spTgt>
                                        </p:tgtEl>
                                        <p:attrNameLst>
                                          <p:attrName>style.visibility</p:attrName>
                                        </p:attrNameLst>
                                      </p:cBhvr>
                                      <p:to>
                                        <p:strVal val="visible"/>
                                      </p:to>
                                    </p:set>
                                    <p:anim calcmode="lin" valueType="num">
                                      <p:cBhvr>
                                        <p:cTn id="7" dur="500" fill="hold"/>
                                        <p:tgtEl>
                                          <p:spTgt spid="29696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9696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296963">
                                            <p:txEl>
                                              <p:pRg st="1" end="1"/>
                                            </p:txEl>
                                          </p:spTgt>
                                        </p:tgtEl>
                                        <p:attrNameLst>
                                          <p:attrName>style.visibility</p:attrName>
                                        </p:attrNameLst>
                                      </p:cBhvr>
                                      <p:to>
                                        <p:strVal val="visible"/>
                                      </p:to>
                                    </p:set>
                                    <p:animEffect transition="in" filter="wipe(left)">
                                      <p:cBhvr>
                                        <p:cTn id="13" dur="500"/>
                                        <p:tgtEl>
                                          <p:spTgt spid="296963">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296963">
                                            <p:txEl>
                                              <p:pRg st="2" end="2"/>
                                            </p:txEl>
                                          </p:spTgt>
                                        </p:tgtEl>
                                        <p:attrNameLst>
                                          <p:attrName>style.visibility</p:attrName>
                                        </p:attrNameLst>
                                      </p:cBhvr>
                                      <p:to>
                                        <p:strVal val="visible"/>
                                      </p:to>
                                    </p:set>
                                    <p:animEffect transition="in" filter="wipe(left)">
                                      <p:cBhvr>
                                        <p:cTn id="18" dur="500"/>
                                        <p:tgtEl>
                                          <p:spTgt spid="296963">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296963">
                                            <p:txEl>
                                              <p:pRg st="3" end="3"/>
                                            </p:txEl>
                                          </p:spTgt>
                                        </p:tgtEl>
                                        <p:attrNameLst>
                                          <p:attrName>style.visibility</p:attrName>
                                        </p:attrNameLst>
                                      </p:cBhvr>
                                      <p:to>
                                        <p:strVal val="visible"/>
                                      </p:to>
                                    </p:set>
                                    <p:animEffect transition="in" filter="wipe(left)">
                                      <p:cBhvr>
                                        <p:cTn id="23" dur="500"/>
                                        <p:tgtEl>
                                          <p:spTgt spid="296963">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296963">
                                            <p:txEl>
                                              <p:pRg st="4" end="4"/>
                                            </p:txEl>
                                          </p:spTgt>
                                        </p:tgtEl>
                                        <p:attrNameLst>
                                          <p:attrName>style.visibility</p:attrName>
                                        </p:attrNameLst>
                                      </p:cBhvr>
                                      <p:to>
                                        <p:strVal val="visible"/>
                                      </p:to>
                                    </p:set>
                                    <p:animEffect transition="in" filter="wipe(left)">
                                      <p:cBhvr>
                                        <p:cTn id="28" dur="500"/>
                                        <p:tgtEl>
                                          <p:spTgt spid="29696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96963">
                                            <p:txEl>
                                              <p:pRg st="5" end="5"/>
                                            </p:txEl>
                                          </p:spTgt>
                                        </p:tgtEl>
                                        <p:attrNameLst>
                                          <p:attrName>style.visibility</p:attrName>
                                        </p:attrNameLst>
                                      </p:cBhvr>
                                      <p:to>
                                        <p:strVal val="visible"/>
                                      </p:to>
                                    </p:set>
                                    <p:animEffect transition="in" filter="wipe(left)">
                                      <p:cBhvr>
                                        <p:cTn id="33" dur="500"/>
                                        <p:tgtEl>
                                          <p:spTgt spid="29696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96963">
                                            <p:txEl>
                                              <p:pRg st="6" end="6"/>
                                            </p:txEl>
                                          </p:spTgt>
                                        </p:tgtEl>
                                        <p:attrNameLst>
                                          <p:attrName>style.visibility</p:attrName>
                                        </p:attrNameLst>
                                      </p:cBhvr>
                                      <p:to>
                                        <p:strVal val="visible"/>
                                      </p:to>
                                    </p:set>
                                    <p:animEffect transition="in" filter="wipe(left)">
                                      <p:cBhvr>
                                        <p:cTn id="38" dur="500"/>
                                        <p:tgtEl>
                                          <p:spTgt spid="29696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a:extLst>
            <a:ext uri="{FF2B5EF4-FFF2-40B4-BE49-F238E27FC236}">
              <a16:creationId xmlns:a16="http://schemas.microsoft.com/office/drawing/2014/main" id="{089443D8-DBBE-CD77-C4E1-66B0EC49BA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97C510-A3C9-DF29-4E9A-5C7D62A4EF74}"/>
              </a:ext>
            </a:extLst>
          </p:cNvPr>
          <p:cNvSpPr>
            <a:spLocks noGrp="1"/>
          </p:cNvSpPr>
          <p:nvPr>
            <p:ph type="title"/>
          </p:nvPr>
        </p:nvSpPr>
        <p:spPr>
          <a:xfrm>
            <a:off x="592279" y="1204893"/>
            <a:ext cx="8911687" cy="910234"/>
          </a:xfrm>
        </p:spPr>
        <p:txBody>
          <a:bodyPr>
            <a:normAutofit/>
          </a:bodyPr>
          <a:lstStyle/>
          <a:p>
            <a:r>
              <a:rPr lang="en-US" sz="4800" dirty="0">
                <a:solidFill>
                  <a:srgbClr val="FFC000"/>
                </a:solidFill>
                <a:effectLst>
                  <a:outerShdw blurRad="38100" dist="38100" dir="2700000" algn="tl">
                    <a:srgbClr val="000000">
                      <a:alpha val="43137"/>
                    </a:srgbClr>
                  </a:outerShdw>
                </a:effectLst>
                <a:latin typeface="Impact" panose="020B0806030902050204" pitchFamily="34" charset="0"/>
              </a:rPr>
              <a:t>WHO IS JESUS?</a:t>
            </a:r>
          </a:p>
        </p:txBody>
      </p:sp>
      <p:sp>
        <p:nvSpPr>
          <p:cNvPr id="3" name="Content Placeholder 2">
            <a:extLst>
              <a:ext uri="{FF2B5EF4-FFF2-40B4-BE49-F238E27FC236}">
                <a16:creationId xmlns:a16="http://schemas.microsoft.com/office/drawing/2014/main" id="{A36C752B-7FF6-D149-1682-6D1C95A96C71}"/>
              </a:ext>
            </a:extLst>
          </p:cNvPr>
          <p:cNvSpPr>
            <a:spLocks noGrp="1"/>
          </p:cNvSpPr>
          <p:nvPr>
            <p:ph idx="1"/>
          </p:nvPr>
        </p:nvSpPr>
        <p:spPr>
          <a:xfrm>
            <a:off x="592278" y="2280295"/>
            <a:ext cx="11193321" cy="1885305"/>
          </a:xfrm>
        </p:spPr>
        <p:txBody>
          <a:bodyPr>
            <a:normAutofit fontScale="85000" lnSpcReduction="20000"/>
          </a:bodyPr>
          <a:lstStyle/>
          <a:p>
            <a:pPr marL="0" indent="0">
              <a:buNone/>
            </a:pPr>
            <a:r>
              <a:rPr lang="en-US" sz="2800" b="1" dirty="0">
                <a:solidFill>
                  <a:srgbClr val="FFFF99"/>
                </a:solidFill>
                <a:effectLst>
                  <a:outerShdw blurRad="38100" dist="38100" dir="2700000" algn="tl">
                    <a:srgbClr val="000000">
                      <a:alpha val="43137"/>
                    </a:srgbClr>
                  </a:outerShdw>
                </a:effectLst>
              </a:rPr>
              <a:t>This basic question, fundamental to all four gospels, is addressed implicitly in a variety of ways).</a:t>
            </a:r>
          </a:p>
          <a:p>
            <a:r>
              <a:rPr lang="en-US" sz="2400" i="1" dirty="0">
                <a:solidFill>
                  <a:schemeClr val="bg1"/>
                </a:solidFill>
                <a:effectLst>
                  <a:outerShdw blurRad="38100" dist="38100" dir="2700000" algn="tl">
                    <a:srgbClr val="000000">
                      <a:alpha val="43137"/>
                    </a:srgbClr>
                  </a:outerShdw>
                </a:effectLst>
              </a:rPr>
              <a:t>Each of them will address it in their openings.</a:t>
            </a:r>
          </a:p>
          <a:p>
            <a:r>
              <a:rPr lang="en-US" sz="2400" i="1" dirty="0">
                <a:solidFill>
                  <a:schemeClr val="bg1"/>
                </a:solidFill>
                <a:effectLst>
                  <a:outerShdw blurRad="38100" dist="38100" dir="2700000" algn="tl">
                    <a:srgbClr val="000000">
                      <a:alpha val="43137"/>
                    </a:srgbClr>
                  </a:outerShdw>
                </a:effectLst>
              </a:rPr>
              <a:t>Each of them will implicitly address it in the larger scope of their gospels.</a:t>
            </a:r>
          </a:p>
          <a:p>
            <a:r>
              <a:rPr lang="en-US" sz="2400" i="1" dirty="0">
                <a:solidFill>
                  <a:schemeClr val="bg1"/>
                </a:solidFill>
                <a:effectLst>
                  <a:outerShdw blurRad="38100" dist="38100" dir="2700000" algn="tl">
                    <a:srgbClr val="000000">
                      <a:alpha val="43137"/>
                    </a:srgbClr>
                  </a:outerShdw>
                </a:effectLst>
              </a:rPr>
              <a:t>Each of them will address it in the narratives of Jesus’ death and resurrection.</a:t>
            </a:r>
          </a:p>
        </p:txBody>
      </p:sp>
    </p:spTree>
    <p:extLst>
      <p:ext uri="{BB962C8B-B14F-4D97-AF65-F5344CB8AC3E}">
        <p14:creationId xmlns:p14="http://schemas.microsoft.com/office/powerpoint/2010/main" val="372101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EF8DB95-17F7-12E2-7011-CB9A4C68BD04}"/>
            </a:ext>
          </a:extLst>
        </p:cNvPr>
        <p:cNvGrpSpPr/>
        <p:nvPr/>
      </p:nvGrpSpPr>
      <p:grpSpPr>
        <a:xfrm>
          <a:off x="0" y="0"/>
          <a:ext cx="0" cy="0"/>
          <a:chOff x="0" y="0"/>
          <a:chExt cx="0" cy="0"/>
        </a:xfrm>
      </p:grpSpPr>
      <p:sp>
        <p:nvSpPr>
          <p:cNvPr id="93187" name="Rectangle 3">
            <a:extLst>
              <a:ext uri="{FF2B5EF4-FFF2-40B4-BE49-F238E27FC236}">
                <a16:creationId xmlns:a16="http://schemas.microsoft.com/office/drawing/2014/main" id="{9CD4BF2B-8C3B-DCE8-8A82-399F5CBE38A6}"/>
              </a:ext>
            </a:extLst>
          </p:cNvPr>
          <p:cNvSpPr>
            <a:spLocks noGrp="1" noChangeArrowheads="1"/>
          </p:cNvSpPr>
          <p:nvPr>
            <p:ph type="body" idx="1"/>
          </p:nvPr>
        </p:nvSpPr>
        <p:spPr>
          <a:xfrm>
            <a:off x="398059" y="4459705"/>
            <a:ext cx="10368553" cy="748789"/>
          </a:xfrm>
        </p:spPr>
        <p:txBody>
          <a:bodyPr/>
          <a:lstStyle/>
          <a:p>
            <a:pPr algn="r" eaLnBrk="1" hangingPunct="1">
              <a:lnSpc>
                <a:spcPct val="90000"/>
              </a:lnSpc>
              <a:buFont typeface="Wingdings" panose="05000000000000000000" pitchFamily="2" charset="2"/>
              <a:buNone/>
              <a:defRPr/>
            </a:pPr>
            <a:r>
              <a:rPr lang="en-US" altLang="en-US" sz="4400" dirty="0">
                <a:solidFill>
                  <a:srgbClr val="FF3300"/>
                </a:solidFill>
                <a:latin typeface="Matura MT Script Capitals" pitchFamily="66" charset="0"/>
              </a:rPr>
              <a:t>His Words</a:t>
            </a:r>
          </a:p>
        </p:txBody>
      </p:sp>
      <p:sp>
        <p:nvSpPr>
          <p:cNvPr id="2" name="Slide Number Placeholder 1">
            <a:extLst>
              <a:ext uri="{FF2B5EF4-FFF2-40B4-BE49-F238E27FC236}">
                <a16:creationId xmlns:a16="http://schemas.microsoft.com/office/drawing/2014/main" id="{5838C0CC-9469-8942-A4E5-91F8A78DF5F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9196961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B3536-B2F8-2D08-7483-4B5BC9DC8D9B}"/>
            </a:ext>
          </a:extLst>
        </p:cNvPr>
        <p:cNvGrpSpPr/>
        <p:nvPr/>
      </p:nvGrpSpPr>
      <p:grpSpPr>
        <a:xfrm>
          <a:off x="0" y="0"/>
          <a:ext cx="0" cy="0"/>
          <a:chOff x="0" y="0"/>
          <a:chExt cx="0" cy="0"/>
        </a:xfrm>
      </p:grpSpPr>
      <p:sp>
        <p:nvSpPr>
          <p:cNvPr id="98306" name="Title 1">
            <a:extLst>
              <a:ext uri="{FF2B5EF4-FFF2-40B4-BE49-F238E27FC236}">
                <a16:creationId xmlns:a16="http://schemas.microsoft.com/office/drawing/2014/main" id="{A8413362-B75F-CF03-FFD6-16A18431A195}"/>
              </a:ext>
            </a:extLst>
          </p:cNvPr>
          <p:cNvSpPr>
            <a:spLocks noGrp="1" noChangeArrowheads="1"/>
          </p:cNvSpPr>
          <p:nvPr>
            <p:ph type="title"/>
          </p:nvPr>
        </p:nvSpPr>
        <p:spPr>
          <a:xfrm>
            <a:off x="1912939" y="233363"/>
            <a:ext cx="7793037" cy="1462087"/>
          </a:xfrm>
        </p:spPr>
        <p:txBody>
          <a:bodyPr/>
          <a:lstStyle/>
          <a:p>
            <a:r>
              <a:rPr lang="en-US" altLang="en-US" dirty="0">
                <a:latin typeface="Impact" panose="020B0806030902050204" pitchFamily="34" charset="0"/>
              </a:rPr>
              <a:t>Five Pronouncement Stories</a:t>
            </a:r>
          </a:p>
        </p:txBody>
      </p:sp>
      <p:sp>
        <p:nvSpPr>
          <p:cNvPr id="3" name="Content Placeholder 2">
            <a:extLst>
              <a:ext uri="{FF2B5EF4-FFF2-40B4-BE49-F238E27FC236}">
                <a16:creationId xmlns:a16="http://schemas.microsoft.com/office/drawing/2014/main" id="{0D11A74A-799D-29B2-1816-0C0C7F6984CF}"/>
              </a:ext>
            </a:extLst>
          </p:cNvPr>
          <p:cNvSpPr>
            <a:spLocks noGrp="1"/>
          </p:cNvSpPr>
          <p:nvPr>
            <p:ph idx="1"/>
          </p:nvPr>
        </p:nvSpPr>
        <p:spPr>
          <a:xfrm>
            <a:off x="561975" y="2066926"/>
            <a:ext cx="11239500" cy="4705349"/>
          </a:xfrm>
        </p:spPr>
        <p:txBody>
          <a:bodyPr/>
          <a:lstStyle/>
          <a:p>
            <a:pPr marL="0" indent="0">
              <a:buNone/>
              <a:defRPr/>
            </a:pPr>
            <a:r>
              <a:rPr lang="en-US" sz="2800" b="1" dirty="0">
                <a:solidFill>
                  <a:srgbClr val="FF0000"/>
                </a:solidFill>
                <a:effectLst>
                  <a:outerShdw blurRad="38100" dist="38100" dir="2700000" algn="tl">
                    <a:srgbClr val="000000">
                      <a:alpha val="43137"/>
                    </a:srgbClr>
                  </a:outerShdw>
                </a:effectLst>
              </a:rPr>
              <a:t>Mark consecutively links several conflict stories, each featuring a pronouncement that bears directly upon Jesus’ person and work:</a:t>
            </a:r>
          </a:p>
          <a:p>
            <a:pPr>
              <a:defRPr/>
            </a:pPr>
            <a:r>
              <a:rPr lang="en-US" sz="2400" i="1" dirty="0"/>
              <a:t>…authority to forgive sins (2:10)</a:t>
            </a:r>
          </a:p>
          <a:p>
            <a:pPr>
              <a:defRPr/>
            </a:pPr>
            <a:r>
              <a:rPr lang="en-US" sz="2400" i="1" dirty="0"/>
              <a:t>…the call to sinners, not the righteous (2:17)</a:t>
            </a:r>
          </a:p>
          <a:p>
            <a:pPr>
              <a:defRPr/>
            </a:pPr>
            <a:r>
              <a:rPr lang="en-US" sz="2400" i="1" dirty="0"/>
              <a:t>…the issue of ritual fasting (2:19)</a:t>
            </a:r>
          </a:p>
          <a:p>
            <a:pPr>
              <a:defRPr/>
            </a:pPr>
            <a:r>
              <a:rPr lang="en-US" sz="2400" i="1" dirty="0"/>
              <a:t>…question about Sabbath observance (2:27-28)</a:t>
            </a:r>
          </a:p>
          <a:p>
            <a:pPr>
              <a:defRPr/>
            </a:pPr>
            <a:r>
              <a:rPr lang="en-US" sz="2400" i="1" dirty="0"/>
              <a:t>…healing on the Sabbath (3:4)</a:t>
            </a:r>
          </a:p>
          <a:p>
            <a:pPr>
              <a:defRPr/>
            </a:pPr>
            <a:endParaRPr lang="en-US" sz="2800" i="1" dirty="0"/>
          </a:p>
        </p:txBody>
      </p:sp>
      <p:sp>
        <p:nvSpPr>
          <p:cNvPr id="98308" name="Slide Number Placeholder 3">
            <a:extLst>
              <a:ext uri="{FF2B5EF4-FFF2-40B4-BE49-F238E27FC236}">
                <a16:creationId xmlns:a16="http://schemas.microsoft.com/office/drawing/2014/main" id="{AF5E90BE-5259-EAA1-6D22-E509C1ED3A1F}"/>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fld id="{2DDDEE9A-B912-418D-93FF-CF0B2D0ACC70}" type="slidenum">
              <a:rPr kumimoji="0" lang="en-US" altLang="en-US" sz="1400" b="0" i="0" u="none" strike="noStrike" kern="1200" cap="none" spc="0" normalizeH="0" baseline="0" noProof="0" smtClean="0">
                <a:ln>
                  <a:noFill/>
                </a:ln>
                <a:solidFill>
                  <a:srgbClr val="000000"/>
                </a:solidFill>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t>41</a:t>
            </a:fld>
            <a:endParaRPr kumimoji="0" lang="en-US" altLang="en-US" sz="14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794257928"/>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90878-E60B-6341-A542-BA7D258A1F24}"/>
            </a:ext>
          </a:extLst>
        </p:cNvPr>
        <p:cNvGrpSpPr/>
        <p:nvPr/>
      </p:nvGrpSpPr>
      <p:grpSpPr>
        <a:xfrm>
          <a:off x="0" y="0"/>
          <a:ext cx="0" cy="0"/>
          <a:chOff x="0" y="0"/>
          <a:chExt cx="0" cy="0"/>
        </a:xfrm>
      </p:grpSpPr>
      <p:sp>
        <p:nvSpPr>
          <p:cNvPr id="100354" name="Title 1">
            <a:extLst>
              <a:ext uri="{FF2B5EF4-FFF2-40B4-BE49-F238E27FC236}">
                <a16:creationId xmlns:a16="http://schemas.microsoft.com/office/drawing/2014/main" id="{489C3C92-AEF4-3D3F-AB3E-E43C7F7491C8}"/>
              </a:ext>
            </a:extLst>
          </p:cNvPr>
          <p:cNvSpPr>
            <a:spLocks noGrp="1" noChangeArrowheads="1"/>
          </p:cNvSpPr>
          <p:nvPr>
            <p:ph type="title"/>
          </p:nvPr>
        </p:nvSpPr>
        <p:spPr>
          <a:xfrm>
            <a:off x="1970089" y="261939"/>
            <a:ext cx="7793037" cy="1462087"/>
          </a:xfrm>
        </p:spPr>
        <p:txBody>
          <a:bodyPr/>
          <a:lstStyle/>
          <a:p>
            <a:r>
              <a:rPr lang="en-US" altLang="en-US" dirty="0">
                <a:latin typeface="Impact" panose="020B0806030902050204" pitchFamily="34" charset="0"/>
              </a:rPr>
              <a:t>Forgiving Sins (2:1-12)</a:t>
            </a:r>
          </a:p>
        </p:txBody>
      </p:sp>
      <p:sp>
        <p:nvSpPr>
          <p:cNvPr id="92163" name="Content Placeholder 2">
            <a:extLst>
              <a:ext uri="{FF2B5EF4-FFF2-40B4-BE49-F238E27FC236}">
                <a16:creationId xmlns:a16="http://schemas.microsoft.com/office/drawing/2014/main" id="{69A9041B-45E9-70FF-1516-A346FACD7C71}"/>
              </a:ext>
            </a:extLst>
          </p:cNvPr>
          <p:cNvSpPr>
            <a:spLocks noGrp="1" noChangeArrowheads="1"/>
          </p:cNvSpPr>
          <p:nvPr>
            <p:ph idx="1"/>
          </p:nvPr>
        </p:nvSpPr>
        <p:spPr>
          <a:xfrm>
            <a:off x="609599" y="2200275"/>
            <a:ext cx="11020425" cy="4500564"/>
          </a:xfrm>
        </p:spPr>
        <p:txBody>
          <a:bodyPr/>
          <a:lstStyle/>
          <a:p>
            <a:pPr marL="0" indent="0">
              <a:buNone/>
              <a:defRPr/>
            </a:pPr>
            <a:r>
              <a:rPr lang="en-US" altLang="en-US" sz="2800" b="1" dirty="0">
                <a:solidFill>
                  <a:srgbClr val="FF0000"/>
                </a:solidFill>
                <a:effectLst>
                  <a:outerShdw blurRad="38100" dist="38100" dir="2700000" algn="tl">
                    <a:srgbClr val="000000">
                      <a:alpha val="43137"/>
                    </a:srgbClr>
                  </a:outerShdw>
                </a:effectLst>
              </a:rPr>
              <a:t>In healing the paralytic, Jesus shocked the crowd by offering the man forgiveness of sins.</a:t>
            </a:r>
          </a:p>
          <a:p>
            <a:pPr>
              <a:defRPr/>
            </a:pPr>
            <a:r>
              <a:rPr lang="en-US" altLang="en-US" sz="2400" i="1" dirty="0"/>
              <a:t>Here, Jesus is suspected of blasphemy, since God alone can forgive sins (by implication, Jesus takes to himself divine prerogatives).</a:t>
            </a:r>
          </a:p>
          <a:p>
            <a:pPr>
              <a:defRPr/>
            </a:pPr>
            <a:r>
              <a:rPr lang="en-US" altLang="en-US" sz="2400" i="1" dirty="0"/>
              <a:t>Jesus’ question, “Which is easier to say…” is double-edged. Physical healing cannot be denied, since it is visible. Forgiveness is “easier” in that it is invisible.</a:t>
            </a:r>
          </a:p>
        </p:txBody>
      </p:sp>
      <p:sp>
        <p:nvSpPr>
          <p:cNvPr id="100356" name="Slide Number Placeholder 3">
            <a:extLst>
              <a:ext uri="{FF2B5EF4-FFF2-40B4-BE49-F238E27FC236}">
                <a16:creationId xmlns:a16="http://schemas.microsoft.com/office/drawing/2014/main" id="{512FFF59-738F-364F-6437-181A9427FF8E}"/>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fld id="{86118E7E-DA8C-42DD-8D58-CE8D355B80E0}" type="slidenum">
              <a:rPr kumimoji="0" lang="en-US" altLang="en-US" sz="1400" b="0" i="0" u="none" strike="noStrike" kern="1200" cap="none" spc="0" normalizeH="0" baseline="0" noProof="0" smtClean="0">
                <a:ln>
                  <a:noFill/>
                </a:ln>
                <a:solidFill>
                  <a:srgbClr val="000000"/>
                </a:solidFill>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t>42</a:t>
            </a:fld>
            <a:endParaRPr kumimoji="0" lang="en-US" altLang="en-US" sz="14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532208025"/>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92163">
                                            <p:txEl>
                                              <p:pRg st="0" end="0"/>
                                            </p:txEl>
                                          </p:spTgt>
                                        </p:tgtEl>
                                        <p:attrNameLst>
                                          <p:attrName>style.visibility</p:attrName>
                                        </p:attrNameLst>
                                      </p:cBhvr>
                                      <p:to>
                                        <p:strVal val="visible"/>
                                      </p:to>
                                    </p:set>
                                    <p:anim calcmode="lin" valueType="num">
                                      <p:cBhvr>
                                        <p:cTn id="7" dur="500" fill="hold"/>
                                        <p:tgtEl>
                                          <p:spTgt spid="9216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216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216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92163">
                                            <p:txEl>
                                              <p:pRg st="1" end="1"/>
                                            </p:txEl>
                                          </p:spTgt>
                                        </p:tgtEl>
                                        <p:attrNameLst>
                                          <p:attrName>style.visibility</p:attrName>
                                        </p:attrNameLst>
                                      </p:cBhvr>
                                      <p:to>
                                        <p:strVal val="visible"/>
                                      </p:to>
                                    </p:set>
                                    <p:anim calcmode="lin" valueType="num">
                                      <p:cBhvr additive="base">
                                        <p:cTn id="14" dur="500" fill="hold"/>
                                        <p:tgtEl>
                                          <p:spTgt spid="9216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921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92163">
                                            <p:txEl>
                                              <p:pRg st="2" end="2"/>
                                            </p:txEl>
                                          </p:spTgt>
                                        </p:tgtEl>
                                        <p:attrNameLst>
                                          <p:attrName>style.visibility</p:attrName>
                                        </p:attrNameLst>
                                      </p:cBhvr>
                                      <p:to>
                                        <p:strVal val="visible"/>
                                      </p:to>
                                    </p:set>
                                    <p:anim calcmode="lin" valueType="num">
                                      <p:cBhvr additive="base">
                                        <p:cTn id="20" dur="500" fill="hold"/>
                                        <p:tgtEl>
                                          <p:spTgt spid="9216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9216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06603-B026-ADEA-1116-EA92BA6586C4}"/>
            </a:ext>
          </a:extLst>
        </p:cNvPr>
        <p:cNvGrpSpPr/>
        <p:nvPr/>
      </p:nvGrpSpPr>
      <p:grpSpPr>
        <a:xfrm>
          <a:off x="0" y="0"/>
          <a:ext cx="0" cy="0"/>
          <a:chOff x="0" y="0"/>
          <a:chExt cx="0" cy="0"/>
        </a:xfrm>
      </p:grpSpPr>
      <p:sp>
        <p:nvSpPr>
          <p:cNvPr id="105474" name="Title 1">
            <a:extLst>
              <a:ext uri="{FF2B5EF4-FFF2-40B4-BE49-F238E27FC236}">
                <a16:creationId xmlns:a16="http://schemas.microsoft.com/office/drawing/2014/main" id="{12E536A4-A3EF-8C38-B530-C761F8D0529B}"/>
              </a:ext>
            </a:extLst>
          </p:cNvPr>
          <p:cNvSpPr>
            <a:spLocks noGrp="1" noChangeArrowheads="1"/>
          </p:cNvSpPr>
          <p:nvPr>
            <p:ph type="title"/>
          </p:nvPr>
        </p:nvSpPr>
        <p:spPr>
          <a:xfrm>
            <a:off x="1989139" y="249239"/>
            <a:ext cx="7793037" cy="1462087"/>
          </a:xfrm>
        </p:spPr>
        <p:txBody>
          <a:bodyPr/>
          <a:lstStyle/>
          <a:p>
            <a:r>
              <a:rPr lang="en-US" altLang="en-US" dirty="0">
                <a:latin typeface="Impact" panose="020B0806030902050204" pitchFamily="34" charset="0"/>
              </a:rPr>
              <a:t>The Sabbath (2:23-28)</a:t>
            </a:r>
          </a:p>
        </p:txBody>
      </p:sp>
      <p:sp>
        <p:nvSpPr>
          <p:cNvPr id="102403" name="Content Placeholder 2">
            <a:extLst>
              <a:ext uri="{FF2B5EF4-FFF2-40B4-BE49-F238E27FC236}">
                <a16:creationId xmlns:a16="http://schemas.microsoft.com/office/drawing/2014/main" id="{65AB956E-2289-4A0B-DB43-015F5ACE197B}"/>
              </a:ext>
            </a:extLst>
          </p:cNvPr>
          <p:cNvSpPr>
            <a:spLocks noGrp="1" noChangeArrowheads="1"/>
          </p:cNvSpPr>
          <p:nvPr>
            <p:ph idx="1"/>
          </p:nvPr>
        </p:nvSpPr>
        <p:spPr>
          <a:xfrm>
            <a:off x="504825" y="2276475"/>
            <a:ext cx="11277600" cy="4581526"/>
          </a:xfrm>
        </p:spPr>
        <p:txBody>
          <a:bodyPr/>
          <a:lstStyle/>
          <a:p>
            <a:pPr marL="0" indent="0">
              <a:buNone/>
              <a:defRPr/>
            </a:pPr>
            <a:r>
              <a:rPr lang="en-US" altLang="en-US" sz="2800" b="1" dirty="0">
                <a:solidFill>
                  <a:srgbClr val="FF0000"/>
                </a:solidFill>
                <a:effectLst>
                  <a:outerShdw blurRad="38100" dist="38100" dir="2700000" algn="tl">
                    <a:srgbClr val="000000">
                      <a:alpha val="43137"/>
                    </a:srgbClr>
                  </a:outerShdw>
                </a:effectLst>
              </a:rPr>
              <a:t>The Pharisees interpreted Ex. 34:21 as prohibiting what they saw Jesus’ disciples doing—plucking ears of grain on the Sabbath.</a:t>
            </a:r>
          </a:p>
          <a:p>
            <a:pPr>
              <a:defRPr/>
            </a:pPr>
            <a:r>
              <a:rPr lang="en-US" altLang="en-US" sz="2400" i="1" dirty="0"/>
              <a:t>In response, Jesus’ cited 1 Sa. 21:1-6 as an example of suspending Sabbath regulations in the interests of emergency or human need.</a:t>
            </a:r>
          </a:p>
          <a:p>
            <a:pPr>
              <a:defRPr/>
            </a:pPr>
            <a:r>
              <a:rPr lang="en-US" altLang="en-US" sz="2400" i="1" dirty="0"/>
              <a:t>The Torah was a gift for human benefit, not a burden to be borne. </a:t>
            </a:r>
          </a:p>
          <a:p>
            <a:pPr>
              <a:defRPr/>
            </a:pPr>
            <a:r>
              <a:rPr lang="en-US" altLang="en-US" sz="2400" i="1" dirty="0"/>
              <a:t>Jesus claimed to be lord of the Sabbath, an indirect claim to his divine origin.</a:t>
            </a:r>
          </a:p>
        </p:txBody>
      </p:sp>
      <p:sp>
        <p:nvSpPr>
          <p:cNvPr id="105476" name="Slide Number Placeholder 3">
            <a:extLst>
              <a:ext uri="{FF2B5EF4-FFF2-40B4-BE49-F238E27FC236}">
                <a16:creationId xmlns:a16="http://schemas.microsoft.com/office/drawing/2014/main" id="{8208E303-C88D-0C2E-4006-99BFBDE62C49}"/>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fld id="{DFE8CFE8-1BE6-4E91-819A-1850C27F5D5A}" type="slidenum">
              <a:rPr kumimoji="0" lang="en-US" altLang="en-US" sz="1400" b="0" i="0" u="none" strike="noStrike" kern="1200" cap="none" spc="0" normalizeH="0" baseline="0" noProof="0" smtClean="0">
                <a:ln>
                  <a:noFill/>
                </a:ln>
                <a:solidFill>
                  <a:srgbClr val="000000"/>
                </a:solidFill>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t>43</a:t>
            </a:fld>
            <a:endParaRPr kumimoji="0" lang="en-US" altLang="en-US" sz="14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313569747"/>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 calcmode="lin" valueType="num">
                                      <p:cBhvr>
                                        <p:cTn id="7" dur="500" fill="hold"/>
                                        <p:tgtEl>
                                          <p:spTgt spid="1024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240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240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102403">
                                            <p:txEl>
                                              <p:pRg st="1" end="1"/>
                                            </p:txEl>
                                          </p:spTgt>
                                        </p:tgtEl>
                                        <p:attrNameLst>
                                          <p:attrName>style.visibility</p:attrName>
                                        </p:attrNameLst>
                                      </p:cBhvr>
                                      <p:to>
                                        <p:strVal val="visible"/>
                                      </p:to>
                                    </p:set>
                                    <p:anim calcmode="lin" valueType="num">
                                      <p:cBhvr additive="base">
                                        <p:cTn id="14" dur="500" fill="hold"/>
                                        <p:tgtEl>
                                          <p:spTgt spid="10240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24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102403">
                                            <p:txEl>
                                              <p:pRg st="2" end="2"/>
                                            </p:txEl>
                                          </p:spTgt>
                                        </p:tgtEl>
                                        <p:attrNameLst>
                                          <p:attrName>style.visibility</p:attrName>
                                        </p:attrNameLst>
                                      </p:cBhvr>
                                      <p:to>
                                        <p:strVal val="visible"/>
                                      </p:to>
                                    </p:set>
                                    <p:anim calcmode="lin" valueType="num">
                                      <p:cBhvr additive="base">
                                        <p:cTn id="20" dur="500" fill="hold"/>
                                        <p:tgtEl>
                                          <p:spTgt spid="10240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24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02403">
                                            <p:txEl>
                                              <p:pRg st="3" end="3"/>
                                            </p:txEl>
                                          </p:spTgt>
                                        </p:tgtEl>
                                        <p:attrNameLst>
                                          <p:attrName>style.visibility</p:attrName>
                                        </p:attrNameLst>
                                      </p:cBhvr>
                                      <p:to>
                                        <p:strVal val="visible"/>
                                      </p:to>
                                    </p:set>
                                    <p:anim calcmode="lin" valueType="num">
                                      <p:cBhvr additive="base">
                                        <p:cTn id="26" dur="500" fill="hold"/>
                                        <p:tgtEl>
                                          <p:spTgt spid="10240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240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F64A7-F07E-65A5-A969-500ECB9CAD43}"/>
            </a:ext>
          </a:extLst>
        </p:cNvPr>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A92D196F-2C6F-8C9F-99C2-41B920F3A623}"/>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842117-1EA3-432F-93C0-D52DFEFE8BD2}"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endParaRPr>
          </a:p>
        </p:txBody>
      </p:sp>
      <p:sp>
        <p:nvSpPr>
          <p:cNvPr id="156674" name="Rectangle 2">
            <a:extLst>
              <a:ext uri="{FF2B5EF4-FFF2-40B4-BE49-F238E27FC236}">
                <a16:creationId xmlns:a16="http://schemas.microsoft.com/office/drawing/2014/main" id="{9E8BF624-93DA-5575-2A3A-599D48EB458E}"/>
              </a:ext>
            </a:extLst>
          </p:cNvPr>
          <p:cNvSpPr>
            <a:spLocks noGrp="1" noChangeArrowheads="1"/>
          </p:cNvSpPr>
          <p:nvPr>
            <p:ph type="title"/>
          </p:nvPr>
        </p:nvSpPr>
        <p:spPr>
          <a:xfrm>
            <a:off x="1981200" y="76200"/>
            <a:ext cx="8229600" cy="1143000"/>
          </a:xfrm>
        </p:spPr>
        <p:txBody>
          <a:bodyPr/>
          <a:lstStyle/>
          <a:p>
            <a:pPr eaLnBrk="1" hangingPunct="1">
              <a:defRPr/>
            </a:pPr>
            <a:r>
              <a:rPr lang="en-US" altLang="en-US" sz="4000">
                <a:latin typeface="Eras Demi ITC" pitchFamily="34" charset="0"/>
              </a:rPr>
              <a:t>Jesus and the Torah</a:t>
            </a:r>
            <a:br>
              <a:rPr lang="en-US" altLang="en-US" sz="4000">
                <a:latin typeface="Eras Demi ITC" pitchFamily="34" charset="0"/>
              </a:rPr>
            </a:br>
            <a:r>
              <a:rPr lang="en-US" altLang="en-US" sz="2800">
                <a:latin typeface="Arial Narrow" panose="020B0606020202030204" pitchFamily="34" charset="0"/>
              </a:rPr>
              <a:t>(5:17-48)</a:t>
            </a:r>
            <a:endParaRPr lang="en-US" altLang="en-US" sz="4000">
              <a:latin typeface="Eras Demi ITC" pitchFamily="34" charset="0"/>
            </a:endParaRPr>
          </a:p>
        </p:txBody>
      </p:sp>
      <p:sp>
        <p:nvSpPr>
          <p:cNvPr id="156675" name="Rectangle 3">
            <a:extLst>
              <a:ext uri="{FF2B5EF4-FFF2-40B4-BE49-F238E27FC236}">
                <a16:creationId xmlns:a16="http://schemas.microsoft.com/office/drawing/2014/main" id="{0A7BC987-2F51-4CF3-9D56-61E05860E6E5}"/>
              </a:ext>
            </a:extLst>
          </p:cNvPr>
          <p:cNvSpPr>
            <a:spLocks noGrp="1" noChangeArrowheads="1"/>
          </p:cNvSpPr>
          <p:nvPr>
            <p:ph type="body" idx="1"/>
          </p:nvPr>
        </p:nvSpPr>
        <p:spPr>
          <a:xfrm>
            <a:off x="428625" y="1219201"/>
            <a:ext cx="11306175" cy="5486400"/>
          </a:xfrm>
        </p:spPr>
        <p:txBody>
          <a:bodyPr/>
          <a:lstStyle/>
          <a:p>
            <a:pPr eaLnBrk="1" hangingPunct="1">
              <a:lnSpc>
                <a:spcPct val="90000"/>
              </a:lnSpc>
              <a:buFont typeface="Wingdings" panose="05000000000000000000" pitchFamily="2" charset="2"/>
              <a:buNone/>
              <a:defRPr/>
            </a:pPr>
            <a:r>
              <a:rPr lang="en-US" altLang="en-US" sz="2800" b="1" dirty="0">
                <a:solidFill>
                  <a:srgbClr val="FFCC00"/>
                </a:solidFill>
              </a:rPr>
              <a:t>Jesus unequivocally declared that he was not abrogating the Torah nor the prophets (5:17-18).</a:t>
            </a:r>
          </a:p>
          <a:p>
            <a:pPr eaLnBrk="1" hangingPunct="1">
              <a:lnSpc>
                <a:spcPct val="90000"/>
              </a:lnSpc>
              <a:defRPr/>
            </a:pPr>
            <a:r>
              <a:rPr lang="en-US" altLang="en-US" sz="2400" i="1" dirty="0">
                <a:solidFill>
                  <a:schemeClr val="folHlink"/>
                </a:solidFill>
                <a:latin typeface="Arial Narrow" panose="020B0606020202030204" pitchFamily="34" charset="0"/>
              </a:rPr>
              <a:t>Rather, his mission was to see the Torah and the prophets filled out to their full meaning.</a:t>
            </a:r>
          </a:p>
          <a:p>
            <a:pPr eaLnBrk="1" hangingPunct="1">
              <a:lnSpc>
                <a:spcPct val="90000"/>
              </a:lnSpc>
              <a:defRPr/>
            </a:pPr>
            <a:r>
              <a:rPr lang="en-US" altLang="en-US" sz="2400" i="1" dirty="0">
                <a:solidFill>
                  <a:schemeClr val="folHlink"/>
                </a:solidFill>
                <a:latin typeface="Arial Narrow" panose="020B0606020202030204" pitchFamily="34" charset="0"/>
              </a:rPr>
              <a:t>While he stood in continuity with the Torah, at the same time he deepened and expounded the profound implications of the Torah:</a:t>
            </a:r>
          </a:p>
          <a:p>
            <a:pPr lvl="1" eaLnBrk="1" hangingPunct="1">
              <a:lnSpc>
                <a:spcPct val="90000"/>
              </a:lnSpc>
              <a:defRPr/>
            </a:pPr>
            <a:r>
              <a:rPr lang="en-US" altLang="en-US" sz="2000" b="1" i="1" dirty="0">
                <a:latin typeface="Arial Narrow" panose="020B0606020202030204" pitchFamily="34" charset="0"/>
              </a:rPr>
              <a:t>The prohibition against murder must include hatred and anger.</a:t>
            </a:r>
          </a:p>
          <a:p>
            <a:pPr lvl="1" eaLnBrk="1" hangingPunct="1">
              <a:lnSpc>
                <a:spcPct val="90000"/>
              </a:lnSpc>
              <a:defRPr/>
            </a:pPr>
            <a:r>
              <a:rPr lang="en-US" altLang="en-US" sz="2000" b="1" i="1" dirty="0">
                <a:latin typeface="Arial Narrow" panose="020B0606020202030204" pitchFamily="34" charset="0"/>
              </a:rPr>
              <a:t>The commandment against adultery must include motives and thoughts.</a:t>
            </a:r>
          </a:p>
          <a:p>
            <a:pPr lvl="1" eaLnBrk="1" hangingPunct="1">
              <a:lnSpc>
                <a:spcPct val="90000"/>
              </a:lnSpc>
              <a:defRPr/>
            </a:pPr>
            <a:r>
              <a:rPr lang="en-US" altLang="en-US" sz="2000" b="1" i="1" dirty="0">
                <a:latin typeface="Arial Narrow" panose="020B0606020202030204" pitchFamily="34" charset="0"/>
              </a:rPr>
              <a:t>Divorce for any reason was a breaking of God’s ideal for marriage.</a:t>
            </a:r>
          </a:p>
          <a:p>
            <a:pPr lvl="1" eaLnBrk="1" hangingPunct="1">
              <a:lnSpc>
                <a:spcPct val="90000"/>
              </a:lnSpc>
              <a:defRPr/>
            </a:pPr>
            <a:r>
              <a:rPr lang="en-US" altLang="en-US" sz="2000" b="1" i="1" dirty="0">
                <a:latin typeface="Arial Narrow" panose="020B0606020202030204" pitchFamily="34" charset="0"/>
              </a:rPr>
              <a:t>Oaths are not the guarantor of truth, but rather, the intent of the heart.</a:t>
            </a:r>
          </a:p>
          <a:p>
            <a:pPr lvl="1" eaLnBrk="1" hangingPunct="1">
              <a:lnSpc>
                <a:spcPct val="90000"/>
              </a:lnSpc>
              <a:defRPr/>
            </a:pPr>
            <a:r>
              <a:rPr lang="en-US" altLang="en-US" sz="2000" b="1" i="1" dirty="0">
                <a:latin typeface="Arial Narrow" panose="020B0606020202030204" pitchFamily="34" charset="0"/>
              </a:rPr>
              <a:t>Non-retaliation and love for one’s enemies is incumbent upon all who claim to be God’s children.</a:t>
            </a:r>
          </a:p>
        </p:txBody>
      </p:sp>
    </p:spTree>
    <p:extLst>
      <p:ext uri="{BB962C8B-B14F-4D97-AF65-F5344CB8AC3E}">
        <p14:creationId xmlns:p14="http://schemas.microsoft.com/office/powerpoint/2010/main" val="19151746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56675">
                                            <p:txEl>
                                              <p:pRg st="0" end="0"/>
                                            </p:txEl>
                                          </p:spTgt>
                                        </p:tgtEl>
                                        <p:attrNameLst>
                                          <p:attrName>style.visibility</p:attrName>
                                        </p:attrNameLst>
                                      </p:cBhvr>
                                      <p:to>
                                        <p:strVal val="visible"/>
                                      </p:to>
                                    </p:set>
                                    <p:anim calcmode="lin" valueType="num">
                                      <p:cBhvr>
                                        <p:cTn id="7" dur="500" fill="hold"/>
                                        <p:tgtEl>
                                          <p:spTgt spid="15667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667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56675">
                                            <p:txEl>
                                              <p:pRg st="1" end="1"/>
                                            </p:txEl>
                                          </p:spTgt>
                                        </p:tgtEl>
                                        <p:attrNameLst>
                                          <p:attrName>style.visibility</p:attrName>
                                        </p:attrNameLst>
                                      </p:cBhvr>
                                      <p:to>
                                        <p:strVal val="visible"/>
                                      </p:to>
                                    </p:set>
                                    <p:anim calcmode="lin" valueType="num">
                                      <p:cBhvr additive="base">
                                        <p:cTn id="13" dur="500" fill="hold"/>
                                        <p:tgtEl>
                                          <p:spTgt spid="1566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66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56675">
                                            <p:txEl>
                                              <p:pRg st="2" end="2"/>
                                            </p:txEl>
                                          </p:spTgt>
                                        </p:tgtEl>
                                        <p:attrNameLst>
                                          <p:attrName>style.visibility</p:attrName>
                                        </p:attrNameLst>
                                      </p:cBhvr>
                                      <p:to>
                                        <p:strVal val="visible"/>
                                      </p:to>
                                    </p:set>
                                    <p:anim calcmode="lin" valueType="num">
                                      <p:cBhvr additive="base">
                                        <p:cTn id="19" dur="500" fill="hold"/>
                                        <p:tgtEl>
                                          <p:spTgt spid="1566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66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56675">
                                            <p:txEl>
                                              <p:pRg st="3" end="3"/>
                                            </p:txEl>
                                          </p:spTgt>
                                        </p:tgtEl>
                                        <p:attrNameLst>
                                          <p:attrName>style.visibility</p:attrName>
                                        </p:attrNameLst>
                                      </p:cBhvr>
                                      <p:to>
                                        <p:strVal val="visible"/>
                                      </p:to>
                                    </p:set>
                                    <p:anim calcmode="lin" valueType="num">
                                      <p:cBhvr additive="base">
                                        <p:cTn id="25" dur="500" fill="hold"/>
                                        <p:tgtEl>
                                          <p:spTgt spid="1566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66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56675">
                                            <p:txEl>
                                              <p:pRg st="4" end="4"/>
                                            </p:txEl>
                                          </p:spTgt>
                                        </p:tgtEl>
                                        <p:attrNameLst>
                                          <p:attrName>style.visibility</p:attrName>
                                        </p:attrNameLst>
                                      </p:cBhvr>
                                      <p:to>
                                        <p:strVal val="visible"/>
                                      </p:to>
                                    </p:set>
                                    <p:anim calcmode="lin" valueType="num">
                                      <p:cBhvr additive="base">
                                        <p:cTn id="31" dur="500" fill="hold"/>
                                        <p:tgtEl>
                                          <p:spTgt spid="15667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66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56675">
                                            <p:txEl>
                                              <p:pRg st="5" end="5"/>
                                            </p:txEl>
                                          </p:spTgt>
                                        </p:tgtEl>
                                        <p:attrNameLst>
                                          <p:attrName>style.visibility</p:attrName>
                                        </p:attrNameLst>
                                      </p:cBhvr>
                                      <p:to>
                                        <p:strVal val="visible"/>
                                      </p:to>
                                    </p:set>
                                    <p:anim calcmode="lin" valueType="num">
                                      <p:cBhvr additive="base">
                                        <p:cTn id="37" dur="500" fill="hold"/>
                                        <p:tgtEl>
                                          <p:spTgt spid="15667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66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56675">
                                            <p:txEl>
                                              <p:pRg st="6" end="6"/>
                                            </p:txEl>
                                          </p:spTgt>
                                        </p:tgtEl>
                                        <p:attrNameLst>
                                          <p:attrName>style.visibility</p:attrName>
                                        </p:attrNameLst>
                                      </p:cBhvr>
                                      <p:to>
                                        <p:strVal val="visible"/>
                                      </p:to>
                                    </p:set>
                                    <p:anim calcmode="lin" valueType="num">
                                      <p:cBhvr additive="base">
                                        <p:cTn id="43" dur="500" fill="hold"/>
                                        <p:tgtEl>
                                          <p:spTgt spid="15667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566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56675">
                                            <p:txEl>
                                              <p:pRg st="7" end="7"/>
                                            </p:txEl>
                                          </p:spTgt>
                                        </p:tgtEl>
                                        <p:attrNameLst>
                                          <p:attrName>style.visibility</p:attrName>
                                        </p:attrNameLst>
                                      </p:cBhvr>
                                      <p:to>
                                        <p:strVal val="visible"/>
                                      </p:to>
                                    </p:set>
                                    <p:anim calcmode="lin" valueType="num">
                                      <p:cBhvr additive="base">
                                        <p:cTn id="49" dur="500" fill="hold"/>
                                        <p:tgtEl>
                                          <p:spTgt spid="15667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5667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404000"/>
        </a:solidFill>
        <a:effectLst/>
      </p:bgPr>
    </p:bg>
    <p:spTree>
      <p:nvGrpSpPr>
        <p:cNvPr id="1" name="">
          <a:extLst>
            <a:ext uri="{FF2B5EF4-FFF2-40B4-BE49-F238E27FC236}">
              <a16:creationId xmlns:a16="http://schemas.microsoft.com/office/drawing/2014/main" id="{2CF6B55E-CF3E-2736-73FC-EC22583D656F}"/>
            </a:ext>
          </a:extLst>
        </p:cNvPr>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201EFEF1-04F0-B3A3-6C9D-48AF0C43CDF3}"/>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8B99700-F37B-4D2E-8E7A-E96F41A731D2}"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endParaRPr>
          </a:p>
        </p:txBody>
      </p:sp>
      <p:sp>
        <p:nvSpPr>
          <p:cNvPr id="184324" name="Rectangle 4">
            <a:extLst>
              <a:ext uri="{FF2B5EF4-FFF2-40B4-BE49-F238E27FC236}">
                <a16:creationId xmlns:a16="http://schemas.microsoft.com/office/drawing/2014/main" id="{19A56D76-5CFD-0BFE-55EF-9FEB1DD1D317}"/>
              </a:ext>
            </a:extLst>
          </p:cNvPr>
          <p:cNvSpPr>
            <a:spLocks noGrp="1" noChangeArrowheads="1"/>
          </p:cNvSpPr>
          <p:nvPr>
            <p:ph type="title"/>
          </p:nvPr>
        </p:nvSpPr>
        <p:spPr>
          <a:xfrm>
            <a:off x="609600" y="157162"/>
            <a:ext cx="10972800" cy="855662"/>
          </a:xfrm>
        </p:spPr>
        <p:txBody>
          <a:bodyPr/>
          <a:lstStyle/>
          <a:p>
            <a:pPr eaLnBrk="1" hangingPunct="1">
              <a:defRPr/>
            </a:pPr>
            <a:r>
              <a:rPr lang="en-US" altLang="en-US" sz="4000" dirty="0">
                <a:latin typeface="Eras Demi ITC" pitchFamily="34" charset="0"/>
              </a:rPr>
              <a:t>The Heart of the Sabbath Controversies</a:t>
            </a:r>
          </a:p>
        </p:txBody>
      </p:sp>
      <p:sp>
        <p:nvSpPr>
          <p:cNvPr id="184325" name="Rectangle 5">
            <a:extLst>
              <a:ext uri="{FF2B5EF4-FFF2-40B4-BE49-F238E27FC236}">
                <a16:creationId xmlns:a16="http://schemas.microsoft.com/office/drawing/2014/main" id="{E3786CCC-E47C-E805-B2EA-1C24CD7BB2A6}"/>
              </a:ext>
            </a:extLst>
          </p:cNvPr>
          <p:cNvSpPr>
            <a:spLocks noGrp="1" noChangeArrowheads="1"/>
          </p:cNvSpPr>
          <p:nvPr>
            <p:ph type="body" sz="half" idx="1"/>
          </p:nvPr>
        </p:nvSpPr>
        <p:spPr>
          <a:xfrm>
            <a:off x="390525" y="1114425"/>
            <a:ext cx="5553076" cy="5353050"/>
          </a:xfrm>
          <a:gradFill rotWithShape="1">
            <a:gsLst>
              <a:gs pos="0">
                <a:srgbClr val="3C3C5A">
                  <a:gamma/>
                  <a:shade val="46275"/>
                  <a:invGamma/>
                </a:srgbClr>
              </a:gs>
              <a:gs pos="100000">
                <a:srgbClr val="3C3C5A"/>
              </a:gs>
            </a:gsLst>
            <a:lin ang="5400000" scaled="1"/>
          </a:gradFill>
          <a:ln w="3175">
            <a:solidFill>
              <a:schemeClr val="tx1"/>
            </a:solidFill>
            <a:miter lim="800000"/>
            <a:headEnd/>
            <a:tailEnd/>
          </a:ln>
        </p:spPr>
        <p:txBody>
          <a:bodyPr/>
          <a:lstStyle/>
          <a:p>
            <a:pPr eaLnBrk="1" hangingPunct="1">
              <a:buFont typeface="Wingdings" panose="05000000000000000000" pitchFamily="2" charset="2"/>
              <a:buNone/>
              <a:defRPr/>
            </a:pPr>
            <a:r>
              <a:rPr lang="en-US" altLang="en-US" sz="2800">
                <a:solidFill>
                  <a:srgbClr val="FF0000"/>
                </a:solidFill>
                <a:latin typeface="Berlin Sans FB Demi" pitchFamily="34" charset="0"/>
              </a:rPr>
              <a:t>The Torah (the written law)</a:t>
            </a:r>
          </a:p>
          <a:p>
            <a:pPr eaLnBrk="1" hangingPunct="1">
              <a:defRPr/>
            </a:pPr>
            <a:r>
              <a:rPr lang="en-US" altLang="en-US" sz="2400" i="1">
                <a:latin typeface="Comic Sans MS" panose="030F0702030302020204" pitchFamily="66" charset="0"/>
              </a:rPr>
              <a:t>The five books of Moses comprised the Torah (= the instruction).</a:t>
            </a:r>
          </a:p>
          <a:p>
            <a:pPr eaLnBrk="1" hangingPunct="1">
              <a:defRPr/>
            </a:pPr>
            <a:r>
              <a:rPr lang="en-US" altLang="en-US" sz="2400" i="1">
                <a:latin typeface="Comic Sans MS" panose="030F0702030302020204" pitchFamily="66" charset="0"/>
              </a:rPr>
              <a:t>The Torah was the oldest and most revered part of the Holy Scriptures.</a:t>
            </a:r>
          </a:p>
          <a:p>
            <a:pPr eaLnBrk="1" hangingPunct="1">
              <a:defRPr/>
            </a:pPr>
            <a:r>
              <a:rPr lang="en-US" altLang="en-US" sz="2400" i="1">
                <a:latin typeface="Comic Sans MS" panose="030F0702030302020204" pitchFamily="66" charset="0"/>
              </a:rPr>
              <a:t>Jesus referred to the Torah by the phrase “it is written” (4:4, 7, 10).</a:t>
            </a:r>
          </a:p>
        </p:txBody>
      </p:sp>
      <p:sp>
        <p:nvSpPr>
          <p:cNvPr id="184326" name="Rectangle 6">
            <a:extLst>
              <a:ext uri="{FF2B5EF4-FFF2-40B4-BE49-F238E27FC236}">
                <a16:creationId xmlns:a16="http://schemas.microsoft.com/office/drawing/2014/main" id="{5F4656A1-7D1C-1B9A-8D8A-9623C12AF792}"/>
              </a:ext>
            </a:extLst>
          </p:cNvPr>
          <p:cNvSpPr>
            <a:spLocks noGrp="1" noChangeArrowheads="1"/>
          </p:cNvSpPr>
          <p:nvPr>
            <p:ph type="body" sz="half" idx="2"/>
          </p:nvPr>
        </p:nvSpPr>
        <p:spPr>
          <a:xfrm>
            <a:off x="6248401" y="1114425"/>
            <a:ext cx="5429250" cy="5353050"/>
          </a:xfrm>
          <a:gradFill rotWithShape="1">
            <a:gsLst>
              <a:gs pos="0">
                <a:srgbClr val="666699">
                  <a:gamma/>
                  <a:shade val="46275"/>
                  <a:invGamma/>
                </a:srgbClr>
              </a:gs>
              <a:gs pos="100000">
                <a:srgbClr val="666699"/>
              </a:gs>
            </a:gsLst>
            <a:lin ang="5400000" scaled="1"/>
          </a:gradFill>
          <a:ln w="3175">
            <a:solidFill>
              <a:schemeClr val="tx1"/>
            </a:solidFill>
            <a:miter lim="800000"/>
            <a:headEnd/>
            <a:tailEnd/>
          </a:ln>
        </p:spPr>
        <p:txBody>
          <a:bodyPr/>
          <a:lstStyle/>
          <a:p>
            <a:pPr eaLnBrk="1" hangingPunct="1">
              <a:buFont typeface="Wingdings" panose="05000000000000000000" pitchFamily="2" charset="2"/>
              <a:buNone/>
              <a:defRPr/>
            </a:pPr>
            <a:r>
              <a:rPr lang="en-US" altLang="en-US" sz="2800" dirty="0">
                <a:solidFill>
                  <a:srgbClr val="FF0000"/>
                </a:solidFill>
                <a:latin typeface="Berlin Sans FB Demi" pitchFamily="34" charset="0"/>
              </a:rPr>
              <a:t>The Halakah (the oral tradition)</a:t>
            </a:r>
          </a:p>
          <a:p>
            <a:pPr eaLnBrk="1" hangingPunct="1">
              <a:defRPr/>
            </a:pPr>
            <a:r>
              <a:rPr lang="en-US" altLang="en-US" sz="2400" i="1" dirty="0">
                <a:latin typeface="Comic Sans MS" panose="030F0702030302020204" pitchFamily="66" charset="0"/>
              </a:rPr>
              <a:t>Derived from the Hebrew word “to walk,” the Halakah was the so-called Oral Torah believed to be from God but not contained in the written Torah.</a:t>
            </a:r>
          </a:p>
          <a:p>
            <a:pPr eaLnBrk="1" hangingPunct="1">
              <a:defRPr/>
            </a:pPr>
            <a:r>
              <a:rPr lang="en-US" altLang="en-US" sz="2400" i="1" dirty="0">
                <a:latin typeface="Comic Sans MS" panose="030F0702030302020204" pitchFamily="66" charset="0"/>
              </a:rPr>
              <a:t>Many Sabbath regulations fell into this category.</a:t>
            </a:r>
          </a:p>
        </p:txBody>
      </p:sp>
    </p:spTree>
    <p:extLst>
      <p:ext uri="{BB962C8B-B14F-4D97-AF65-F5344CB8AC3E}">
        <p14:creationId xmlns:p14="http://schemas.microsoft.com/office/powerpoint/2010/main" val="23613746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84325">
                                            <p:bg/>
                                          </p:spTgt>
                                        </p:tgtEl>
                                        <p:attrNameLst>
                                          <p:attrName>style.visibility</p:attrName>
                                        </p:attrNameLst>
                                      </p:cBhvr>
                                      <p:to>
                                        <p:strVal val="visible"/>
                                      </p:to>
                                    </p:set>
                                    <p:anim calcmode="lin" valueType="num">
                                      <p:cBhvr>
                                        <p:cTn id="7" dur="500" fill="hold"/>
                                        <p:tgtEl>
                                          <p:spTgt spid="184325">
                                            <p:bg/>
                                          </p:spTgt>
                                        </p:tgtEl>
                                        <p:attrNameLst>
                                          <p:attrName>ppt_w</p:attrName>
                                        </p:attrNameLst>
                                      </p:cBhvr>
                                      <p:tavLst>
                                        <p:tav tm="0">
                                          <p:val>
                                            <p:fltVal val="0"/>
                                          </p:val>
                                        </p:tav>
                                        <p:tav tm="100000">
                                          <p:val>
                                            <p:strVal val="#ppt_w"/>
                                          </p:val>
                                        </p:tav>
                                      </p:tavLst>
                                    </p:anim>
                                    <p:anim calcmode="lin" valueType="num">
                                      <p:cBhvr>
                                        <p:cTn id="8" dur="500" fill="hold"/>
                                        <p:tgtEl>
                                          <p:spTgt spid="184325">
                                            <p:bg/>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84325">
                                            <p:txEl>
                                              <p:pRg st="0" end="0"/>
                                            </p:txEl>
                                          </p:spTgt>
                                        </p:tgtEl>
                                        <p:attrNameLst>
                                          <p:attrName>style.visibility</p:attrName>
                                        </p:attrNameLst>
                                      </p:cBhvr>
                                      <p:to>
                                        <p:strVal val="visible"/>
                                      </p:to>
                                    </p:set>
                                    <p:anim calcmode="lin" valueType="num">
                                      <p:cBhvr>
                                        <p:cTn id="11" dur="500" fill="hold"/>
                                        <p:tgtEl>
                                          <p:spTgt spid="18432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84325">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84325">
                                            <p:txEl>
                                              <p:pRg st="1" end="1"/>
                                            </p:txEl>
                                          </p:spTgt>
                                        </p:tgtEl>
                                        <p:attrNameLst>
                                          <p:attrName>style.visibility</p:attrName>
                                        </p:attrNameLst>
                                      </p:cBhvr>
                                      <p:to>
                                        <p:strVal val="visible"/>
                                      </p:to>
                                    </p:set>
                                    <p:anim calcmode="lin" valueType="num">
                                      <p:cBhvr>
                                        <p:cTn id="15" dur="500" fill="hold"/>
                                        <p:tgtEl>
                                          <p:spTgt spid="184325">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184325">
                                            <p:txEl>
                                              <p:pRg st="1" end="1"/>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84325">
                                            <p:txEl>
                                              <p:pRg st="2" end="2"/>
                                            </p:txEl>
                                          </p:spTgt>
                                        </p:tgtEl>
                                        <p:attrNameLst>
                                          <p:attrName>style.visibility</p:attrName>
                                        </p:attrNameLst>
                                      </p:cBhvr>
                                      <p:to>
                                        <p:strVal val="visible"/>
                                      </p:to>
                                    </p:set>
                                    <p:anim calcmode="lin" valueType="num">
                                      <p:cBhvr>
                                        <p:cTn id="19" dur="500" fill="hold"/>
                                        <p:tgtEl>
                                          <p:spTgt spid="18432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84325">
                                            <p:txEl>
                                              <p:pRg st="2" end="2"/>
                                            </p:txEl>
                                          </p:spTgt>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84325">
                                            <p:txEl>
                                              <p:pRg st="3" end="3"/>
                                            </p:txEl>
                                          </p:spTgt>
                                        </p:tgtEl>
                                        <p:attrNameLst>
                                          <p:attrName>style.visibility</p:attrName>
                                        </p:attrNameLst>
                                      </p:cBhvr>
                                      <p:to>
                                        <p:strVal val="visible"/>
                                      </p:to>
                                    </p:set>
                                    <p:anim calcmode="lin" valueType="num">
                                      <p:cBhvr>
                                        <p:cTn id="23" dur="500" fill="hold"/>
                                        <p:tgtEl>
                                          <p:spTgt spid="184325">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184325">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184326">
                                            <p:bg/>
                                          </p:spTgt>
                                        </p:tgtEl>
                                        <p:attrNameLst>
                                          <p:attrName>style.visibility</p:attrName>
                                        </p:attrNameLst>
                                      </p:cBhvr>
                                      <p:to>
                                        <p:strVal val="visible"/>
                                      </p:to>
                                    </p:set>
                                    <p:anim calcmode="lin" valueType="num">
                                      <p:cBhvr>
                                        <p:cTn id="29" dur="500" fill="hold"/>
                                        <p:tgtEl>
                                          <p:spTgt spid="184326">
                                            <p:bg/>
                                          </p:spTgt>
                                        </p:tgtEl>
                                        <p:attrNameLst>
                                          <p:attrName>ppt_w</p:attrName>
                                        </p:attrNameLst>
                                      </p:cBhvr>
                                      <p:tavLst>
                                        <p:tav tm="0">
                                          <p:val>
                                            <p:fltVal val="0"/>
                                          </p:val>
                                        </p:tav>
                                        <p:tav tm="100000">
                                          <p:val>
                                            <p:strVal val="#ppt_w"/>
                                          </p:val>
                                        </p:tav>
                                      </p:tavLst>
                                    </p:anim>
                                    <p:anim calcmode="lin" valueType="num">
                                      <p:cBhvr>
                                        <p:cTn id="30" dur="500" fill="hold"/>
                                        <p:tgtEl>
                                          <p:spTgt spid="184326">
                                            <p:bg/>
                                          </p:spTgt>
                                        </p:tgtEl>
                                        <p:attrNameLst>
                                          <p:attrName>ppt_h</p:attrName>
                                        </p:attrNameLst>
                                      </p:cBhvr>
                                      <p:tavLst>
                                        <p:tav tm="0">
                                          <p:val>
                                            <p:fltVal val="0"/>
                                          </p:val>
                                        </p:tav>
                                        <p:tav tm="100000">
                                          <p:val>
                                            <p:strVal val="#ppt_h"/>
                                          </p:val>
                                        </p:tav>
                                      </p:tavLst>
                                    </p:anim>
                                  </p:childTnLst>
                                </p:cTn>
                              </p:par>
                              <p:par>
                                <p:cTn id="31" presetID="23" presetClass="entr" presetSubtype="16" fill="hold" nodeType="withEffect">
                                  <p:stCondLst>
                                    <p:cond delay="0"/>
                                  </p:stCondLst>
                                  <p:childTnLst>
                                    <p:set>
                                      <p:cBhvr>
                                        <p:cTn id="32" dur="1" fill="hold">
                                          <p:stCondLst>
                                            <p:cond delay="0"/>
                                          </p:stCondLst>
                                        </p:cTn>
                                        <p:tgtEl>
                                          <p:spTgt spid="184326">
                                            <p:txEl>
                                              <p:pRg st="0" end="0"/>
                                            </p:txEl>
                                          </p:spTgt>
                                        </p:tgtEl>
                                        <p:attrNameLst>
                                          <p:attrName>style.visibility</p:attrName>
                                        </p:attrNameLst>
                                      </p:cBhvr>
                                      <p:to>
                                        <p:strVal val="visible"/>
                                      </p:to>
                                    </p:set>
                                    <p:anim calcmode="lin" valueType="num">
                                      <p:cBhvr>
                                        <p:cTn id="33" dur="500" fill="hold"/>
                                        <p:tgtEl>
                                          <p:spTgt spid="184326">
                                            <p:txEl>
                                              <p:pRg st="0" end="0"/>
                                            </p:txEl>
                                          </p:spTgt>
                                        </p:tgtEl>
                                        <p:attrNameLst>
                                          <p:attrName>ppt_w</p:attrName>
                                        </p:attrNameLst>
                                      </p:cBhvr>
                                      <p:tavLst>
                                        <p:tav tm="0">
                                          <p:val>
                                            <p:fltVal val="0"/>
                                          </p:val>
                                        </p:tav>
                                        <p:tav tm="100000">
                                          <p:val>
                                            <p:strVal val="#ppt_w"/>
                                          </p:val>
                                        </p:tav>
                                      </p:tavLst>
                                    </p:anim>
                                    <p:anim calcmode="lin" valueType="num">
                                      <p:cBhvr>
                                        <p:cTn id="34" dur="500" fill="hold"/>
                                        <p:tgtEl>
                                          <p:spTgt spid="184326">
                                            <p:txEl>
                                              <p:pRg st="0" end="0"/>
                                            </p:txEl>
                                          </p:spTgt>
                                        </p:tgtEl>
                                        <p:attrNameLst>
                                          <p:attrName>ppt_h</p:attrName>
                                        </p:attrNameLst>
                                      </p:cBhvr>
                                      <p:tavLst>
                                        <p:tav tm="0">
                                          <p:val>
                                            <p:fltVal val="0"/>
                                          </p:val>
                                        </p:tav>
                                        <p:tav tm="100000">
                                          <p:val>
                                            <p:strVal val="#ppt_h"/>
                                          </p:val>
                                        </p:tav>
                                      </p:tavLst>
                                    </p:anim>
                                  </p:childTnLst>
                                </p:cTn>
                              </p:par>
                              <p:par>
                                <p:cTn id="35" presetID="23" presetClass="entr" presetSubtype="16" fill="hold" nodeType="withEffect">
                                  <p:stCondLst>
                                    <p:cond delay="0"/>
                                  </p:stCondLst>
                                  <p:childTnLst>
                                    <p:set>
                                      <p:cBhvr>
                                        <p:cTn id="36" dur="1" fill="hold">
                                          <p:stCondLst>
                                            <p:cond delay="0"/>
                                          </p:stCondLst>
                                        </p:cTn>
                                        <p:tgtEl>
                                          <p:spTgt spid="184326">
                                            <p:txEl>
                                              <p:pRg st="1" end="1"/>
                                            </p:txEl>
                                          </p:spTgt>
                                        </p:tgtEl>
                                        <p:attrNameLst>
                                          <p:attrName>style.visibility</p:attrName>
                                        </p:attrNameLst>
                                      </p:cBhvr>
                                      <p:to>
                                        <p:strVal val="visible"/>
                                      </p:to>
                                    </p:set>
                                    <p:anim calcmode="lin" valueType="num">
                                      <p:cBhvr>
                                        <p:cTn id="37" dur="500" fill="hold"/>
                                        <p:tgtEl>
                                          <p:spTgt spid="184326">
                                            <p:txEl>
                                              <p:pRg st="1" end="1"/>
                                            </p:txEl>
                                          </p:spTgt>
                                        </p:tgtEl>
                                        <p:attrNameLst>
                                          <p:attrName>ppt_w</p:attrName>
                                        </p:attrNameLst>
                                      </p:cBhvr>
                                      <p:tavLst>
                                        <p:tav tm="0">
                                          <p:val>
                                            <p:fltVal val="0"/>
                                          </p:val>
                                        </p:tav>
                                        <p:tav tm="100000">
                                          <p:val>
                                            <p:strVal val="#ppt_w"/>
                                          </p:val>
                                        </p:tav>
                                      </p:tavLst>
                                    </p:anim>
                                    <p:anim calcmode="lin" valueType="num">
                                      <p:cBhvr>
                                        <p:cTn id="38" dur="500" fill="hold"/>
                                        <p:tgtEl>
                                          <p:spTgt spid="184326">
                                            <p:txEl>
                                              <p:pRg st="1" end="1"/>
                                            </p:txEl>
                                          </p:spTgt>
                                        </p:tgtEl>
                                        <p:attrNameLst>
                                          <p:attrName>ppt_h</p:attrName>
                                        </p:attrNameLst>
                                      </p:cBhvr>
                                      <p:tavLst>
                                        <p:tav tm="0">
                                          <p:val>
                                            <p:fltVal val="0"/>
                                          </p:val>
                                        </p:tav>
                                        <p:tav tm="100000">
                                          <p:val>
                                            <p:strVal val="#ppt_h"/>
                                          </p:val>
                                        </p:tav>
                                      </p:tavLst>
                                    </p:anim>
                                  </p:childTnLst>
                                </p:cTn>
                              </p:par>
                              <p:par>
                                <p:cTn id="39" presetID="23" presetClass="entr" presetSubtype="16" fill="hold" nodeType="withEffect">
                                  <p:stCondLst>
                                    <p:cond delay="0"/>
                                  </p:stCondLst>
                                  <p:childTnLst>
                                    <p:set>
                                      <p:cBhvr>
                                        <p:cTn id="40" dur="1" fill="hold">
                                          <p:stCondLst>
                                            <p:cond delay="0"/>
                                          </p:stCondLst>
                                        </p:cTn>
                                        <p:tgtEl>
                                          <p:spTgt spid="184326">
                                            <p:txEl>
                                              <p:pRg st="2" end="2"/>
                                            </p:txEl>
                                          </p:spTgt>
                                        </p:tgtEl>
                                        <p:attrNameLst>
                                          <p:attrName>style.visibility</p:attrName>
                                        </p:attrNameLst>
                                      </p:cBhvr>
                                      <p:to>
                                        <p:strVal val="visible"/>
                                      </p:to>
                                    </p:set>
                                    <p:anim calcmode="lin" valueType="num">
                                      <p:cBhvr>
                                        <p:cTn id="41" dur="500" fill="hold"/>
                                        <p:tgtEl>
                                          <p:spTgt spid="184326">
                                            <p:txEl>
                                              <p:pRg st="2" end="2"/>
                                            </p:txEl>
                                          </p:spTgt>
                                        </p:tgtEl>
                                        <p:attrNameLst>
                                          <p:attrName>ppt_w</p:attrName>
                                        </p:attrNameLst>
                                      </p:cBhvr>
                                      <p:tavLst>
                                        <p:tav tm="0">
                                          <p:val>
                                            <p:fltVal val="0"/>
                                          </p:val>
                                        </p:tav>
                                        <p:tav tm="100000">
                                          <p:val>
                                            <p:strVal val="#ppt_w"/>
                                          </p:val>
                                        </p:tav>
                                      </p:tavLst>
                                    </p:anim>
                                    <p:anim calcmode="lin" valueType="num">
                                      <p:cBhvr>
                                        <p:cTn id="42" dur="500" fill="hold"/>
                                        <p:tgtEl>
                                          <p:spTgt spid="184326">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5" grpId="0" uiExpand="1" build="p" animBg="1"/>
      <p:bldP spid="184326" grpId="0" uiExpand="1" build="p"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84761-3076-0129-EBC1-8121E1D78795}"/>
            </a:ext>
          </a:extLst>
        </p:cNvPr>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4F0D5D92-3827-B881-D864-ADCE1902711A}"/>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1901BDE-DD18-4292-8BB6-DF957DFF64A4}"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endParaRPr>
          </a:p>
        </p:txBody>
      </p:sp>
      <p:sp>
        <p:nvSpPr>
          <p:cNvPr id="186370" name="Rectangle 2">
            <a:extLst>
              <a:ext uri="{FF2B5EF4-FFF2-40B4-BE49-F238E27FC236}">
                <a16:creationId xmlns:a16="http://schemas.microsoft.com/office/drawing/2014/main" id="{CA0FA1FC-BDB1-C131-B158-25ED7E13F4FD}"/>
              </a:ext>
            </a:extLst>
          </p:cNvPr>
          <p:cNvSpPr>
            <a:spLocks noGrp="1" noChangeArrowheads="1"/>
          </p:cNvSpPr>
          <p:nvPr>
            <p:ph type="title"/>
          </p:nvPr>
        </p:nvSpPr>
        <p:spPr>
          <a:xfrm>
            <a:off x="419100" y="277814"/>
            <a:ext cx="11410950" cy="1560511"/>
          </a:xfrm>
        </p:spPr>
        <p:txBody>
          <a:bodyPr/>
          <a:lstStyle/>
          <a:p>
            <a:pPr algn="l" eaLnBrk="1" hangingPunct="1">
              <a:defRPr/>
            </a:pPr>
            <a:r>
              <a:rPr lang="en-US" altLang="en-US" sz="3200" dirty="0">
                <a:latin typeface="Eras Demi ITC" panose="020B0805030504020804" pitchFamily="34" charset="0"/>
              </a:rPr>
              <a:t>While Jesus fully supported the Torah, he rejected the rabbinic Halakah as non-binding human tradition.</a:t>
            </a:r>
          </a:p>
        </p:txBody>
      </p:sp>
      <p:sp>
        <p:nvSpPr>
          <p:cNvPr id="186371" name="Rectangle 3">
            <a:extLst>
              <a:ext uri="{FF2B5EF4-FFF2-40B4-BE49-F238E27FC236}">
                <a16:creationId xmlns:a16="http://schemas.microsoft.com/office/drawing/2014/main" id="{F6576A5B-3E8C-981C-3B21-2AEA9E17230B}"/>
              </a:ext>
            </a:extLst>
          </p:cNvPr>
          <p:cNvSpPr>
            <a:spLocks noGrp="1" noChangeArrowheads="1"/>
          </p:cNvSpPr>
          <p:nvPr>
            <p:ph type="body" idx="1"/>
          </p:nvPr>
        </p:nvSpPr>
        <p:spPr>
          <a:xfrm>
            <a:off x="609600" y="1838325"/>
            <a:ext cx="11163300" cy="4933950"/>
          </a:xfrm>
        </p:spPr>
        <p:txBody>
          <a:bodyPr/>
          <a:lstStyle/>
          <a:p>
            <a:pPr eaLnBrk="1" hangingPunct="1">
              <a:defRPr/>
            </a:pPr>
            <a:r>
              <a:rPr lang="en-US" altLang="en-US" sz="2400" i="1" dirty="0">
                <a:latin typeface="Comic Sans MS" panose="030F0702030302020204" pitchFamily="66" charset="0"/>
              </a:rPr>
              <a:t>He defended his disciples’ breaking of Halakah by citing the irregularities of David and the priests (12:3-5; cf. 1 Sa. 21:3-6; Nu. 28:9-10).</a:t>
            </a:r>
          </a:p>
          <a:p>
            <a:pPr eaLnBrk="1" hangingPunct="1">
              <a:defRPr/>
            </a:pPr>
            <a:r>
              <a:rPr lang="en-US" altLang="en-US" sz="2400" i="1" dirty="0">
                <a:latin typeface="Comic Sans MS" panose="030F0702030302020204" pitchFamily="66" charset="0"/>
              </a:rPr>
              <a:t>He appealed to the prophet Hosea that God desired mercy, not ritual (12:7; cf. Ho. 6:6).</a:t>
            </a:r>
          </a:p>
          <a:p>
            <a:pPr eaLnBrk="1" hangingPunct="1">
              <a:defRPr/>
            </a:pPr>
            <a:r>
              <a:rPr lang="en-US" altLang="en-US" sz="2400" i="1" dirty="0">
                <a:latin typeface="Comic Sans MS" panose="030F0702030302020204" pitchFamily="66" charset="0"/>
              </a:rPr>
              <a:t>He claimed for himself the distinguished title “Lord of the Sabbath” (12:8).</a:t>
            </a:r>
          </a:p>
          <a:p>
            <a:pPr eaLnBrk="1" hangingPunct="1">
              <a:defRPr/>
            </a:pPr>
            <a:r>
              <a:rPr lang="en-US" altLang="en-US" sz="2400" i="1" dirty="0">
                <a:latin typeface="Comic Sans MS" panose="030F0702030302020204" pitchFamily="66" charset="0"/>
              </a:rPr>
              <a:t>He declared that is was lawful to “do good” on the Sabbath (12:12).</a:t>
            </a:r>
          </a:p>
        </p:txBody>
      </p:sp>
    </p:spTree>
    <p:extLst>
      <p:ext uri="{BB962C8B-B14F-4D97-AF65-F5344CB8AC3E}">
        <p14:creationId xmlns:p14="http://schemas.microsoft.com/office/powerpoint/2010/main" val="4675391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86371">
                                            <p:txEl>
                                              <p:pRg st="0" end="0"/>
                                            </p:txEl>
                                          </p:spTgt>
                                        </p:tgtEl>
                                        <p:attrNameLst>
                                          <p:attrName>style.visibility</p:attrName>
                                        </p:attrNameLst>
                                      </p:cBhvr>
                                      <p:to>
                                        <p:strVal val="visible"/>
                                      </p:to>
                                    </p:set>
                                    <p:anim calcmode="lin" valueType="num">
                                      <p:cBhvr additive="base">
                                        <p:cTn id="7" dur="500" fill="hold"/>
                                        <p:tgtEl>
                                          <p:spTgt spid="1863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63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86371">
                                            <p:txEl>
                                              <p:pRg st="1" end="1"/>
                                            </p:txEl>
                                          </p:spTgt>
                                        </p:tgtEl>
                                        <p:attrNameLst>
                                          <p:attrName>style.visibility</p:attrName>
                                        </p:attrNameLst>
                                      </p:cBhvr>
                                      <p:to>
                                        <p:strVal val="visible"/>
                                      </p:to>
                                    </p:set>
                                    <p:anim calcmode="lin" valueType="num">
                                      <p:cBhvr additive="base">
                                        <p:cTn id="13" dur="500" fill="hold"/>
                                        <p:tgtEl>
                                          <p:spTgt spid="1863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63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86371">
                                            <p:txEl>
                                              <p:pRg st="2" end="2"/>
                                            </p:txEl>
                                          </p:spTgt>
                                        </p:tgtEl>
                                        <p:attrNameLst>
                                          <p:attrName>style.visibility</p:attrName>
                                        </p:attrNameLst>
                                      </p:cBhvr>
                                      <p:to>
                                        <p:strVal val="visible"/>
                                      </p:to>
                                    </p:set>
                                    <p:anim calcmode="lin" valueType="num">
                                      <p:cBhvr additive="base">
                                        <p:cTn id="19" dur="500" fill="hold"/>
                                        <p:tgtEl>
                                          <p:spTgt spid="1863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63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86371">
                                            <p:txEl>
                                              <p:pRg st="3" end="3"/>
                                            </p:txEl>
                                          </p:spTgt>
                                        </p:tgtEl>
                                        <p:attrNameLst>
                                          <p:attrName>style.visibility</p:attrName>
                                        </p:attrNameLst>
                                      </p:cBhvr>
                                      <p:to>
                                        <p:strVal val="visible"/>
                                      </p:to>
                                    </p:set>
                                    <p:anim calcmode="lin" valueType="num">
                                      <p:cBhvr additive="base">
                                        <p:cTn id="25" dur="500" fill="hold"/>
                                        <p:tgtEl>
                                          <p:spTgt spid="1863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637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rgbClr val="404000"/>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9D82F997-456A-B8A0-BACC-A871E96A8644}"/>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1A736-DC27-4DCD-A0B2-742D31B75602}"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endParaRPr>
          </a:p>
        </p:txBody>
      </p:sp>
      <p:sp>
        <p:nvSpPr>
          <p:cNvPr id="96258" name="Rectangle 2">
            <a:extLst>
              <a:ext uri="{FF2B5EF4-FFF2-40B4-BE49-F238E27FC236}">
                <a16:creationId xmlns:a16="http://schemas.microsoft.com/office/drawing/2014/main" id="{55248CF2-845F-0631-A08E-47DB39B0D89B}"/>
              </a:ext>
            </a:extLst>
          </p:cNvPr>
          <p:cNvSpPr>
            <a:spLocks noGrp="1" noChangeArrowheads="1"/>
          </p:cNvSpPr>
          <p:nvPr>
            <p:ph type="title"/>
          </p:nvPr>
        </p:nvSpPr>
        <p:spPr>
          <a:xfrm>
            <a:off x="1981200" y="76200"/>
            <a:ext cx="8229600" cy="914400"/>
          </a:xfrm>
        </p:spPr>
        <p:txBody>
          <a:bodyPr/>
          <a:lstStyle/>
          <a:p>
            <a:pPr eaLnBrk="1" hangingPunct="1">
              <a:defRPr/>
            </a:pPr>
            <a:r>
              <a:rPr lang="en-US" altLang="en-US" sz="3600">
                <a:latin typeface="Eras Demi ITC" pitchFamily="34" charset="0"/>
              </a:rPr>
              <a:t>Matthew’s Use of the Old Testament</a:t>
            </a:r>
          </a:p>
        </p:txBody>
      </p:sp>
      <p:sp>
        <p:nvSpPr>
          <p:cNvPr id="96259" name="Rectangle 3">
            <a:extLst>
              <a:ext uri="{FF2B5EF4-FFF2-40B4-BE49-F238E27FC236}">
                <a16:creationId xmlns:a16="http://schemas.microsoft.com/office/drawing/2014/main" id="{E5B07E19-9364-BC78-7FE2-011878A62025}"/>
              </a:ext>
            </a:extLst>
          </p:cNvPr>
          <p:cNvSpPr>
            <a:spLocks noGrp="1" noChangeArrowheads="1"/>
          </p:cNvSpPr>
          <p:nvPr>
            <p:ph type="body" idx="1"/>
          </p:nvPr>
        </p:nvSpPr>
        <p:spPr>
          <a:xfrm>
            <a:off x="447675" y="990600"/>
            <a:ext cx="11134725" cy="5562600"/>
          </a:xfrm>
          <a:solidFill>
            <a:srgbClr val="1A000D"/>
          </a:solidFill>
          <a:ln w="3175">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sz="2800" dirty="0">
                <a:solidFill>
                  <a:srgbClr val="FFFF00"/>
                </a:solidFill>
              </a:rPr>
              <a:t>Matthew’s Gospel contains over sixty explicit quotations from the Old Testament (usually from the LXX) as well as many more allusions.</a:t>
            </a:r>
          </a:p>
          <a:p>
            <a:pPr eaLnBrk="1" hangingPunct="1">
              <a:lnSpc>
                <a:spcPct val="90000"/>
              </a:lnSpc>
              <a:defRPr/>
            </a:pPr>
            <a:r>
              <a:rPr lang="en-US" altLang="en-US" sz="2400" i="1" dirty="0">
                <a:solidFill>
                  <a:schemeClr val="folHlink"/>
                </a:solidFill>
                <a:latin typeface="Arial Narrow" panose="020B0606020202030204" pitchFamily="34" charset="0"/>
              </a:rPr>
              <a:t>A favorite term he uses is </a:t>
            </a:r>
            <a:r>
              <a:rPr lang="el-GR" altLang="en-US" sz="2400" dirty="0">
                <a:solidFill>
                  <a:schemeClr val="folHlink"/>
                </a:solidFill>
                <a:latin typeface="Arial Narrow" panose="020B0606020202030204" pitchFamily="34" charset="0"/>
              </a:rPr>
              <a:t>πληροω</a:t>
            </a:r>
            <a:r>
              <a:rPr lang="en-US" altLang="en-US" sz="2400" i="1" dirty="0">
                <a:solidFill>
                  <a:schemeClr val="folHlink"/>
                </a:solidFill>
                <a:latin typeface="Arial Narrow" panose="020B0606020202030204" pitchFamily="34" charset="0"/>
              </a:rPr>
              <a:t> (= fulfill, fill, make full, bring to completion).</a:t>
            </a:r>
          </a:p>
          <a:p>
            <a:pPr eaLnBrk="1" hangingPunct="1">
              <a:lnSpc>
                <a:spcPct val="90000"/>
              </a:lnSpc>
              <a:defRPr/>
            </a:pPr>
            <a:r>
              <a:rPr lang="en-US" altLang="en-US" sz="2400" i="1" dirty="0">
                <a:solidFill>
                  <a:schemeClr val="folHlink"/>
                </a:solidFill>
                <a:latin typeface="Arial Narrow" panose="020B0606020202030204" pitchFamily="34" charset="0"/>
              </a:rPr>
              <a:t>His usage, however, suggests much more than simply prediction and verification:</a:t>
            </a:r>
          </a:p>
          <a:p>
            <a:pPr lvl="1" eaLnBrk="1" hangingPunct="1">
              <a:lnSpc>
                <a:spcPct val="90000"/>
              </a:lnSpc>
              <a:defRPr/>
            </a:pPr>
            <a:r>
              <a:rPr lang="en-US" altLang="en-US" sz="2000" b="1" i="1" dirty="0">
                <a:latin typeface="Arial Narrow" panose="020B0606020202030204" pitchFamily="34" charset="0"/>
              </a:rPr>
              <a:t>He does </a:t>
            </a:r>
            <a:r>
              <a:rPr lang="en-US" altLang="en-US" sz="2000" b="1" i="1" u="sng" dirty="0">
                <a:latin typeface="Arial Narrow" panose="020B0606020202030204" pitchFamily="34" charset="0"/>
              </a:rPr>
              <a:t>not</a:t>
            </a:r>
            <a:r>
              <a:rPr lang="en-US" altLang="en-US" sz="2000" b="1" i="1" dirty="0">
                <a:latin typeface="Arial Narrow" panose="020B0606020202030204" pitchFamily="34" charset="0"/>
              </a:rPr>
              <a:t> depend strictly upon a historical-grammatical reading of the texts.</a:t>
            </a:r>
          </a:p>
          <a:p>
            <a:pPr lvl="1" eaLnBrk="1" hangingPunct="1">
              <a:lnSpc>
                <a:spcPct val="90000"/>
              </a:lnSpc>
              <a:defRPr/>
            </a:pPr>
            <a:r>
              <a:rPr lang="en-US" altLang="en-US" sz="2000" b="1" i="1" dirty="0">
                <a:latin typeface="Arial Narrow" panose="020B0606020202030204" pitchFamily="34" charset="0"/>
              </a:rPr>
              <a:t>Rather, he often develops a </a:t>
            </a:r>
            <a:r>
              <a:rPr lang="en-US" altLang="en-US" sz="2000" b="1" i="1" u="sng" dirty="0" err="1">
                <a:latin typeface="Arial Narrow" panose="020B0606020202030204" pitchFamily="34" charset="0"/>
              </a:rPr>
              <a:t>sensus</a:t>
            </a:r>
            <a:r>
              <a:rPr lang="en-US" altLang="en-US" sz="2000" b="1" i="1" u="sng" dirty="0">
                <a:latin typeface="Arial Narrow" panose="020B0606020202030204" pitchFamily="34" charset="0"/>
              </a:rPr>
              <a:t> </a:t>
            </a:r>
            <a:r>
              <a:rPr lang="en-US" altLang="en-US" sz="2000" b="1" i="1" u="sng" dirty="0" err="1">
                <a:latin typeface="Arial Narrow" panose="020B0606020202030204" pitchFamily="34" charset="0"/>
              </a:rPr>
              <a:t>plenior</a:t>
            </a:r>
            <a:r>
              <a:rPr lang="en-US" altLang="en-US" sz="2000" b="1" i="1" dirty="0">
                <a:latin typeface="Arial Narrow" panose="020B0606020202030204" pitchFamily="34" charset="0"/>
              </a:rPr>
              <a:t> (= deeper sense meaning) which includes the clarification of enigmatic passages (cf. 22:41-46) and the recapitulation of Old Testament events in the life of Jesus along the lines of typology (cf. 2:17-18).</a:t>
            </a:r>
          </a:p>
          <a:p>
            <a:pPr lvl="1" eaLnBrk="1" hangingPunct="1">
              <a:lnSpc>
                <a:spcPct val="90000"/>
              </a:lnSpc>
              <a:defRPr/>
            </a:pPr>
            <a:r>
              <a:rPr lang="en-US" altLang="en-US" sz="2000" b="1" i="1" dirty="0">
                <a:latin typeface="Arial Narrow" panose="020B0606020202030204" pitchFamily="34" charset="0"/>
              </a:rPr>
              <a:t>Most important, he sees a link between the Israelite nation and Jesus so that Jesus was in every way the “true” Israel, i.e., Jesus fulfilled what Israel was intended to be but never became (cf. 2:15; 3:17; 17:5).</a:t>
            </a:r>
          </a:p>
        </p:txBody>
      </p:sp>
    </p:spTree>
    <p:extLst>
      <p:ext uri="{BB962C8B-B14F-4D97-AF65-F5344CB8AC3E}">
        <p14:creationId xmlns:p14="http://schemas.microsoft.com/office/powerpoint/2010/main" val="21940504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anim calcmode="lin" valueType="num">
                                      <p:cBhvr>
                                        <p:cTn id="7" dur="500" fill="hold"/>
                                        <p:tgtEl>
                                          <p:spTgt spid="962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625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6259">
                                            <p:txEl>
                                              <p:pRg st="1" end="1"/>
                                            </p:txEl>
                                          </p:spTgt>
                                        </p:tgtEl>
                                        <p:attrNameLst>
                                          <p:attrName>style.visibility</p:attrName>
                                        </p:attrNameLst>
                                      </p:cBhvr>
                                      <p:to>
                                        <p:strVal val="visible"/>
                                      </p:to>
                                    </p:set>
                                    <p:anim calcmode="lin" valueType="num">
                                      <p:cBhvr additive="base">
                                        <p:cTn id="13" dur="500" fill="hold"/>
                                        <p:tgtEl>
                                          <p:spTgt spid="962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62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6259">
                                            <p:txEl>
                                              <p:pRg st="2" end="2"/>
                                            </p:txEl>
                                          </p:spTgt>
                                        </p:tgtEl>
                                        <p:attrNameLst>
                                          <p:attrName>style.visibility</p:attrName>
                                        </p:attrNameLst>
                                      </p:cBhvr>
                                      <p:to>
                                        <p:strVal val="visible"/>
                                      </p:to>
                                    </p:set>
                                    <p:anim calcmode="lin" valueType="num">
                                      <p:cBhvr additive="base">
                                        <p:cTn id="19" dur="500" fill="hold"/>
                                        <p:tgtEl>
                                          <p:spTgt spid="962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62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96259">
                                            <p:txEl>
                                              <p:pRg st="3" end="3"/>
                                            </p:txEl>
                                          </p:spTgt>
                                        </p:tgtEl>
                                        <p:attrNameLst>
                                          <p:attrName>style.visibility</p:attrName>
                                        </p:attrNameLst>
                                      </p:cBhvr>
                                      <p:to>
                                        <p:strVal val="visible"/>
                                      </p:to>
                                    </p:set>
                                    <p:anim calcmode="lin" valueType="num">
                                      <p:cBhvr additive="base">
                                        <p:cTn id="25" dur="500" fill="hold"/>
                                        <p:tgtEl>
                                          <p:spTgt spid="962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62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96259">
                                            <p:txEl>
                                              <p:pRg st="4" end="4"/>
                                            </p:txEl>
                                          </p:spTgt>
                                        </p:tgtEl>
                                        <p:attrNameLst>
                                          <p:attrName>style.visibility</p:attrName>
                                        </p:attrNameLst>
                                      </p:cBhvr>
                                      <p:to>
                                        <p:strVal val="visible"/>
                                      </p:to>
                                    </p:set>
                                    <p:anim calcmode="lin" valueType="num">
                                      <p:cBhvr additive="base">
                                        <p:cTn id="31" dur="500" fill="hold"/>
                                        <p:tgtEl>
                                          <p:spTgt spid="962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62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96259">
                                            <p:txEl>
                                              <p:pRg st="5" end="5"/>
                                            </p:txEl>
                                          </p:spTgt>
                                        </p:tgtEl>
                                        <p:attrNameLst>
                                          <p:attrName>style.visibility</p:attrName>
                                        </p:attrNameLst>
                                      </p:cBhvr>
                                      <p:to>
                                        <p:strVal val="visible"/>
                                      </p:to>
                                    </p:set>
                                    <p:anim calcmode="lin" valueType="num">
                                      <p:cBhvr additive="base">
                                        <p:cTn id="37" dur="500" fill="hold"/>
                                        <p:tgtEl>
                                          <p:spTgt spid="962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625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FD3F600C-C260-2A53-4525-34727C4F4E87}"/>
              </a:ext>
            </a:extLst>
          </p:cNvPr>
          <p:cNvSpPr>
            <a:spLocks noGrp="1" noChangeArrowheads="1"/>
          </p:cNvSpPr>
          <p:nvPr>
            <p:ph type="title"/>
          </p:nvPr>
        </p:nvSpPr>
        <p:spPr>
          <a:xfrm>
            <a:off x="914399" y="263525"/>
            <a:ext cx="10639425" cy="1474788"/>
          </a:xfrm>
        </p:spPr>
        <p:txBody>
          <a:bodyPr/>
          <a:lstStyle/>
          <a:p>
            <a:pPr eaLnBrk="1" hangingPunct="1"/>
            <a:r>
              <a:rPr lang="en-US" altLang="en-US" sz="4800" dirty="0">
                <a:latin typeface="Impact" panose="020B0806030902050204" pitchFamily="34" charset="0"/>
              </a:rPr>
              <a:t>Synoptic Parables</a:t>
            </a:r>
            <a:br>
              <a:rPr lang="en-US" altLang="en-US" sz="4800" dirty="0">
                <a:latin typeface="Impact" panose="020B0806030902050204" pitchFamily="34" charset="0"/>
              </a:rPr>
            </a:br>
            <a:r>
              <a:rPr lang="en-US" altLang="en-US" sz="3200" dirty="0">
                <a:latin typeface="Impact" panose="020B0806030902050204" pitchFamily="34" charset="0"/>
              </a:rPr>
              <a:t>(about a third of Jesus’ recorded teachings)</a:t>
            </a:r>
            <a:endParaRPr lang="en-US" altLang="en-US" sz="6000" dirty="0">
              <a:latin typeface="Impact" panose="020B0806030902050204" pitchFamily="34" charset="0"/>
            </a:endParaRPr>
          </a:p>
        </p:txBody>
      </p:sp>
      <p:sp>
        <p:nvSpPr>
          <p:cNvPr id="211971" name="Rectangle 3">
            <a:extLst>
              <a:ext uri="{FF2B5EF4-FFF2-40B4-BE49-F238E27FC236}">
                <a16:creationId xmlns:a16="http://schemas.microsoft.com/office/drawing/2014/main" id="{7184E737-A9AC-282C-6290-74E2CD124A13}"/>
              </a:ext>
            </a:extLst>
          </p:cNvPr>
          <p:cNvSpPr>
            <a:spLocks noGrp="1" noChangeArrowheads="1"/>
          </p:cNvSpPr>
          <p:nvPr>
            <p:ph type="body" idx="1"/>
          </p:nvPr>
        </p:nvSpPr>
        <p:spPr>
          <a:xfrm>
            <a:off x="1057275" y="1847850"/>
            <a:ext cx="10496549" cy="4781550"/>
          </a:xfrm>
          <a:gradFill rotWithShape="1">
            <a:gsLst>
              <a:gs pos="0">
                <a:srgbClr val="9966FF">
                  <a:gamma/>
                  <a:shade val="76078"/>
                  <a:invGamma/>
                </a:srgbClr>
              </a:gs>
              <a:gs pos="50000">
                <a:srgbClr val="9966FF"/>
              </a:gs>
              <a:gs pos="100000">
                <a:srgbClr val="9966FF">
                  <a:gamma/>
                  <a:shade val="76078"/>
                  <a:invGamma/>
                </a:srgbClr>
              </a:gs>
            </a:gsLst>
            <a:lin ang="5400000" scaled="1"/>
          </a:gradFill>
          <a:ln w="57150" cap="flat">
            <a:solidFill>
              <a:schemeClr val="tx1"/>
            </a:solidFill>
            <a:prstDash val="sysDot"/>
            <a:miter lim="800000"/>
            <a:headEnd/>
            <a:tailEnd/>
          </a:ln>
        </p:spPr>
        <p:txBody>
          <a:bodyPr/>
          <a:lstStyle/>
          <a:p>
            <a:pPr eaLnBrk="1" hangingPunct="1">
              <a:buFont typeface="Wingdings" panose="05000000000000000000" pitchFamily="2" charset="2"/>
              <a:buNone/>
              <a:defRPr/>
            </a:pPr>
            <a:r>
              <a:rPr lang="en-US" altLang="en-US" b="1">
                <a:solidFill>
                  <a:srgbClr val="FF9900"/>
                </a:solidFill>
                <a:effectLst>
                  <a:outerShdw blurRad="38100" dist="38100" dir="2700000" algn="tl">
                    <a:srgbClr val="000000"/>
                  </a:outerShdw>
                </a:effectLst>
              </a:rPr>
              <a:t>Popular stories from real life</a:t>
            </a:r>
          </a:p>
          <a:p>
            <a:pPr eaLnBrk="1" hangingPunct="1">
              <a:buFont typeface="Wingdings" panose="05000000000000000000" pitchFamily="2" charset="2"/>
              <a:buNone/>
              <a:defRPr/>
            </a:pPr>
            <a:r>
              <a:rPr lang="en-US" altLang="en-US" sz="2400">
                <a:solidFill>
                  <a:srgbClr val="FFFFCC"/>
                </a:solidFill>
                <a:latin typeface="Wingdings 2" panose="05020102010507070707" pitchFamily="18" charset="2"/>
              </a:rPr>
              <a:t>	5</a:t>
            </a:r>
            <a:r>
              <a:rPr lang="en-US" altLang="en-US" sz="2400" i="1">
                <a:solidFill>
                  <a:srgbClr val="FFFFCC"/>
                </a:solidFill>
                <a:latin typeface="Wingdings 2" panose="05020102010507070707" pitchFamily="18" charset="2"/>
              </a:rPr>
              <a:t> </a:t>
            </a:r>
            <a:r>
              <a:rPr lang="en-US" altLang="en-US" sz="2400" i="1">
                <a:solidFill>
                  <a:srgbClr val="FFFFCC"/>
                </a:solidFill>
                <a:latin typeface="Comic Sans MS" panose="030F0702030302020204" pitchFamily="66" charset="0"/>
              </a:rPr>
              <a:t>farming  </a:t>
            </a:r>
            <a:r>
              <a:rPr lang="en-US" altLang="en-US" sz="2400">
                <a:solidFill>
                  <a:srgbClr val="FFFFCC"/>
                </a:solidFill>
                <a:latin typeface="Wingdings 2" panose="05020102010507070707" pitchFamily="18" charset="2"/>
              </a:rPr>
              <a:t>5</a:t>
            </a:r>
            <a:r>
              <a:rPr lang="en-US" altLang="en-US" sz="2400" i="1">
                <a:solidFill>
                  <a:srgbClr val="FFFFCC"/>
                </a:solidFill>
                <a:latin typeface="Comic Sans MS" panose="030F0702030302020204" pitchFamily="66" charset="0"/>
              </a:rPr>
              <a:t>  fishing </a:t>
            </a:r>
            <a:r>
              <a:rPr lang="en-US" altLang="en-US" sz="2400">
                <a:solidFill>
                  <a:srgbClr val="FFFFCC"/>
                </a:solidFill>
                <a:latin typeface="Wingdings 2" panose="05020102010507070707" pitchFamily="18" charset="2"/>
              </a:rPr>
              <a:t>5</a:t>
            </a:r>
            <a:r>
              <a:rPr lang="en-US" altLang="en-US" sz="2400">
                <a:solidFill>
                  <a:srgbClr val="FFFFCC"/>
                </a:solidFill>
                <a:latin typeface="Comic Sans MS" panose="030F0702030302020204" pitchFamily="66" charset="0"/>
              </a:rPr>
              <a:t> </a:t>
            </a:r>
            <a:r>
              <a:rPr lang="en-US" altLang="en-US" sz="2400" i="1">
                <a:solidFill>
                  <a:srgbClr val="FFFFCC"/>
                </a:solidFill>
                <a:latin typeface="Comic Sans MS" panose="030F0702030302020204" pitchFamily="66" charset="0"/>
              </a:rPr>
              <a:t> village life</a:t>
            </a:r>
          </a:p>
          <a:p>
            <a:pPr eaLnBrk="1" hangingPunct="1">
              <a:buFont typeface="Wingdings" panose="05000000000000000000" pitchFamily="2" charset="2"/>
              <a:buNone/>
              <a:defRPr/>
            </a:pPr>
            <a:r>
              <a:rPr lang="en-US" altLang="en-US" b="1">
                <a:solidFill>
                  <a:srgbClr val="FF9900"/>
                </a:solidFill>
                <a:effectLst>
                  <a:outerShdw blurRad="38100" dist="38100" dir="2700000" algn="tl">
                    <a:srgbClr val="000000"/>
                  </a:outerShdw>
                </a:effectLst>
              </a:rPr>
              <a:t>Extemporaneous</a:t>
            </a:r>
          </a:p>
          <a:p>
            <a:pPr eaLnBrk="1" hangingPunct="1">
              <a:buFont typeface="Wingdings" panose="05000000000000000000" pitchFamily="2" charset="2"/>
              <a:buNone/>
              <a:defRPr/>
            </a:pPr>
            <a:r>
              <a:rPr lang="en-US" altLang="en-US" sz="2400">
                <a:solidFill>
                  <a:srgbClr val="FFFFCC"/>
                </a:solidFill>
                <a:latin typeface="Comic Sans MS" panose="030F0702030302020204" pitchFamily="66" charset="0"/>
              </a:rPr>
              <a:t>	</a:t>
            </a:r>
            <a:r>
              <a:rPr lang="en-US" altLang="en-US" sz="2400">
                <a:solidFill>
                  <a:srgbClr val="FFFFCC"/>
                </a:solidFill>
                <a:latin typeface="Wingdings 2" panose="05020102010507070707" pitchFamily="18" charset="2"/>
              </a:rPr>
              <a:t>5 </a:t>
            </a:r>
            <a:r>
              <a:rPr lang="en-US" altLang="en-US" sz="2400" i="1">
                <a:solidFill>
                  <a:srgbClr val="FFFFCC"/>
                </a:solidFill>
                <a:latin typeface="Comic Sans MS" panose="030F0702030302020204" pitchFamily="66" charset="0"/>
              </a:rPr>
              <a:t>illustrations</a:t>
            </a:r>
            <a:r>
              <a:rPr lang="en-US" altLang="en-US" sz="2400">
                <a:solidFill>
                  <a:srgbClr val="FFFFCC"/>
                </a:solidFill>
                <a:latin typeface="Comic Sans MS" panose="030F0702030302020204" pitchFamily="66" charset="0"/>
              </a:rPr>
              <a:t>  </a:t>
            </a:r>
            <a:r>
              <a:rPr lang="en-US" altLang="en-US" sz="2400">
                <a:solidFill>
                  <a:srgbClr val="FFFFCC"/>
                </a:solidFill>
                <a:latin typeface="Wingdings 2" panose="05020102010507070707" pitchFamily="18" charset="2"/>
              </a:rPr>
              <a:t>5</a:t>
            </a:r>
            <a:r>
              <a:rPr lang="en-US" altLang="en-US" sz="2400">
                <a:solidFill>
                  <a:srgbClr val="FFFFCC"/>
                </a:solidFill>
                <a:latin typeface="Comic Sans MS" panose="030F0702030302020204" pitchFamily="66" charset="0"/>
              </a:rPr>
              <a:t>  </a:t>
            </a:r>
            <a:r>
              <a:rPr lang="en-US" altLang="en-US" sz="2400" i="1">
                <a:solidFill>
                  <a:srgbClr val="FFFFCC"/>
                </a:solidFill>
                <a:latin typeface="Comic Sans MS" panose="030F0702030302020204" pitchFamily="66" charset="0"/>
              </a:rPr>
              <a:t>explanations</a:t>
            </a:r>
            <a:r>
              <a:rPr lang="en-US" altLang="en-US" sz="2400">
                <a:solidFill>
                  <a:srgbClr val="FFFFCC"/>
                </a:solidFill>
                <a:latin typeface="Comic Sans MS" panose="030F0702030302020204" pitchFamily="66" charset="0"/>
              </a:rPr>
              <a:t> </a:t>
            </a:r>
            <a:r>
              <a:rPr lang="en-US" altLang="en-US" sz="2400">
                <a:solidFill>
                  <a:srgbClr val="FFFFCC"/>
                </a:solidFill>
                <a:latin typeface="Wingdings 2" panose="05020102010507070707" pitchFamily="18" charset="2"/>
              </a:rPr>
              <a:t>5</a:t>
            </a:r>
            <a:r>
              <a:rPr lang="en-US" altLang="en-US" sz="2400">
                <a:solidFill>
                  <a:srgbClr val="FFFFCC"/>
                </a:solidFill>
                <a:latin typeface="Comic Sans MS" panose="030F0702030302020204" pitchFamily="66" charset="0"/>
              </a:rPr>
              <a:t>  </a:t>
            </a:r>
            <a:r>
              <a:rPr lang="en-US" altLang="en-US" sz="2400" i="1">
                <a:solidFill>
                  <a:srgbClr val="FFFFCC"/>
                </a:solidFill>
                <a:latin typeface="Comic Sans MS" panose="030F0702030302020204" pitchFamily="66" charset="0"/>
              </a:rPr>
              <a:t>rebuttals</a:t>
            </a:r>
          </a:p>
          <a:p>
            <a:pPr eaLnBrk="1" hangingPunct="1">
              <a:buFont typeface="Wingdings" panose="05000000000000000000" pitchFamily="2" charset="2"/>
              <a:buNone/>
              <a:defRPr/>
            </a:pPr>
            <a:r>
              <a:rPr lang="en-US" altLang="en-US" b="1">
                <a:solidFill>
                  <a:srgbClr val="FF9900"/>
                </a:solidFill>
                <a:effectLst>
                  <a:outerShdw blurRad="38100" dist="38100" dir="2700000" algn="tl">
                    <a:srgbClr val="000000"/>
                  </a:outerShdw>
                </a:effectLst>
              </a:rPr>
              <a:t>Subversive</a:t>
            </a:r>
          </a:p>
          <a:p>
            <a:pPr eaLnBrk="1" hangingPunct="1">
              <a:buFont typeface="Wingdings" panose="05000000000000000000" pitchFamily="2" charset="2"/>
              <a:buNone/>
              <a:defRPr/>
            </a:pPr>
            <a:r>
              <a:rPr lang="en-US" altLang="en-US" sz="2400" i="1">
                <a:solidFill>
                  <a:srgbClr val="FFFFCC"/>
                </a:solidFill>
                <a:latin typeface="Comic Sans MS" panose="030F0702030302020204" pitchFamily="66" charset="0"/>
              </a:rPr>
              <a:t>	</a:t>
            </a:r>
            <a:r>
              <a:rPr lang="en-US" altLang="en-US" sz="2400">
                <a:solidFill>
                  <a:srgbClr val="FFFFCC"/>
                </a:solidFill>
                <a:latin typeface="Wingdings 2" panose="05020102010507070707" pitchFamily="18" charset="2"/>
              </a:rPr>
              <a:t>5 </a:t>
            </a:r>
            <a:r>
              <a:rPr lang="en-US" altLang="en-US" sz="2400" i="1">
                <a:solidFill>
                  <a:srgbClr val="FFFFCC"/>
                </a:solidFill>
                <a:latin typeface="Comic Sans MS" panose="030F0702030302020204" pitchFamily="66" charset="0"/>
              </a:rPr>
              <a:t>revelation to some	  </a:t>
            </a:r>
            <a:r>
              <a:rPr lang="en-US" altLang="en-US" sz="2400">
                <a:solidFill>
                  <a:srgbClr val="FFFFCC"/>
                </a:solidFill>
                <a:latin typeface="Wingdings 2" panose="05020102010507070707" pitchFamily="18" charset="2"/>
              </a:rPr>
              <a:t>5</a:t>
            </a:r>
            <a:r>
              <a:rPr lang="en-US" altLang="en-US" sz="2400" i="1">
                <a:solidFill>
                  <a:srgbClr val="FFFFCC"/>
                </a:solidFill>
                <a:latin typeface="Comic Sans MS" panose="030F0702030302020204" pitchFamily="66" charset="0"/>
              </a:rPr>
              <a:t>  concealment for the cynical</a:t>
            </a:r>
          </a:p>
          <a:p>
            <a:pPr eaLnBrk="1" hangingPunct="1">
              <a:buFont typeface="Wingdings" panose="05000000000000000000" pitchFamily="2" charset="2"/>
              <a:buNone/>
              <a:defRPr/>
            </a:pPr>
            <a:r>
              <a:rPr lang="en-US" altLang="en-US" b="1">
                <a:solidFill>
                  <a:srgbClr val="FF9900"/>
                </a:solidFill>
                <a:effectLst>
                  <a:outerShdw blurRad="38100" dist="38100" dir="2700000" algn="tl">
                    <a:srgbClr val="000000"/>
                  </a:outerShdw>
                </a:effectLst>
              </a:rPr>
              <a:t>Striking for a verdict</a:t>
            </a:r>
          </a:p>
          <a:p>
            <a:pPr eaLnBrk="1" hangingPunct="1">
              <a:buFont typeface="Wingdings" panose="05000000000000000000" pitchFamily="2" charset="2"/>
              <a:buNone/>
              <a:defRPr/>
            </a:pPr>
            <a:r>
              <a:rPr lang="en-US" altLang="en-US" sz="2400">
                <a:latin typeface="Comic Sans MS" panose="030F0702030302020204" pitchFamily="66" charset="0"/>
              </a:rPr>
              <a:t>	</a:t>
            </a:r>
            <a:r>
              <a:rPr lang="en-US" altLang="en-US" sz="2400">
                <a:solidFill>
                  <a:srgbClr val="FFFFCC"/>
                </a:solidFill>
                <a:latin typeface="Wingdings 2" panose="05020102010507070707" pitchFamily="18" charset="2"/>
              </a:rPr>
              <a:t>5 </a:t>
            </a:r>
            <a:r>
              <a:rPr lang="en-US" altLang="en-US" sz="2400" i="1">
                <a:solidFill>
                  <a:srgbClr val="FFFFCC"/>
                </a:solidFill>
                <a:latin typeface="Comic Sans MS" panose="030F0702030302020204" pitchFamily="66" charset="0"/>
              </a:rPr>
              <a:t>“What do you think?”</a:t>
            </a:r>
          </a:p>
        </p:txBody>
      </p:sp>
      <p:sp>
        <p:nvSpPr>
          <p:cNvPr id="114692" name="Slide Number Placeholder 1">
            <a:extLst>
              <a:ext uri="{FF2B5EF4-FFF2-40B4-BE49-F238E27FC236}">
                <a16:creationId xmlns:a16="http://schemas.microsoft.com/office/drawing/2014/main" id="{356ABA2F-9877-0B89-46B7-241DE1FE6BCA}"/>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fld id="{2F4A8092-3CFF-446B-9037-8464DB90615C}" type="slidenum">
              <a:rPr lang="en-US" altLang="en-US" sz="1400">
                <a:solidFill>
                  <a:srgbClr val="000000"/>
                </a:solidFill>
              </a:rPr>
              <a:pPr fontAlgn="base">
                <a:spcBef>
                  <a:spcPct val="0"/>
                </a:spcBef>
                <a:spcAft>
                  <a:spcPct val="0"/>
                </a:spcAft>
                <a:buClrTx/>
                <a:buSzTx/>
                <a:buNone/>
              </a:pPr>
              <a:t>48</a:t>
            </a:fld>
            <a:endParaRPr lang="en-US" altLang="en-US" sz="1400">
              <a:solidFill>
                <a:srgbClr val="000000"/>
              </a:solidFill>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11971">
                                            <p:txEl>
                                              <p:pRg st="0" end="0"/>
                                            </p:txEl>
                                          </p:spTgt>
                                        </p:tgtEl>
                                        <p:attrNameLst>
                                          <p:attrName>style.visibility</p:attrName>
                                        </p:attrNameLst>
                                      </p:cBhvr>
                                      <p:to>
                                        <p:strVal val="visible"/>
                                      </p:to>
                                    </p:set>
                                    <p:anim calcmode="lin" valueType="num">
                                      <p:cBhvr additive="base">
                                        <p:cTn id="7" dur="500" fill="hold"/>
                                        <p:tgtEl>
                                          <p:spTgt spid="2119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197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1971">
                                            <p:txEl>
                                              <p:pRg st="1" end="1"/>
                                            </p:txEl>
                                          </p:spTgt>
                                        </p:tgtEl>
                                        <p:attrNameLst>
                                          <p:attrName>style.visibility</p:attrName>
                                        </p:attrNameLst>
                                      </p:cBhvr>
                                      <p:to>
                                        <p:strVal val="visible"/>
                                      </p:to>
                                    </p:set>
                                    <p:anim calcmode="lin" valueType="num">
                                      <p:cBhvr additive="base">
                                        <p:cTn id="11" dur="500" fill="hold"/>
                                        <p:tgtEl>
                                          <p:spTgt spid="21197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119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11971">
                                            <p:txEl>
                                              <p:pRg st="2" end="2"/>
                                            </p:txEl>
                                          </p:spTgt>
                                        </p:tgtEl>
                                        <p:attrNameLst>
                                          <p:attrName>style.visibility</p:attrName>
                                        </p:attrNameLst>
                                      </p:cBhvr>
                                      <p:to>
                                        <p:strVal val="visible"/>
                                      </p:to>
                                    </p:set>
                                    <p:anim calcmode="lin" valueType="num">
                                      <p:cBhvr additive="base">
                                        <p:cTn id="17" dur="500" fill="hold"/>
                                        <p:tgtEl>
                                          <p:spTgt spid="211971">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11971">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11971">
                                            <p:txEl>
                                              <p:pRg st="3" end="3"/>
                                            </p:txEl>
                                          </p:spTgt>
                                        </p:tgtEl>
                                        <p:attrNameLst>
                                          <p:attrName>style.visibility</p:attrName>
                                        </p:attrNameLst>
                                      </p:cBhvr>
                                      <p:to>
                                        <p:strVal val="visible"/>
                                      </p:to>
                                    </p:set>
                                    <p:anim calcmode="lin" valueType="num">
                                      <p:cBhvr additive="base">
                                        <p:cTn id="21" dur="500" fill="hold"/>
                                        <p:tgtEl>
                                          <p:spTgt spid="211971">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119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211971">
                                            <p:txEl>
                                              <p:pRg st="4" end="4"/>
                                            </p:txEl>
                                          </p:spTgt>
                                        </p:tgtEl>
                                        <p:attrNameLst>
                                          <p:attrName>style.visibility</p:attrName>
                                        </p:attrNameLst>
                                      </p:cBhvr>
                                      <p:to>
                                        <p:strVal val="visible"/>
                                      </p:to>
                                    </p:set>
                                    <p:anim calcmode="lin" valueType="num">
                                      <p:cBhvr additive="base">
                                        <p:cTn id="27" dur="500" fill="hold"/>
                                        <p:tgtEl>
                                          <p:spTgt spid="211971">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11971">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11971">
                                            <p:txEl>
                                              <p:pRg st="5" end="5"/>
                                            </p:txEl>
                                          </p:spTgt>
                                        </p:tgtEl>
                                        <p:attrNameLst>
                                          <p:attrName>style.visibility</p:attrName>
                                        </p:attrNameLst>
                                      </p:cBhvr>
                                      <p:to>
                                        <p:strVal val="visible"/>
                                      </p:to>
                                    </p:set>
                                    <p:anim calcmode="lin" valueType="num">
                                      <p:cBhvr additive="base">
                                        <p:cTn id="31" dur="500" fill="hold"/>
                                        <p:tgtEl>
                                          <p:spTgt spid="211971">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1197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11971">
                                            <p:txEl>
                                              <p:pRg st="6" end="6"/>
                                            </p:txEl>
                                          </p:spTgt>
                                        </p:tgtEl>
                                        <p:attrNameLst>
                                          <p:attrName>style.visibility</p:attrName>
                                        </p:attrNameLst>
                                      </p:cBhvr>
                                      <p:to>
                                        <p:strVal val="visible"/>
                                      </p:to>
                                    </p:set>
                                    <p:anim calcmode="lin" valueType="num">
                                      <p:cBhvr additive="base">
                                        <p:cTn id="37" dur="500" fill="hold"/>
                                        <p:tgtEl>
                                          <p:spTgt spid="211971">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11971">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11971">
                                            <p:txEl>
                                              <p:pRg st="7" end="7"/>
                                            </p:txEl>
                                          </p:spTgt>
                                        </p:tgtEl>
                                        <p:attrNameLst>
                                          <p:attrName>style.visibility</p:attrName>
                                        </p:attrNameLst>
                                      </p:cBhvr>
                                      <p:to>
                                        <p:strVal val="visible"/>
                                      </p:to>
                                    </p:set>
                                    <p:anim calcmode="lin" valueType="num">
                                      <p:cBhvr additive="base">
                                        <p:cTn id="41" dur="500" fill="hold"/>
                                        <p:tgtEl>
                                          <p:spTgt spid="211971">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1197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45ABD420-03A8-9569-6BC7-6AF921B9298B}"/>
              </a:ext>
            </a:extLst>
          </p:cNvPr>
          <p:cNvSpPr>
            <a:spLocks noGrp="1" noChangeArrowheads="1"/>
          </p:cNvSpPr>
          <p:nvPr>
            <p:ph type="title"/>
          </p:nvPr>
        </p:nvSpPr>
        <p:spPr>
          <a:xfrm>
            <a:off x="1868488" y="266699"/>
            <a:ext cx="9790112" cy="1457325"/>
          </a:xfrm>
        </p:spPr>
        <p:txBody>
          <a:bodyPr/>
          <a:lstStyle/>
          <a:p>
            <a:pPr eaLnBrk="1" hangingPunct="1"/>
            <a:r>
              <a:rPr lang="en-US" altLang="en-US" dirty="0">
                <a:latin typeface="Impact" panose="020B0806030902050204" pitchFamily="34" charset="0"/>
              </a:rPr>
              <a:t>The Parables of the Kingdom (Mk. 4)</a:t>
            </a:r>
            <a:br>
              <a:rPr lang="en-US" altLang="en-US" sz="4000" dirty="0">
                <a:latin typeface="Eras Demi ITC" panose="020B0805030504020804" pitchFamily="34" charset="0"/>
              </a:rPr>
            </a:br>
            <a:r>
              <a:rPr lang="en-US" altLang="en-US" sz="2400" i="1" dirty="0">
                <a:latin typeface="Comic Sans MS" panose="030F0702030302020204" pitchFamily="66" charset="0"/>
              </a:rPr>
              <a:t>what God’s rule will look like</a:t>
            </a:r>
            <a:endParaRPr lang="en-US" altLang="en-US" sz="4000" i="1" dirty="0">
              <a:latin typeface="Eras Demi ITC" panose="020B0805030504020804" pitchFamily="34" charset="0"/>
            </a:endParaRPr>
          </a:p>
        </p:txBody>
      </p:sp>
      <p:sp>
        <p:nvSpPr>
          <p:cNvPr id="212995" name="Rectangle 3">
            <a:extLst>
              <a:ext uri="{FF2B5EF4-FFF2-40B4-BE49-F238E27FC236}">
                <a16:creationId xmlns:a16="http://schemas.microsoft.com/office/drawing/2014/main" id="{7F411D64-6535-FF87-9177-7C33A34EC621}"/>
              </a:ext>
            </a:extLst>
          </p:cNvPr>
          <p:cNvSpPr>
            <a:spLocks noGrp="1" noChangeArrowheads="1"/>
          </p:cNvSpPr>
          <p:nvPr>
            <p:ph type="body" idx="1"/>
          </p:nvPr>
        </p:nvSpPr>
        <p:spPr>
          <a:xfrm>
            <a:off x="466725" y="2190749"/>
            <a:ext cx="11473392" cy="4667251"/>
          </a:xfrm>
        </p:spPr>
        <p:txBody>
          <a:bodyPr/>
          <a:lstStyle/>
          <a:p>
            <a:pPr eaLnBrk="1" hangingPunct="1">
              <a:buFont typeface="Wingdings" panose="05000000000000000000" pitchFamily="2" charset="2"/>
              <a:buNone/>
              <a:defRPr/>
            </a:pPr>
            <a:r>
              <a:rPr lang="en-US" altLang="en-US" sz="2800" b="1" dirty="0">
                <a:solidFill>
                  <a:schemeClr val="hlink"/>
                </a:solidFill>
                <a:effectLst>
                  <a:outerShdw blurRad="38100" dist="38100" dir="2700000" algn="tl">
                    <a:srgbClr val="000000"/>
                  </a:outerShdw>
                </a:effectLst>
              </a:rPr>
              <a:t>In several parables, Jesus taught that God’s reign will look very different than what was popularly conceived.</a:t>
            </a:r>
          </a:p>
          <a:p>
            <a:pPr eaLnBrk="1" hangingPunct="1">
              <a:defRPr/>
            </a:pPr>
            <a:r>
              <a:rPr lang="en-US" altLang="en-US" sz="2400" i="1" dirty="0">
                <a:latin typeface="Arial" panose="020B0604020202020204" pitchFamily="34" charset="0"/>
              </a:rPr>
              <a:t>The real enemy is not Rome but Satan (Strong Man).</a:t>
            </a:r>
          </a:p>
          <a:p>
            <a:pPr eaLnBrk="1" hangingPunct="1">
              <a:defRPr/>
            </a:pPr>
            <a:r>
              <a:rPr lang="en-US" altLang="en-US" sz="2400" i="1" dirty="0">
                <a:latin typeface="Arial" panose="020B0604020202020204" pitchFamily="34" charset="0"/>
              </a:rPr>
              <a:t>The kingdom will involve personal choice (Sower)</a:t>
            </a:r>
          </a:p>
          <a:p>
            <a:pPr eaLnBrk="1" hangingPunct="1">
              <a:defRPr/>
            </a:pPr>
            <a:r>
              <a:rPr lang="en-US" altLang="en-US" sz="2400" i="1" dirty="0">
                <a:latin typeface="Arial" panose="020B0604020202020204" pitchFamily="34" charset="0"/>
              </a:rPr>
              <a:t>Recognizing the kingdom is neither automatic nor obvious (the lamp under a meal-tub)</a:t>
            </a:r>
          </a:p>
          <a:p>
            <a:pPr eaLnBrk="1" hangingPunct="1">
              <a:defRPr/>
            </a:pPr>
            <a:r>
              <a:rPr lang="en-US" altLang="en-US" sz="2400" i="1" dirty="0">
                <a:latin typeface="Arial" panose="020B0604020202020204" pitchFamily="34" charset="0"/>
              </a:rPr>
              <a:t>Rather than in an apocalyptic burst, the kingdom will come gradually (the Growing Seed and the Mustard Seed).</a:t>
            </a:r>
          </a:p>
        </p:txBody>
      </p:sp>
      <p:sp>
        <p:nvSpPr>
          <p:cNvPr id="115716" name="Slide Number Placeholder 1">
            <a:extLst>
              <a:ext uri="{FF2B5EF4-FFF2-40B4-BE49-F238E27FC236}">
                <a16:creationId xmlns:a16="http://schemas.microsoft.com/office/drawing/2014/main" id="{19135BC0-328D-9C81-3C3D-A310E60055E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fld id="{1BF6BC71-020D-4BBA-AF91-7DE27944CF20}" type="slidenum">
              <a:rPr lang="en-US" altLang="en-US" sz="1400">
                <a:solidFill>
                  <a:srgbClr val="000000"/>
                </a:solidFill>
              </a:rPr>
              <a:pPr fontAlgn="base">
                <a:spcBef>
                  <a:spcPct val="0"/>
                </a:spcBef>
                <a:spcAft>
                  <a:spcPct val="0"/>
                </a:spcAft>
                <a:buClrTx/>
                <a:buSzTx/>
                <a:buNone/>
              </a:pPr>
              <a:t>49</a:t>
            </a:fld>
            <a:endParaRPr lang="en-US" altLang="en-US" sz="1400">
              <a:solidFill>
                <a:srgbClr val="000000"/>
              </a:solidFill>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12995">
                                            <p:txEl>
                                              <p:pRg st="0" end="0"/>
                                            </p:txEl>
                                          </p:spTgt>
                                        </p:tgtEl>
                                        <p:attrNameLst>
                                          <p:attrName>style.visibility</p:attrName>
                                        </p:attrNameLst>
                                      </p:cBhvr>
                                      <p:to>
                                        <p:strVal val="visible"/>
                                      </p:to>
                                    </p:set>
                                    <p:anim calcmode="lin" valueType="num">
                                      <p:cBhvr>
                                        <p:cTn id="7" dur="500" fill="hold"/>
                                        <p:tgtEl>
                                          <p:spTgt spid="2129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1299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212995">
                                            <p:txEl>
                                              <p:pRg st="1" end="1"/>
                                            </p:txEl>
                                          </p:spTgt>
                                        </p:tgtEl>
                                        <p:attrNameLst>
                                          <p:attrName>style.visibility</p:attrName>
                                        </p:attrNameLst>
                                      </p:cBhvr>
                                      <p:to>
                                        <p:strVal val="visible"/>
                                      </p:to>
                                    </p:set>
                                    <p:anim calcmode="lin" valueType="num">
                                      <p:cBhvr>
                                        <p:cTn id="13" dur="500" fill="hold"/>
                                        <p:tgtEl>
                                          <p:spTgt spid="21299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1299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212995">
                                            <p:txEl>
                                              <p:pRg st="2" end="2"/>
                                            </p:txEl>
                                          </p:spTgt>
                                        </p:tgtEl>
                                        <p:attrNameLst>
                                          <p:attrName>style.visibility</p:attrName>
                                        </p:attrNameLst>
                                      </p:cBhvr>
                                      <p:to>
                                        <p:strVal val="visible"/>
                                      </p:to>
                                    </p:set>
                                    <p:anim calcmode="lin" valueType="num">
                                      <p:cBhvr>
                                        <p:cTn id="19" dur="500" fill="hold"/>
                                        <p:tgtEl>
                                          <p:spTgt spid="21299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21299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212995">
                                            <p:txEl>
                                              <p:pRg st="3" end="3"/>
                                            </p:txEl>
                                          </p:spTgt>
                                        </p:tgtEl>
                                        <p:attrNameLst>
                                          <p:attrName>style.visibility</p:attrName>
                                        </p:attrNameLst>
                                      </p:cBhvr>
                                      <p:to>
                                        <p:strVal val="visible"/>
                                      </p:to>
                                    </p:set>
                                    <p:anim calcmode="lin" valueType="num">
                                      <p:cBhvr>
                                        <p:cTn id="25" dur="500" fill="hold"/>
                                        <p:tgtEl>
                                          <p:spTgt spid="21299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212995">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12995">
                                            <p:txEl>
                                              <p:pRg st="4" end="4"/>
                                            </p:txEl>
                                          </p:spTgt>
                                        </p:tgtEl>
                                        <p:attrNameLst>
                                          <p:attrName>style.visibility</p:attrName>
                                        </p:attrNameLst>
                                      </p:cBhvr>
                                      <p:to>
                                        <p:strVal val="visible"/>
                                      </p:to>
                                    </p:set>
                                    <p:anim calcmode="lin" valueType="num">
                                      <p:cBhvr additive="base">
                                        <p:cTn id="31" dur="500" fill="hold"/>
                                        <p:tgtEl>
                                          <p:spTgt spid="21299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1299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9CE312A8-B34F-D01F-2A07-5AD25612F5A5}"/>
              </a:ext>
            </a:extLst>
          </p:cNvPr>
          <p:cNvSpPr>
            <a:spLocks noGrp="1"/>
          </p:cNvSpPr>
          <p:nvPr>
            <p:ph type="sldNum" sz="quarter" idx="12"/>
          </p:nvPr>
        </p:nvSpPr>
        <p:spPr/>
        <p:txBody>
          <a:bodyPr/>
          <a:lstStyle/>
          <a:p>
            <a:pPr fontAlgn="base">
              <a:spcBef>
                <a:spcPct val="0"/>
              </a:spcBef>
              <a:spcAft>
                <a:spcPct val="0"/>
              </a:spcAft>
            </a:pPr>
            <a:fld id="{5B7F471E-04F4-4556-856B-5340E7566FEB}" type="slidenum">
              <a:rPr lang="en-US" altLang="en-US">
                <a:solidFill>
                  <a:srgbClr val="FFFFFF"/>
                </a:solidFill>
                <a:latin typeface="Arial"/>
                <a:cs typeface="Arial" panose="020B0604020202020204" pitchFamily="34" charset="0"/>
              </a:rPr>
              <a:pPr fontAlgn="base">
                <a:spcBef>
                  <a:spcPct val="0"/>
                </a:spcBef>
                <a:spcAft>
                  <a:spcPct val="0"/>
                </a:spcAft>
              </a:pPr>
              <a:t>5</a:t>
            </a:fld>
            <a:endParaRPr lang="en-US" altLang="en-US">
              <a:solidFill>
                <a:srgbClr val="FFFFFF"/>
              </a:solidFill>
              <a:latin typeface="Arial"/>
              <a:cs typeface="Arial" panose="020B0604020202020204" pitchFamily="34" charset="0"/>
            </a:endParaRPr>
          </a:p>
        </p:txBody>
      </p:sp>
      <p:sp>
        <p:nvSpPr>
          <p:cNvPr id="478210" name="Rectangle 2">
            <a:extLst>
              <a:ext uri="{FF2B5EF4-FFF2-40B4-BE49-F238E27FC236}">
                <a16:creationId xmlns:a16="http://schemas.microsoft.com/office/drawing/2014/main" id="{0FC5125E-7D17-1F85-8612-F749363C78A5}"/>
              </a:ext>
            </a:extLst>
          </p:cNvPr>
          <p:cNvSpPr>
            <a:spLocks noGrp="1" noChangeArrowheads="1"/>
          </p:cNvSpPr>
          <p:nvPr>
            <p:ph type="title"/>
          </p:nvPr>
        </p:nvSpPr>
        <p:spPr>
          <a:xfrm>
            <a:off x="267854" y="157162"/>
            <a:ext cx="7038109" cy="1246188"/>
          </a:xfrm>
        </p:spPr>
        <p:txBody>
          <a:bodyPr/>
          <a:lstStyle/>
          <a:p>
            <a:pPr algn="l"/>
            <a:r>
              <a:rPr lang="en-US" altLang="en-US" sz="3200" dirty="0">
                <a:solidFill>
                  <a:srgbClr val="FFFF99"/>
                </a:solidFill>
              </a:rPr>
              <a:t>MESSIANIC EXPECATIONS</a:t>
            </a:r>
            <a:br>
              <a:rPr lang="en-US" altLang="en-US" sz="3200" dirty="0">
                <a:solidFill>
                  <a:srgbClr val="FFFF99"/>
                </a:solidFill>
              </a:rPr>
            </a:br>
            <a:r>
              <a:rPr lang="en-US" altLang="en-US" sz="3200" dirty="0">
                <a:solidFill>
                  <a:srgbClr val="FFFF99"/>
                </a:solidFill>
              </a:rPr>
              <a:t>4Q175 </a:t>
            </a:r>
            <a:r>
              <a:rPr lang="en-US" altLang="en-US" sz="2800" dirty="0">
                <a:solidFill>
                  <a:srgbClr val="FFFF99"/>
                </a:solidFill>
              </a:rPr>
              <a:t>(4QTestimonia)</a:t>
            </a:r>
            <a:endParaRPr lang="en-US" altLang="en-US" sz="4000" dirty="0">
              <a:solidFill>
                <a:srgbClr val="FFFF99"/>
              </a:solidFill>
            </a:endParaRPr>
          </a:p>
        </p:txBody>
      </p:sp>
      <p:sp>
        <p:nvSpPr>
          <p:cNvPr id="478211" name="Rectangle 3">
            <a:extLst>
              <a:ext uri="{FF2B5EF4-FFF2-40B4-BE49-F238E27FC236}">
                <a16:creationId xmlns:a16="http://schemas.microsoft.com/office/drawing/2014/main" id="{858D7E48-4C96-BE40-300C-468A931C6998}"/>
              </a:ext>
            </a:extLst>
          </p:cNvPr>
          <p:cNvSpPr>
            <a:spLocks noGrp="1" noChangeArrowheads="1"/>
          </p:cNvSpPr>
          <p:nvPr>
            <p:ph type="body" sz="half" idx="1"/>
          </p:nvPr>
        </p:nvSpPr>
        <p:spPr>
          <a:xfrm>
            <a:off x="535708" y="1514765"/>
            <a:ext cx="7176656" cy="5043054"/>
          </a:xfrm>
        </p:spPr>
        <p:txBody>
          <a:bodyPr/>
          <a:lstStyle/>
          <a:p>
            <a:pPr>
              <a:lnSpc>
                <a:spcPct val="90000"/>
              </a:lnSpc>
              <a:buFont typeface="Wingdings" panose="05000000000000000000" pitchFamily="2" charset="2"/>
              <a:buNone/>
            </a:pPr>
            <a:r>
              <a:rPr lang="en-US" altLang="en-US" sz="2400" dirty="0">
                <a:solidFill>
                  <a:srgbClr val="99CCFF"/>
                </a:solidFill>
              </a:rPr>
              <a:t>This leather sheet from the Dead Sea Scrolls brings together four texts, suggesting the Jewish messianic hopes:</a:t>
            </a:r>
          </a:p>
          <a:p>
            <a:pPr>
              <a:lnSpc>
                <a:spcPct val="90000"/>
              </a:lnSpc>
            </a:pPr>
            <a:r>
              <a:rPr lang="en-US" altLang="en-US" sz="2000" i="1" dirty="0">
                <a:latin typeface="Arial Narrow" panose="020B0606020202030204" pitchFamily="34" charset="0"/>
              </a:rPr>
              <a:t>The prophet like Moses (Dt. 5:28-29; 18:18-19)</a:t>
            </a:r>
          </a:p>
          <a:p>
            <a:pPr>
              <a:lnSpc>
                <a:spcPct val="90000"/>
              </a:lnSpc>
            </a:pPr>
            <a:r>
              <a:rPr lang="en-US" altLang="en-US" sz="2000" i="1" dirty="0">
                <a:latin typeface="Arial Narrow" panose="020B0606020202030204" pitchFamily="34" charset="0"/>
              </a:rPr>
              <a:t>The star of Jacob (Nu. 24:15-17)</a:t>
            </a:r>
          </a:p>
          <a:p>
            <a:pPr>
              <a:lnSpc>
                <a:spcPct val="90000"/>
              </a:lnSpc>
            </a:pPr>
            <a:r>
              <a:rPr lang="en-US" altLang="en-US" sz="2000" i="1" dirty="0">
                <a:latin typeface="Arial Narrow" panose="020B0606020202030204" pitchFamily="34" charset="0"/>
              </a:rPr>
              <a:t>The proper high priest (Dt. 33:8-11)</a:t>
            </a:r>
          </a:p>
          <a:p>
            <a:pPr>
              <a:lnSpc>
                <a:spcPct val="90000"/>
              </a:lnSpc>
            </a:pPr>
            <a:r>
              <a:rPr lang="en-US" altLang="en-US" sz="2000" i="1" dirty="0">
                <a:latin typeface="Arial Narrow" panose="020B0606020202030204" pitchFamily="34" charset="0"/>
              </a:rPr>
              <a:t>The fourth quotation foretells the rise of three wicked figures, but their messianic relevance is unclear (quoted from the </a:t>
            </a:r>
            <a:r>
              <a:rPr lang="en-US" altLang="en-US" sz="2000" i="1" dirty="0" err="1">
                <a:latin typeface="Arial Narrow" panose="020B0606020202030204" pitchFamily="34" charset="0"/>
              </a:rPr>
              <a:t>pseudepigraphical</a:t>
            </a:r>
            <a:r>
              <a:rPr lang="en-US" altLang="en-US" sz="2000" i="1" dirty="0">
                <a:latin typeface="Arial Narrow" panose="020B0606020202030204" pitchFamily="34" charset="0"/>
              </a:rPr>
              <a:t> Psalms of Joshua, 4Q379, frag. 22)</a:t>
            </a:r>
            <a:endParaRPr lang="en-US" altLang="en-US" sz="2000" dirty="0"/>
          </a:p>
        </p:txBody>
      </p:sp>
      <p:pic>
        <p:nvPicPr>
          <p:cNvPr id="478212" name="Picture 4">
            <a:extLst>
              <a:ext uri="{FF2B5EF4-FFF2-40B4-BE49-F238E27FC236}">
                <a16:creationId xmlns:a16="http://schemas.microsoft.com/office/drawing/2014/main" id="{487F2FCA-BC1D-7FB8-D498-6DC42F6D73DC}"/>
              </a:ext>
            </a:extLst>
          </p:cNvP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7908636" y="157162"/>
            <a:ext cx="4105275" cy="6553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478210"/>
                                        </p:tgtEl>
                                        <p:attrNameLst>
                                          <p:attrName>style.visibility</p:attrName>
                                        </p:attrNameLst>
                                      </p:cBhvr>
                                      <p:to>
                                        <p:strVal val="visible"/>
                                      </p:to>
                                    </p:set>
                                    <p:animEffect transition="in" filter="randombar(horizontal)">
                                      <p:cBhvr>
                                        <p:cTn id="7" dur="500"/>
                                        <p:tgtEl>
                                          <p:spTgt spid="478210"/>
                                        </p:tgtEl>
                                      </p:cBhvr>
                                    </p:animEffect>
                                  </p:childTnLst>
                                </p:cTn>
                              </p:par>
                              <p:par>
                                <p:cTn id="8" presetID="14" presetClass="entr" presetSubtype="10" fill="hold" nodeType="withEffect">
                                  <p:stCondLst>
                                    <p:cond delay="0"/>
                                  </p:stCondLst>
                                  <p:childTnLst>
                                    <p:set>
                                      <p:cBhvr>
                                        <p:cTn id="9" dur="1" fill="hold">
                                          <p:stCondLst>
                                            <p:cond delay="0"/>
                                          </p:stCondLst>
                                        </p:cTn>
                                        <p:tgtEl>
                                          <p:spTgt spid="478212"/>
                                        </p:tgtEl>
                                        <p:attrNameLst>
                                          <p:attrName>style.visibility</p:attrName>
                                        </p:attrNameLst>
                                      </p:cBhvr>
                                      <p:to>
                                        <p:strVal val="visible"/>
                                      </p:to>
                                    </p:set>
                                    <p:animEffect transition="in" filter="randombar(horizontal)">
                                      <p:cBhvr>
                                        <p:cTn id="10" dur="500"/>
                                        <p:tgtEl>
                                          <p:spTgt spid="47821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0" fill="hold" nodeType="clickEffect">
                                  <p:stCondLst>
                                    <p:cond delay="0"/>
                                  </p:stCondLst>
                                  <p:childTnLst>
                                    <p:set>
                                      <p:cBhvr>
                                        <p:cTn id="14" dur="1" fill="hold">
                                          <p:stCondLst>
                                            <p:cond delay="0"/>
                                          </p:stCondLst>
                                        </p:cTn>
                                        <p:tgtEl>
                                          <p:spTgt spid="478211">
                                            <p:txEl>
                                              <p:pRg st="0" end="0"/>
                                            </p:txEl>
                                          </p:spTgt>
                                        </p:tgtEl>
                                        <p:attrNameLst>
                                          <p:attrName>style.visibility</p:attrName>
                                        </p:attrNameLst>
                                      </p:cBhvr>
                                      <p:to>
                                        <p:strVal val="visible"/>
                                      </p:to>
                                    </p:set>
                                    <p:anim calcmode="lin" valueType="num">
                                      <p:cBhvr>
                                        <p:cTn id="15" dur="500" fill="hold"/>
                                        <p:tgtEl>
                                          <p:spTgt spid="478211">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478211">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478211">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478211">
                                            <p:txEl>
                                              <p:pRg st="1" end="1"/>
                                            </p:txEl>
                                          </p:spTgt>
                                        </p:tgtEl>
                                        <p:attrNameLst>
                                          <p:attrName>style.visibility</p:attrName>
                                        </p:attrNameLst>
                                      </p:cBhvr>
                                      <p:to>
                                        <p:strVal val="visible"/>
                                      </p:to>
                                    </p:set>
                                    <p:animEffect transition="in" filter="wipe(up)">
                                      <p:cBhvr>
                                        <p:cTn id="22" dur="500"/>
                                        <p:tgtEl>
                                          <p:spTgt spid="478211">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478211">
                                            <p:txEl>
                                              <p:pRg st="2" end="2"/>
                                            </p:txEl>
                                          </p:spTgt>
                                        </p:tgtEl>
                                        <p:attrNameLst>
                                          <p:attrName>style.visibility</p:attrName>
                                        </p:attrNameLst>
                                      </p:cBhvr>
                                      <p:to>
                                        <p:strVal val="visible"/>
                                      </p:to>
                                    </p:set>
                                    <p:animEffect transition="in" filter="wipe(up)">
                                      <p:cBhvr>
                                        <p:cTn id="27" dur="500"/>
                                        <p:tgtEl>
                                          <p:spTgt spid="478211">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478211">
                                            <p:txEl>
                                              <p:pRg st="3" end="3"/>
                                            </p:txEl>
                                          </p:spTgt>
                                        </p:tgtEl>
                                        <p:attrNameLst>
                                          <p:attrName>style.visibility</p:attrName>
                                        </p:attrNameLst>
                                      </p:cBhvr>
                                      <p:to>
                                        <p:strVal val="visible"/>
                                      </p:to>
                                    </p:set>
                                    <p:animEffect transition="in" filter="wipe(up)">
                                      <p:cBhvr>
                                        <p:cTn id="32" dur="500"/>
                                        <p:tgtEl>
                                          <p:spTgt spid="478211">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478211">
                                            <p:txEl>
                                              <p:pRg st="4" end="4"/>
                                            </p:txEl>
                                          </p:spTgt>
                                        </p:tgtEl>
                                        <p:attrNameLst>
                                          <p:attrName>style.visibility</p:attrName>
                                        </p:attrNameLst>
                                      </p:cBhvr>
                                      <p:to>
                                        <p:strVal val="visible"/>
                                      </p:to>
                                    </p:set>
                                    <p:animEffect transition="in" filter="wipe(up)">
                                      <p:cBhvr>
                                        <p:cTn id="37" dur="500"/>
                                        <p:tgtEl>
                                          <p:spTgt spid="4782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10"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a:extLst>
            <a:ext uri="{FF2B5EF4-FFF2-40B4-BE49-F238E27FC236}">
              <a16:creationId xmlns:a16="http://schemas.microsoft.com/office/drawing/2014/main" id="{290D84D2-0B0D-F864-79D4-9F00C3B8837D}"/>
            </a:ext>
          </a:extLst>
        </p:cNvPr>
        <p:cNvGrpSpPr/>
        <p:nvPr/>
      </p:nvGrpSpPr>
      <p:grpSpPr>
        <a:xfrm>
          <a:off x="0" y="0"/>
          <a:ext cx="0" cy="0"/>
          <a:chOff x="0" y="0"/>
          <a:chExt cx="0" cy="0"/>
        </a:xfrm>
      </p:grpSpPr>
      <p:sp>
        <p:nvSpPr>
          <p:cNvPr id="116738" name="Rectangle 2">
            <a:extLst>
              <a:ext uri="{FF2B5EF4-FFF2-40B4-BE49-F238E27FC236}">
                <a16:creationId xmlns:a16="http://schemas.microsoft.com/office/drawing/2014/main" id="{CFC9A4F3-1210-CF92-A352-4B2541112D6F}"/>
              </a:ext>
            </a:extLst>
          </p:cNvPr>
          <p:cNvSpPr>
            <a:spLocks noGrp="1" noChangeArrowheads="1"/>
          </p:cNvSpPr>
          <p:nvPr>
            <p:ph type="title"/>
          </p:nvPr>
        </p:nvSpPr>
        <p:spPr>
          <a:xfrm>
            <a:off x="6096000" y="266700"/>
            <a:ext cx="4191000" cy="1447800"/>
          </a:xfrm>
        </p:spPr>
        <p:txBody>
          <a:bodyPr/>
          <a:lstStyle/>
          <a:p>
            <a:pPr eaLnBrk="1" hangingPunct="1"/>
            <a:r>
              <a:rPr lang="en-US" altLang="en-US" dirty="0">
                <a:solidFill>
                  <a:srgbClr val="002060"/>
                </a:solidFill>
                <a:latin typeface="Impact" panose="020B0806030902050204" pitchFamily="34" charset="0"/>
              </a:rPr>
              <a:t>Local Color in the Sower</a:t>
            </a:r>
          </a:p>
        </p:txBody>
      </p:sp>
      <p:sp>
        <p:nvSpPr>
          <p:cNvPr id="214019" name="Rectangle 3">
            <a:extLst>
              <a:ext uri="{FF2B5EF4-FFF2-40B4-BE49-F238E27FC236}">
                <a16:creationId xmlns:a16="http://schemas.microsoft.com/office/drawing/2014/main" id="{AA51865E-4587-5040-E06F-3FEC060CB3BD}"/>
              </a:ext>
            </a:extLst>
          </p:cNvPr>
          <p:cNvSpPr>
            <a:spLocks noGrp="1" noChangeArrowheads="1"/>
          </p:cNvSpPr>
          <p:nvPr>
            <p:ph type="body" sz="half" idx="2"/>
          </p:nvPr>
        </p:nvSpPr>
        <p:spPr>
          <a:xfrm>
            <a:off x="6172199" y="1885950"/>
            <a:ext cx="5757333" cy="4638675"/>
          </a:xfrm>
        </p:spPr>
        <p:txBody>
          <a:bodyPr/>
          <a:lstStyle/>
          <a:p>
            <a:pPr eaLnBrk="1" hangingPunct="1">
              <a:buFont typeface="Wingdings" panose="05000000000000000000" pitchFamily="2" charset="2"/>
              <a:buNone/>
              <a:defRPr/>
            </a:pPr>
            <a:r>
              <a:rPr lang="en-US" altLang="en-US" sz="2400" dirty="0">
                <a:solidFill>
                  <a:schemeClr val="tx2">
                    <a:lumMod val="75000"/>
                  </a:schemeClr>
                </a:solidFill>
              </a:rPr>
              <a:t>Sowing by hand means that some seed inevitably falls on rocks, high ground or the path next to the field.</a:t>
            </a:r>
          </a:p>
          <a:p>
            <a:pPr eaLnBrk="1" hangingPunct="1">
              <a:buFont typeface="Wingdings" panose="05000000000000000000" pitchFamily="2" charset="2"/>
              <a:buNone/>
              <a:defRPr/>
            </a:pPr>
            <a:r>
              <a:rPr lang="en-US" altLang="en-US" sz="2400" dirty="0">
                <a:solidFill>
                  <a:schemeClr val="tx2">
                    <a:lumMod val="75000"/>
                  </a:schemeClr>
                </a:solidFill>
              </a:rPr>
              <a:t>In some regions, sowing actually precedes plowing, an additional reason why seed falls on the different sorts of soil.</a:t>
            </a:r>
          </a:p>
        </p:txBody>
      </p:sp>
      <p:pic>
        <p:nvPicPr>
          <p:cNvPr id="214020" name="Picture 4" descr="BAS17">
            <a:extLst>
              <a:ext uri="{FF2B5EF4-FFF2-40B4-BE49-F238E27FC236}">
                <a16:creationId xmlns:a16="http://schemas.microsoft.com/office/drawing/2014/main" id="{43409B33-AC87-533C-B0FB-5ECD9729FF8F}"/>
              </a:ext>
            </a:extLst>
          </p:cNvPr>
          <p:cNvPicPr>
            <a:picLocks noGrp="1" noChangeAspect="1" noChangeArrowheads="1"/>
          </p:cNvPicPr>
          <p:nvPr>
            <p:ph sz="half" idx="1"/>
          </p:nvPr>
        </p:nvPicPr>
        <p:blipFill>
          <a:blip r:embed="rId2" cstate="email">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t="-348"/>
          <a:stretch>
            <a:fillRect/>
          </a:stretch>
        </p:blipFill>
        <p:spPr>
          <a:xfrm>
            <a:off x="1504950" y="-30256"/>
            <a:ext cx="4337050" cy="68882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6741" name="Slide Number Placeholder 1">
            <a:extLst>
              <a:ext uri="{FF2B5EF4-FFF2-40B4-BE49-F238E27FC236}">
                <a16:creationId xmlns:a16="http://schemas.microsoft.com/office/drawing/2014/main" id="{7D033DDE-FC2C-7EF0-AD2A-423F08B6D9E2}"/>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fld id="{2D33A353-E22E-43F1-85FF-B8ABCDE94049}" type="slidenum">
              <a:rPr kumimoji="0" lang="en-US" altLang="en-US" sz="14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t>50</a:t>
            </a:fld>
            <a:endParaRPr kumimoji="0" lang="en-US" altLang="en-US" sz="14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573191819"/>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14020"/>
                                        </p:tgtEl>
                                        <p:attrNameLst>
                                          <p:attrName>style.visibility</p:attrName>
                                        </p:attrNameLst>
                                      </p:cBhvr>
                                      <p:to>
                                        <p:strVal val="visible"/>
                                      </p:to>
                                    </p:set>
                                    <p:animEffect transition="in" filter="dissolve">
                                      <p:cBhvr>
                                        <p:cTn id="7" dur="500"/>
                                        <p:tgtEl>
                                          <p:spTgt spid="2140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14019">
                                            <p:txEl>
                                              <p:pRg st="0" end="0"/>
                                            </p:txEl>
                                          </p:spTgt>
                                        </p:tgtEl>
                                        <p:attrNameLst>
                                          <p:attrName>style.visibility</p:attrName>
                                        </p:attrNameLst>
                                      </p:cBhvr>
                                      <p:to>
                                        <p:strVal val="visible"/>
                                      </p:to>
                                    </p:set>
                                    <p:anim calcmode="lin" valueType="num">
                                      <p:cBhvr additive="base">
                                        <p:cTn id="12" dur="500" fill="hold"/>
                                        <p:tgtEl>
                                          <p:spTgt spid="21401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140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214019">
                                            <p:txEl>
                                              <p:pRg st="1" end="1"/>
                                            </p:txEl>
                                          </p:spTgt>
                                        </p:tgtEl>
                                        <p:attrNameLst>
                                          <p:attrName>style.visibility</p:attrName>
                                        </p:attrNameLst>
                                      </p:cBhvr>
                                      <p:to>
                                        <p:strVal val="visible"/>
                                      </p:to>
                                    </p:set>
                                    <p:anim calcmode="lin" valueType="num">
                                      <p:cBhvr additive="base">
                                        <p:cTn id="18" dur="500" fill="hold"/>
                                        <p:tgtEl>
                                          <p:spTgt spid="214019">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1401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22044" y="92324"/>
            <a:ext cx="8947912" cy="1481781"/>
          </a:xfrm>
        </p:spPr>
        <p:txBody>
          <a:bodyPr>
            <a:normAutofit/>
          </a:bodyPr>
          <a:lstStyle/>
          <a:p>
            <a:pPr algn="ctr"/>
            <a:r>
              <a:rPr lang="en-US" b="1" dirty="0">
                <a:solidFill>
                  <a:srgbClr val="C00000"/>
                </a:solidFill>
              </a:rPr>
              <a:t>Three Parables on Welcoming Sinners</a:t>
            </a:r>
            <a:br>
              <a:rPr lang="en-US" b="1" dirty="0">
                <a:solidFill>
                  <a:srgbClr val="C00000"/>
                </a:solidFill>
              </a:rPr>
            </a:br>
            <a:r>
              <a:rPr lang="en-US" sz="2400" i="1" dirty="0">
                <a:solidFill>
                  <a:srgbClr val="C00000"/>
                </a:solidFill>
              </a:rPr>
              <a:t>Luke’ especially emphasizes Jesus’ openness to “sinners” (5:29-32; 7:34, 39; 15:1, 7, 10; 18:13; 19:7). </a:t>
            </a:r>
            <a:endParaRPr lang="en-US" b="1" dirty="0">
              <a:solidFill>
                <a:srgbClr val="C00000"/>
              </a:solidFill>
            </a:endParaRPr>
          </a:p>
        </p:txBody>
      </p:sp>
      <p:sp>
        <p:nvSpPr>
          <p:cNvPr id="3" name="Text Placeholder 2"/>
          <p:cNvSpPr>
            <a:spLocks noGrp="1"/>
          </p:cNvSpPr>
          <p:nvPr>
            <p:ph type="body" idx="1"/>
          </p:nvPr>
        </p:nvSpPr>
        <p:spPr>
          <a:xfrm>
            <a:off x="617516" y="1519759"/>
            <a:ext cx="3212131" cy="573034"/>
          </a:xfrm>
        </p:spPr>
        <p:txBody>
          <a:bodyPr/>
          <a:lstStyle/>
          <a:p>
            <a:pPr algn="ctr"/>
            <a:r>
              <a:rPr lang="en-US" dirty="0">
                <a:solidFill>
                  <a:schemeClr val="accent6">
                    <a:lumMod val="50000"/>
                  </a:schemeClr>
                </a:solidFill>
                <a:latin typeface="Impact" panose="020B0806030902050204" pitchFamily="34" charset="0"/>
              </a:rPr>
              <a:t>The Lost Sheep</a:t>
            </a:r>
          </a:p>
        </p:txBody>
      </p:sp>
      <p:sp>
        <p:nvSpPr>
          <p:cNvPr id="4" name="Content Placeholder 3"/>
          <p:cNvSpPr>
            <a:spLocks noGrp="1"/>
          </p:cNvSpPr>
          <p:nvPr>
            <p:ph sz="half" idx="2"/>
          </p:nvPr>
        </p:nvSpPr>
        <p:spPr>
          <a:xfrm>
            <a:off x="400051" y="2147139"/>
            <a:ext cx="3647062" cy="4322565"/>
          </a:xfrm>
          <a:solidFill>
            <a:schemeClr val="bg2">
              <a:lumMod val="25000"/>
            </a:schemeClr>
          </a:solidFill>
          <a:ln>
            <a:solidFill>
              <a:schemeClr val="tx1"/>
            </a:solidFill>
          </a:ln>
        </p:spPr>
        <p:txBody>
          <a:bodyPr>
            <a:normAutofit/>
          </a:bodyPr>
          <a:lstStyle/>
          <a:p>
            <a:r>
              <a:rPr lang="en-US" sz="2400" b="1" i="1" dirty="0">
                <a:solidFill>
                  <a:srgbClr val="FFFF00"/>
                </a:solidFill>
                <a:effectLst>
                  <a:outerShdw blurRad="38100" dist="38100" dir="2700000" algn="tl">
                    <a:srgbClr val="000000">
                      <a:alpha val="43137"/>
                    </a:srgbClr>
                  </a:outerShdw>
                </a:effectLst>
                <a:latin typeface="Arial Narrow" panose="020B0606020202030204" pitchFamily="34" charset="0"/>
              </a:rPr>
              <a:t>God’s love takes the initiative!</a:t>
            </a:r>
          </a:p>
          <a:p>
            <a:r>
              <a:rPr lang="en-US" sz="2400" b="1" i="1" dirty="0">
                <a:solidFill>
                  <a:srgbClr val="FFFF00"/>
                </a:solidFill>
                <a:effectLst>
                  <a:outerShdw blurRad="38100" dist="38100" dir="2700000" algn="tl">
                    <a:srgbClr val="000000">
                      <a:alpha val="43137"/>
                    </a:srgbClr>
                  </a:outerShdw>
                </a:effectLst>
                <a:latin typeface="Arial Narrow" panose="020B0606020202030204" pitchFamily="34" charset="0"/>
              </a:rPr>
              <a:t>It does not merely wait, but seeks out the sinner.</a:t>
            </a:r>
          </a:p>
          <a:p>
            <a:r>
              <a:rPr lang="en-US" sz="2400" b="1" i="1" dirty="0">
                <a:solidFill>
                  <a:srgbClr val="FFFF00"/>
                </a:solidFill>
                <a:effectLst>
                  <a:outerShdw blurRad="38100" dist="38100" dir="2700000" algn="tl">
                    <a:srgbClr val="000000">
                      <a:alpha val="43137"/>
                    </a:srgbClr>
                  </a:outerShdw>
                </a:effectLst>
                <a:latin typeface="Arial Narrow" panose="020B0606020202030204" pitchFamily="34" charset="0"/>
              </a:rPr>
              <a:t>God rejoices more over sinners who repent than the righteous who think they do not need to do so.</a:t>
            </a:r>
          </a:p>
        </p:txBody>
      </p:sp>
      <p:sp>
        <p:nvSpPr>
          <p:cNvPr id="5" name="Text Placeholder 4"/>
          <p:cNvSpPr>
            <a:spLocks noGrp="1"/>
          </p:cNvSpPr>
          <p:nvPr>
            <p:ph type="body" sz="quarter" idx="3"/>
          </p:nvPr>
        </p:nvSpPr>
        <p:spPr>
          <a:xfrm>
            <a:off x="4461359" y="1574105"/>
            <a:ext cx="3212131" cy="573034"/>
          </a:xfrm>
        </p:spPr>
        <p:txBody>
          <a:bodyPr/>
          <a:lstStyle/>
          <a:p>
            <a:pPr algn="ctr"/>
            <a:r>
              <a:rPr lang="en-US" dirty="0">
                <a:solidFill>
                  <a:schemeClr val="accent6">
                    <a:lumMod val="50000"/>
                  </a:schemeClr>
                </a:solidFill>
                <a:latin typeface="Impact" panose="020B0806030902050204" pitchFamily="34" charset="0"/>
              </a:rPr>
              <a:t>The Lost Coin</a:t>
            </a:r>
          </a:p>
        </p:txBody>
      </p:sp>
      <p:sp>
        <p:nvSpPr>
          <p:cNvPr id="6" name="Content Placeholder 5"/>
          <p:cNvSpPr>
            <a:spLocks noGrp="1"/>
          </p:cNvSpPr>
          <p:nvPr>
            <p:ph sz="quarter" idx="4"/>
          </p:nvPr>
        </p:nvSpPr>
        <p:spPr>
          <a:xfrm>
            <a:off x="4286250" y="2147140"/>
            <a:ext cx="3562350" cy="4335566"/>
          </a:xfrm>
          <a:solidFill>
            <a:schemeClr val="accent4">
              <a:lumMod val="75000"/>
            </a:schemeClr>
          </a:solidFill>
          <a:ln>
            <a:solidFill>
              <a:schemeClr val="tx1"/>
            </a:solidFill>
          </a:ln>
        </p:spPr>
        <p:txBody>
          <a:bodyPr>
            <a:normAutofit/>
          </a:bodyPr>
          <a:lstStyle/>
          <a:p>
            <a:r>
              <a:rPr lang="en-US" sz="2400" b="1" i="1" dirty="0">
                <a:solidFill>
                  <a:srgbClr val="FFFF00"/>
                </a:solidFill>
                <a:effectLst>
                  <a:outerShdw blurRad="38100" dist="38100" dir="2700000" algn="tl">
                    <a:srgbClr val="000000">
                      <a:alpha val="43137"/>
                    </a:srgbClr>
                  </a:outerShdw>
                </a:effectLst>
                <a:latin typeface="Arial Narrow" panose="020B0606020202030204" pitchFamily="34" charset="0"/>
              </a:rPr>
              <a:t>In the ancient Near East, a woman’s headdress was decorated with coins as part of her dowry.</a:t>
            </a:r>
          </a:p>
          <a:p>
            <a:r>
              <a:rPr lang="en-US" sz="2400" b="1" i="1" dirty="0">
                <a:solidFill>
                  <a:srgbClr val="FFFF00"/>
                </a:solidFill>
                <a:effectLst>
                  <a:outerShdw blurRad="38100" dist="38100" dir="2700000" algn="tl">
                    <a:srgbClr val="000000">
                      <a:alpha val="43137"/>
                    </a:srgbClr>
                  </a:outerShdw>
                </a:effectLst>
                <a:latin typeface="Arial Narrow" panose="020B0606020202030204" pitchFamily="34" charset="0"/>
              </a:rPr>
              <a:t>To lose one was a great loss, and the woman would search thoroughly to find it!</a:t>
            </a:r>
          </a:p>
        </p:txBody>
      </p:sp>
      <p:sp>
        <p:nvSpPr>
          <p:cNvPr id="8" name="Content Placeholder 3"/>
          <p:cNvSpPr txBox="1">
            <a:spLocks/>
          </p:cNvSpPr>
          <p:nvPr/>
        </p:nvSpPr>
        <p:spPr>
          <a:xfrm>
            <a:off x="8046604" y="2147140"/>
            <a:ext cx="3745345" cy="4322564"/>
          </a:xfrm>
          <a:prstGeom prst="rect">
            <a:avLst/>
          </a:prstGeom>
          <a:solidFill>
            <a:schemeClr val="accent5">
              <a:lumMod val="75000"/>
            </a:schemeClr>
          </a:solidFill>
          <a:ln>
            <a:solidFill>
              <a:schemeClr val="tx1"/>
            </a:solidFill>
          </a:ln>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24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Narrow" panose="020B0606020202030204" pitchFamily="34" charset="0"/>
              </a:rPr>
              <a:t>This parable is on the father’s love.</a:t>
            </a:r>
          </a:p>
          <a:p>
            <a:pPr marL="342900" marR="0" lvl="0" indent="-34290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24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Narrow" panose="020B0606020202030204" pitchFamily="34" charset="0"/>
              </a:rPr>
              <a:t>The father had two sons, both were lost, but only one was “found.”</a:t>
            </a:r>
          </a:p>
          <a:p>
            <a:pPr marL="342900" marR="0" lvl="0" indent="-34290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24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Narrow" panose="020B0606020202030204" pitchFamily="34" charset="0"/>
              </a:rPr>
              <a:t>Jesus’ critics would have had little trouble seeing themselves as the elder brother.</a:t>
            </a:r>
          </a:p>
        </p:txBody>
      </p:sp>
      <p:sp>
        <p:nvSpPr>
          <p:cNvPr id="9" name="Text Placeholder 4"/>
          <p:cNvSpPr txBox="1">
            <a:spLocks/>
          </p:cNvSpPr>
          <p:nvPr/>
        </p:nvSpPr>
        <p:spPr>
          <a:xfrm>
            <a:off x="8313210" y="1519759"/>
            <a:ext cx="3212131" cy="573034"/>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accent1"/>
              </a:buClr>
              <a:buFont typeface="Wingdings 3" charset="2"/>
              <a:buNone/>
              <a:defRPr sz="2400" b="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2000" b="1"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800" b="1"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1000"/>
              </a:spcBef>
              <a:spcAft>
                <a:spcPts val="0"/>
              </a:spcAft>
              <a:buClr>
                <a:srgbClr val="A53010"/>
              </a:buClr>
              <a:buSzTx/>
              <a:buFont typeface="Wingdings 3" charset="2"/>
              <a:buNone/>
              <a:tabLst/>
              <a:defRPr/>
            </a:pPr>
            <a:r>
              <a:rPr kumimoji="0" lang="en-US" sz="2400" b="0" i="0" u="none" strike="noStrike" kern="1200" cap="none" spc="0" normalizeH="0" baseline="0" noProof="0" dirty="0">
                <a:ln>
                  <a:noFill/>
                </a:ln>
                <a:solidFill>
                  <a:srgbClr val="6AAC91">
                    <a:lumMod val="50000"/>
                  </a:srgbClr>
                </a:solidFill>
                <a:effectLst/>
                <a:uLnTx/>
                <a:uFillTx/>
                <a:latin typeface="Impact" panose="020B0806030902050204" pitchFamily="34" charset="0"/>
                <a:ea typeface="+mn-ea"/>
                <a:cs typeface="+mn-cs"/>
              </a:rPr>
              <a:t>The Two Lost Sons</a:t>
            </a:r>
          </a:p>
        </p:txBody>
      </p:sp>
    </p:spTree>
    <p:extLst>
      <p:ext uri="{BB962C8B-B14F-4D97-AF65-F5344CB8AC3E}">
        <p14:creationId xmlns:p14="http://schemas.microsoft.com/office/powerpoint/2010/main" val="329032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bg/>
                                          </p:spTgt>
                                        </p:tgtEl>
                                        <p:attrNameLst>
                                          <p:attrName>style.visibility</p:attrName>
                                        </p:attrNameLst>
                                      </p:cBhvr>
                                      <p:to>
                                        <p:strVal val="visible"/>
                                      </p:to>
                                    </p:set>
                                    <p:animEffect transition="in" filter="randombar(horizontal)">
                                      <p:cBhvr>
                                        <p:cTn id="10" dur="500"/>
                                        <p:tgtEl>
                                          <p:spTgt spid="4">
                                            <p:bg/>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3" dur="500"/>
                                        <p:tgtEl>
                                          <p:spTgt spid="4">
                                            <p:txEl>
                                              <p:pRg st="0" end="0"/>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6" dur="500"/>
                                        <p:tgtEl>
                                          <p:spTgt spid="4">
                                            <p:txEl>
                                              <p:pRg st="1" end="1"/>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9" dur="500"/>
                                        <p:tgtEl>
                                          <p:spTgt spid="4">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4" dur="500"/>
                                        <p:tgtEl>
                                          <p:spTgt spid="5">
                                            <p:txEl>
                                              <p:pRg st="0" end="0"/>
                                            </p:txEl>
                                          </p:spTgt>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6">
                                            <p:bg/>
                                          </p:spTgt>
                                        </p:tgtEl>
                                        <p:attrNameLst>
                                          <p:attrName>style.visibility</p:attrName>
                                        </p:attrNameLst>
                                      </p:cBhvr>
                                      <p:to>
                                        <p:strVal val="visible"/>
                                      </p:to>
                                    </p:set>
                                    <p:animEffect transition="in" filter="randombar(horizontal)">
                                      <p:cBhvr>
                                        <p:cTn id="27" dur="500"/>
                                        <p:tgtEl>
                                          <p:spTgt spid="6">
                                            <p:bg/>
                                          </p:spTgt>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randombar(horizontal)">
                                      <p:cBhvr>
                                        <p:cTn id="30" dur="500"/>
                                        <p:tgtEl>
                                          <p:spTgt spid="6">
                                            <p:txEl>
                                              <p:pRg st="0" end="0"/>
                                            </p:txEl>
                                          </p:spTgt>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Effect transition="in" filter="randombar(horizontal)">
                                      <p:cBhvr>
                                        <p:cTn id="33" dur="500"/>
                                        <p:tgtEl>
                                          <p:spTgt spid="6">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randombar(horizontal)">
                                      <p:cBhvr>
                                        <p:cTn id="38" dur="500"/>
                                        <p:tgtEl>
                                          <p:spTgt spid="9"/>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randombar(horizontal)">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animBg="1"/>
      <p:bldP spid="5" grpId="0" build="p"/>
      <p:bldP spid="6" grpId="0" uiExpand="1" build="p" animBg="1"/>
      <p:bldP spid="8" grpId="0" animBg="1"/>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518239" y="253960"/>
            <a:ext cx="9271682" cy="640445"/>
          </a:xfrm>
        </p:spPr>
        <p:txBody>
          <a:bodyPr/>
          <a:lstStyle/>
          <a:p>
            <a:pPr algn="ctr"/>
            <a:r>
              <a:rPr lang="en-US" dirty="0">
                <a:solidFill>
                  <a:srgbClr val="FFC000"/>
                </a:solidFill>
                <a:effectLst>
                  <a:outerShdw blurRad="38100" dist="38100" dir="2700000" algn="tl">
                    <a:srgbClr val="000000">
                      <a:alpha val="43137"/>
                    </a:srgbClr>
                  </a:outerShdw>
                </a:effectLst>
                <a:latin typeface="Impact" panose="020B0806030902050204" pitchFamily="34" charset="0"/>
              </a:rPr>
              <a:t>People Perceived to be “Last” In Jewish Society</a:t>
            </a:r>
            <a:endParaRPr lang="en-US" dirty="0"/>
          </a:p>
        </p:txBody>
      </p:sp>
      <p:sp>
        <p:nvSpPr>
          <p:cNvPr id="6" name="Content Placeholder 5"/>
          <p:cNvSpPr>
            <a:spLocks noGrp="1"/>
          </p:cNvSpPr>
          <p:nvPr>
            <p:ph sz="half" idx="1"/>
          </p:nvPr>
        </p:nvSpPr>
        <p:spPr>
          <a:xfrm>
            <a:off x="351693" y="2410012"/>
            <a:ext cx="2903125" cy="4141823"/>
          </a:xfrm>
          <a:solidFill>
            <a:schemeClr val="accent1">
              <a:lumMod val="75000"/>
            </a:schemeClr>
          </a:solidFill>
          <a:ln>
            <a:solidFill>
              <a:schemeClr val="bg1"/>
            </a:solidFill>
          </a:ln>
        </p:spPr>
        <p:txBody>
          <a:bodyPr>
            <a:normAutofit/>
          </a:bodyPr>
          <a:lstStyle/>
          <a:p>
            <a:pPr marL="0" indent="0">
              <a:buNone/>
            </a:pPr>
            <a:r>
              <a:rPr lang="en-US" sz="2800" dirty="0">
                <a:solidFill>
                  <a:srgbClr val="FFFF00"/>
                </a:solidFill>
                <a:latin typeface="Lucida Handwriting" panose="03010101010101010101" pitchFamily="66" charset="0"/>
                <a:cs typeface="JasmineUPC" panose="02020603050405020304" pitchFamily="18" charset="-34"/>
              </a:rPr>
              <a:t>The “First”</a:t>
            </a:r>
          </a:p>
          <a:p>
            <a:pPr>
              <a:buClr>
                <a:srgbClr val="FFC000"/>
              </a:buClr>
            </a:pPr>
            <a:r>
              <a:rPr lang="en-US" sz="2000" dirty="0">
                <a:solidFill>
                  <a:schemeClr val="bg1"/>
                </a:solidFill>
                <a:latin typeface="Comic Sans MS" panose="030F0702030302020204" pitchFamily="66" charset="0"/>
                <a:cs typeface="JasmineUPC" panose="02020603050405020304" pitchFamily="18" charset="-34"/>
              </a:rPr>
              <a:t>Priests and Levites</a:t>
            </a:r>
          </a:p>
          <a:p>
            <a:pPr>
              <a:buClr>
                <a:srgbClr val="FFC000"/>
              </a:buClr>
            </a:pPr>
            <a:r>
              <a:rPr lang="en-US" sz="2000" dirty="0">
                <a:solidFill>
                  <a:schemeClr val="bg1"/>
                </a:solidFill>
                <a:latin typeface="Comic Sans MS" panose="030F0702030302020204" pitchFamily="66" charset="0"/>
                <a:cs typeface="JasmineUPC" panose="02020603050405020304" pitchFamily="18" charset="-34"/>
              </a:rPr>
              <a:t>The Lay Nobility</a:t>
            </a:r>
          </a:p>
          <a:p>
            <a:pPr>
              <a:buClr>
                <a:srgbClr val="FFC000"/>
              </a:buClr>
            </a:pPr>
            <a:r>
              <a:rPr lang="en-US" sz="2000" dirty="0">
                <a:solidFill>
                  <a:schemeClr val="bg1"/>
                </a:solidFill>
                <a:latin typeface="Comic Sans MS" panose="030F0702030302020204" pitchFamily="66" charset="0"/>
                <a:cs typeface="JasmineUPC" panose="02020603050405020304" pitchFamily="18" charset="-34"/>
              </a:rPr>
              <a:t>Scribes</a:t>
            </a:r>
          </a:p>
          <a:p>
            <a:pPr>
              <a:buClr>
                <a:srgbClr val="FFC000"/>
              </a:buClr>
            </a:pPr>
            <a:r>
              <a:rPr lang="en-US" sz="2000" dirty="0">
                <a:solidFill>
                  <a:schemeClr val="bg1"/>
                </a:solidFill>
                <a:latin typeface="Comic Sans MS" panose="030F0702030302020204" pitchFamily="66" charset="0"/>
                <a:cs typeface="JasmineUPC" panose="02020603050405020304" pitchFamily="18" charset="-34"/>
              </a:rPr>
              <a:t>Pharisees</a:t>
            </a:r>
          </a:p>
        </p:txBody>
      </p:sp>
      <p:sp>
        <p:nvSpPr>
          <p:cNvPr id="7" name="Content Placeholder 6"/>
          <p:cNvSpPr>
            <a:spLocks noGrp="1"/>
          </p:cNvSpPr>
          <p:nvPr>
            <p:ph sz="half" idx="2"/>
          </p:nvPr>
        </p:nvSpPr>
        <p:spPr>
          <a:xfrm>
            <a:off x="3543300" y="2410013"/>
            <a:ext cx="5076825" cy="4141824"/>
          </a:xfrm>
          <a:solidFill>
            <a:schemeClr val="accent1">
              <a:lumMod val="50000"/>
            </a:schemeClr>
          </a:solidFill>
          <a:ln>
            <a:solidFill>
              <a:schemeClr val="bg1"/>
            </a:solidFill>
          </a:ln>
        </p:spPr>
        <p:txBody>
          <a:bodyPr>
            <a:normAutofit/>
          </a:bodyPr>
          <a:lstStyle/>
          <a:p>
            <a:pPr marL="0" indent="0">
              <a:buNone/>
            </a:pPr>
            <a:r>
              <a:rPr lang="en-US" sz="2800" dirty="0">
                <a:solidFill>
                  <a:srgbClr val="FFFF00"/>
                </a:solidFill>
                <a:latin typeface="Lucida Handwriting" panose="03010101010101010101" pitchFamily="66" charset="0"/>
              </a:rPr>
              <a:t>Israelites</a:t>
            </a:r>
          </a:p>
          <a:p>
            <a:pPr>
              <a:buClr>
                <a:srgbClr val="FFC000"/>
              </a:buClr>
            </a:pPr>
            <a:r>
              <a:rPr lang="en-US" sz="2000" dirty="0">
                <a:solidFill>
                  <a:schemeClr val="bg1"/>
                </a:solidFill>
                <a:latin typeface="Comic Sans MS" panose="030F0702030302020204" pitchFamily="66" charset="0"/>
              </a:rPr>
              <a:t>Pure ancestry</a:t>
            </a:r>
          </a:p>
          <a:p>
            <a:pPr>
              <a:buClr>
                <a:srgbClr val="FFC000"/>
              </a:buClr>
            </a:pPr>
            <a:r>
              <a:rPr lang="en-US" sz="2000" dirty="0">
                <a:solidFill>
                  <a:schemeClr val="bg1"/>
                </a:solidFill>
                <a:latin typeface="Comic Sans MS" panose="030F0702030302020204" pitchFamily="66" charset="0"/>
              </a:rPr>
              <a:t>Those with despised trades</a:t>
            </a:r>
          </a:p>
          <a:p>
            <a:pPr>
              <a:buClr>
                <a:srgbClr val="FFC000"/>
              </a:buClr>
            </a:pPr>
            <a:r>
              <a:rPr lang="en-US" sz="2000" dirty="0">
                <a:solidFill>
                  <a:schemeClr val="bg1"/>
                </a:solidFill>
                <a:latin typeface="Comic Sans MS" panose="030F0702030302020204" pitchFamily="66" charset="0"/>
              </a:rPr>
              <a:t>Slaves</a:t>
            </a:r>
          </a:p>
          <a:p>
            <a:pPr>
              <a:buClr>
                <a:srgbClr val="FFC000"/>
              </a:buClr>
            </a:pPr>
            <a:r>
              <a:rPr lang="en-US" sz="2000" dirty="0">
                <a:solidFill>
                  <a:schemeClr val="bg1"/>
                </a:solidFill>
                <a:latin typeface="Comic Sans MS" panose="030F0702030302020204" pitchFamily="66" charset="0"/>
              </a:rPr>
              <a:t>Those with slight pedigree blemishes</a:t>
            </a:r>
          </a:p>
          <a:p>
            <a:pPr>
              <a:buClr>
                <a:srgbClr val="FFC000"/>
              </a:buClr>
            </a:pPr>
            <a:r>
              <a:rPr lang="en-US" sz="2000" dirty="0">
                <a:solidFill>
                  <a:schemeClr val="bg1"/>
                </a:solidFill>
                <a:latin typeface="Comic Sans MS" panose="030F0702030302020204" pitchFamily="66" charset="0"/>
              </a:rPr>
              <a:t>Proselytes</a:t>
            </a:r>
          </a:p>
          <a:p>
            <a:pPr>
              <a:buClr>
                <a:srgbClr val="FFC000"/>
              </a:buClr>
            </a:pPr>
            <a:r>
              <a:rPr lang="en-US" sz="2000" dirty="0">
                <a:solidFill>
                  <a:schemeClr val="bg1"/>
                </a:solidFill>
                <a:latin typeface="Comic Sans MS" panose="030F0702030302020204" pitchFamily="66" charset="0"/>
              </a:rPr>
              <a:t>Bastards, eunuchs, foundlings</a:t>
            </a:r>
          </a:p>
        </p:txBody>
      </p:sp>
      <p:sp>
        <p:nvSpPr>
          <p:cNvPr id="8" name="TextBox 7"/>
          <p:cNvSpPr txBox="1"/>
          <p:nvPr/>
        </p:nvSpPr>
        <p:spPr>
          <a:xfrm>
            <a:off x="351693" y="894405"/>
            <a:ext cx="11429465" cy="1015663"/>
          </a:xfrm>
          <a:prstGeom prst="rect">
            <a:avLst/>
          </a:prstGeom>
          <a:noFill/>
        </p:spPr>
        <p:txBody>
          <a:bodyPr wrap="square" rtlCol="0">
            <a:spAutoFit/>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99"/>
                </a:solidFill>
                <a:effectLst/>
                <a:uLnTx/>
                <a:uFillTx/>
                <a:latin typeface="Century Gothic" panose="020B0502020202020204"/>
                <a:ea typeface="+mn-ea"/>
                <a:cs typeface="+mn-cs"/>
              </a:rPr>
              <a:t>One of Jesus’ famous repeated sayings was, “There are those who are last who will be first, and the first who will be last” (13:30; </a:t>
            </a:r>
            <a:r>
              <a:rPr kumimoji="0" lang="en-US" sz="2000" b="1" i="0" u="none" strike="noStrike" kern="1200" cap="none" spc="0" normalizeH="0" baseline="0" noProof="0" dirty="0" err="1">
                <a:ln>
                  <a:noFill/>
                </a:ln>
                <a:solidFill>
                  <a:srgbClr val="FFFF99"/>
                </a:solidFill>
                <a:effectLst/>
                <a:uLnTx/>
                <a:uFillTx/>
                <a:latin typeface="Century Gothic" panose="020B0502020202020204"/>
                <a:ea typeface="+mn-ea"/>
                <a:cs typeface="+mn-cs"/>
              </a:rPr>
              <a:t>cf</a:t>
            </a:r>
            <a:r>
              <a:rPr kumimoji="0" lang="en-US" sz="2000" b="1" i="0" u="none" strike="noStrike" kern="1200" cap="none" spc="0" normalizeH="0" baseline="0" noProof="0" dirty="0">
                <a:ln>
                  <a:noFill/>
                </a:ln>
                <a:solidFill>
                  <a:srgbClr val="FFFF99"/>
                </a:solidFill>
                <a:effectLst/>
                <a:uLnTx/>
                <a:uFillTx/>
                <a:latin typeface="Century Gothic" panose="020B0502020202020204"/>
                <a:ea typeface="+mn-ea"/>
                <a:cs typeface="+mn-cs"/>
              </a:rPr>
              <a:t>, Mk. 9:35; 10:31; Mt. 20:16). Various lists would later appear in the Jewish Mishnah ranking people from “first” to “last” based on racial purity. </a:t>
            </a:r>
          </a:p>
        </p:txBody>
      </p:sp>
      <p:sp>
        <p:nvSpPr>
          <p:cNvPr id="9" name="Content Placeholder 5"/>
          <p:cNvSpPr txBox="1">
            <a:spLocks/>
          </p:cNvSpPr>
          <p:nvPr/>
        </p:nvSpPr>
        <p:spPr>
          <a:xfrm>
            <a:off x="8878033" y="2391150"/>
            <a:ext cx="2903125" cy="4141823"/>
          </a:xfrm>
          <a:prstGeom prst="rect">
            <a:avLst/>
          </a:prstGeom>
          <a:solidFill>
            <a:schemeClr val="accent1">
              <a:lumMod val="75000"/>
            </a:schemeClr>
          </a:solidFill>
          <a:ln>
            <a:solidFill>
              <a:schemeClr val="bg1"/>
            </a:solidFill>
          </a:ln>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r>
              <a:rPr kumimoji="0" lang="en-US" sz="2800" b="0" i="0" u="none" strike="noStrike" kern="1200" cap="none" spc="0" normalizeH="0" baseline="0" noProof="0" dirty="0">
                <a:ln>
                  <a:noFill/>
                </a:ln>
                <a:solidFill>
                  <a:srgbClr val="FFFF00"/>
                </a:solidFill>
                <a:effectLst/>
                <a:uLnTx/>
                <a:uFillTx/>
                <a:latin typeface="Lucida Handwriting" panose="03010101010101010101" pitchFamily="66" charset="0"/>
                <a:ea typeface="+mn-ea"/>
                <a:cs typeface="JasmineUPC" panose="02020603050405020304" pitchFamily="18" charset="-34"/>
              </a:rPr>
              <a:t>The “Last</a:t>
            </a:r>
            <a:r>
              <a:rPr kumimoji="0" lang="en-US" sz="28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JasmineUPC" panose="02020603050405020304" pitchFamily="18" charset="-34"/>
              </a:rPr>
              <a:t>”</a:t>
            </a:r>
          </a:p>
          <a:p>
            <a:pPr marL="342900" marR="0" lvl="0" indent="-342900" algn="l" defTabSz="457200" rtl="0" eaLnBrk="1" fontAlgn="auto" latinLnBrk="0" hangingPunct="1">
              <a:lnSpc>
                <a:spcPct val="100000"/>
              </a:lnSpc>
              <a:spcBef>
                <a:spcPts val="1000"/>
              </a:spcBef>
              <a:spcAft>
                <a:spcPts val="0"/>
              </a:spcAft>
              <a:buClr>
                <a:srgbClr val="FFC000"/>
              </a:buClr>
              <a:buSzTx/>
              <a:buFont typeface="Wingdings 3" charset="2"/>
              <a:buChar char=""/>
              <a:tabLst/>
              <a:defRPr/>
            </a:pPr>
            <a:r>
              <a:rPr kumimoji="0" lang="en-US" sz="20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JasmineUPC" panose="02020603050405020304" pitchFamily="18" charset="-34"/>
              </a:rPr>
              <a:t>Samaritans</a:t>
            </a:r>
          </a:p>
          <a:p>
            <a:pPr marL="342900" marR="0" lvl="0" indent="-342900" algn="l" defTabSz="457200" rtl="0" eaLnBrk="1" fontAlgn="auto" latinLnBrk="0" hangingPunct="1">
              <a:lnSpc>
                <a:spcPct val="100000"/>
              </a:lnSpc>
              <a:spcBef>
                <a:spcPts val="1000"/>
              </a:spcBef>
              <a:spcAft>
                <a:spcPts val="0"/>
              </a:spcAft>
              <a:buClr>
                <a:srgbClr val="FFC000"/>
              </a:buClr>
              <a:buSzTx/>
              <a:buFont typeface="Wingdings 3" charset="2"/>
              <a:buChar char=""/>
              <a:tabLst/>
              <a:defRPr/>
            </a:pPr>
            <a:r>
              <a:rPr kumimoji="0" lang="en-US" sz="20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JasmineUPC" panose="02020603050405020304" pitchFamily="18" charset="-34"/>
              </a:rPr>
              <a:t>Gentiles</a:t>
            </a:r>
          </a:p>
        </p:txBody>
      </p:sp>
    </p:spTree>
    <p:extLst>
      <p:ext uri="{BB962C8B-B14F-4D97-AF65-F5344CB8AC3E}">
        <p14:creationId xmlns:p14="http://schemas.microsoft.com/office/powerpoint/2010/main" val="238460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randombar(horizontal)">
                                      <p:cBhvr>
                                        <p:cTn id="7" dur="500"/>
                                        <p:tgtEl>
                                          <p:spTgt spid="6">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0" dur="500"/>
                                        <p:tgtEl>
                                          <p:spTgt spid="6">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3" dur="500"/>
                                        <p:tgtEl>
                                          <p:spTgt spid="6">
                                            <p:txEl>
                                              <p:pRg st="1" end="1"/>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6" dur="500"/>
                                        <p:tgtEl>
                                          <p:spTgt spid="6">
                                            <p:txEl>
                                              <p:pRg st="2" end="2"/>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randombar(horizontal)">
                                      <p:cBhvr>
                                        <p:cTn id="19" dur="500"/>
                                        <p:tgtEl>
                                          <p:spTgt spid="6">
                                            <p:txEl>
                                              <p:pRg st="3" end="3"/>
                                            </p:txEl>
                                          </p:spTgt>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randombar(horizontal)">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bg/>
                                          </p:spTgt>
                                        </p:tgtEl>
                                        <p:attrNameLst>
                                          <p:attrName>style.visibility</p:attrName>
                                        </p:attrNameLst>
                                      </p:cBhvr>
                                      <p:to>
                                        <p:strVal val="visible"/>
                                      </p:to>
                                    </p:set>
                                    <p:animEffect transition="in" filter="randombar(horizontal)">
                                      <p:cBhvr>
                                        <p:cTn id="27" dur="500"/>
                                        <p:tgtEl>
                                          <p:spTgt spid="7">
                                            <p:bg/>
                                          </p:spTgt>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0" dur="500"/>
                                        <p:tgtEl>
                                          <p:spTgt spid="7">
                                            <p:txEl>
                                              <p:pRg st="0" end="0"/>
                                            </p:txEl>
                                          </p:spTgt>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Effect transition="in" filter="randombar(horizontal)">
                                      <p:cBhvr>
                                        <p:cTn id="33" dur="500"/>
                                        <p:tgtEl>
                                          <p:spTgt spid="7">
                                            <p:txEl>
                                              <p:pRg st="1" end="1"/>
                                            </p:txEl>
                                          </p:spTgt>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7">
                                            <p:txEl>
                                              <p:pRg st="2" end="2"/>
                                            </p:txEl>
                                          </p:spTgt>
                                        </p:tgtEl>
                                        <p:attrNameLst>
                                          <p:attrName>style.visibility</p:attrName>
                                        </p:attrNameLst>
                                      </p:cBhvr>
                                      <p:to>
                                        <p:strVal val="visible"/>
                                      </p:to>
                                    </p:set>
                                    <p:animEffect transition="in" filter="randombar(horizontal)">
                                      <p:cBhvr>
                                        <p:cTn id="36" dur="500"/>
                                        <p:tgtEl>
                                          <p:spTgt spid="7">
                                            <p:txEl>
                                              <p:pRg st="2" end="2"/>
                                            </p:txEl>
                                          </p:spTgt>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7">
                                            <p:txEl>
                                              <p:pRg st="3" end="3"/>
                                            </p:txEl>
                                          </p:spTgt>
                                        </p:tgtEl>
                                        <p:attrNameLst>
                                          <p:attrName>style.visibility</p:attrName>
                                        </p:attrNameLst>
                                      </p:cBhvr>
                                      <p:to>
                                        <p:strVal val="visible"/>
                                      </p:to>
                                    </p:set>
                                    <p:animEffect transition="in" filter="randombar(horizontal)">
                                      <p:cBhvr>
                                        <p:cTn id="39" dur="500"/>
                                        <p:tgtEl>
                                          <p:spTgt spid="7">
                                            <p:txEl>
                                              <p:pRg st="3" end="3"/>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Effect transition="in" filter="randombar(horizontal)">
                                      <p:cBhvr>
                                        <p:cTn id="42" dur="500"/>
                                        <p:tgtEl>
                                          <p:spTgt spid="7">
                                            <p:txEl>
                                              <p:pRg st="4" end="4"/>
                                            </p:txEl>
                                          </p:spTgt>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7">
                                            <p:txEl>
                                              <p:pRg st="5" end="5"/>
                                            </p:txEl>
                                          </p:spTgt>
                                        </p:tgtEl>
                                        <p:attrNameLst>
                                          <p:attrName>style.visibility</p:attrName>
                                        </p:attrNameLst>
                                      </p:cBhvr>
                                      <p:to>
                                        <p:strVal val="visible"/>
                                      </p:to>
                                    </p:set>
                                    <p:animEffect transition="in" filter="randombar(horizontal)">
                                      <p:cBhvr>
                                        <p:cTn id="45" dur="500"/>
                                        <p:tgtEl>
                                          <p:spTgt spid="7">
                                            <p:txEl>
                                              <p:pRg st="5" end="5"/>
                                            </p:txEl>
                                          </p:spTgt>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7">
                                            <p:txEl>
                                              <p:pRg st="6" end="6"/>
                                            </p:txEl>
                                          </p:spTgt>
                                        </p:tgtEl>
                                        <p:attrNameLst>
                                          <p:attrName>style.visibility</p:attrName>
                                        </p:attrNameLst>
                                      </p:cBhvr>
                                      <p:to>
                                        <p:strVal val="visible"/>
                                      </p:to>
                                    </p:set>
                                    <p:animEffect transition="in" filter="randombar(horizontal)">
                                      <p:cBhvr>
                                        <p:cTn id="48" dur="500"/>
                                        <p:tgtEl>
                                          <p:spTgt spid="7">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randombar(horizontal)">
                                      <p:cBhvr>
                                        <p:cTn id="5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7" grpId="0" uiExpand="1" build="p" animBg="1"/>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45225" y="586010"/>
            <a:ext cx="8911687" cy="661765"/>
          </a:xfrm>
        </p:spPr>
        <p:txBody>
          <a:bodyPr/>
          <a:lstStyle/>
          <a:p>
            <a:r>
              <a:rPr lang="en-US" b="1" dirty="0">
                <a:solidFill>
                  <a:srgbClr val="C00000"/>
                </a:solidFill>
              </a:rPr>
              <a:t>The Counter Question</a:t>
            </a:r>
          </a:p>
        </p:txBody>
      </p:sp>
      <p:sp>
        <p:nvSpPr>
          <p:cNvPr id="7" name="Content Placeholder 6"/>
          <p:cNvSpPr>
            <a:spLocks noGrp="1"/>
          </p:cNvSpPr>
          <p:nvPr>
            <p:ph idx="1"/>
          </p:nvPr>
        </p:nvSpPr>
        <p:spPr>
          <a:xfrm>
            <a:off x="2057400" y="1457325"/>
            <a:ext cx="9447212" cy="4017798"/>
          </a:xfrm>
        </p:spPr>
        <p:txBody>
          <a:bodyPr>
            <a:normAutofit lnSpcReduction="10000"/>
          </a:bodyPr>
          <a:lstStyle/>
          <a:p>
            <a:pPr marL="0" indent="0">
              <a:buNone/>
            </a:pPr>
            <a:r>
              <a:rPr lang="en-US" sz="2800" b="1" dirty="0">
                <a:solidFill>
                  <a:srgbClr val="002060"/>
                </a:solidFill>
              </a:rPr>
              <a:t>Jesus took the initiative and posed a question for his critics, counter-questioning them about Psalm 110:1.</a:t>
            </a:r>
          </a:p>
          <a:p>
            <a:r>
              <a:rPr lang="en-US" altLang="en-US" sz="2400" i="1" dirty="0"/>
              <a:t>All agreed that the messiah would be a descendent of David.</a:t>
            </a:r>
          </a:p>
          <a:p>
            <a:r>
              <a:rPr lang="en-US" altLang="en-US" sz="2400" i="1" dirty="0"/>
              <a:t>There are three figures in view in Psalm 110, </a:t>
            </a:r>
            <a:r>
              <a:rPr lang="en-US" altLang="en-US" sz="2400" i="1" u="sng" dirty="0"/>
              <a:t>Yahweh</a:t>
            </a:r>
            <a:r>
              <a:rPr lang="en-US" altLang="en-US" sz="2400" i="1" dirty="0"/>
              <a:t> (L</a:t>
            </a:r>
            <a:r>
              <a:rPr lang="en-US" altLang="en-US" i="1" dirty="0"/>
              <a:t>ORD</a:t>
            </a:r>
            <a:r>
              <a:rPr lang="en-US" altLang="en-US" sz="2400" i="1" dirty="0"/>
              <a:t>), </a:t>
            </a:r>
            <a:r>
              <a:rPr lang="en-US" altLang="en-US" sz="2400" i="1" u="sng" dirty="0"/>
              <a:t>Adonai</a:t>
            </a:r>
            <a:r>
              <a:rPr lang="en-US" altLang="en-US" sz="2400" i="1" dirty="0"/>
              <a:t> (my Lord), and </a:t>
            </a:r>
            <a:r>
              <a:rPr lang="en-US" altLang="en-US" sz="2400" i="1" u="sng" dirty="0"/>
              <a:t>David </a:t>
            </a:r>
            <a:r>
              <a:rPr lang="en-US" altLang="en-US" sz="2400" i="1" dirty="0"/>
              <a:t>(the author of the Psalm). Jesus seemed to know his opponents would agree that Adonai in Psalm 110:1 referred to the messiah.</a:t>
            </a:r>
          </a:p>
          <a:p>
            <a:r>
              <a:rPr lang="en-US" altLang="en-US" sz="2400" i="1" dirty="0"/>
              <a:t>If this was so, then how could Adonai, who was David’s Lord (“my” Lord) at the same time be his descendent?</a:t>
            </a:r>
          </a:p>
          <a:p>
            <a:pPr lvl="1"/>
            <a:endParaRPr lang="en-US" sz="2200" i="1" dirty="0"/>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0EE932-E7B4-4E54-A77D-BED8DF3338A3}" type="slidenum">
              <a:rPr kumimoji="0" lang="en-US" alt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alt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
        <p:nvSpPr>
          <p:cNvPr id="8" name="Text Box 4"/>
          <p:cNvSpPr txBox="1">
            <a:spLocks noChangeArrowheads="1"/>
          </p:cNvSpPr>
          <p:nvPr/>
        </p:nvSpPr>
        <p:spPr bwMode="auto">
          <a:xfrm>
            <a:off x="182880" y="5641147"/>
            <a:ext cx="12009120" cy="1214398"/>
          </a:xfrm>
          <a:prstGeom prst="rect">
            <a:avLst/>
          </a:prstGeom>
          <a:solidFill>
            <a:schemeClr val="bg2">
              <a:lumMod val="25000"/>
            </a:schemeClr>
          </a:solidFill>
          <a:ln w="12700">
            <a:solidFill>
              <a:schemeClr val="tx1"/>
            </a:solidFill>
            <a:miter lim="800000"/>
            <a:headEnd/>
            <a:tailEnd/>
          </a:ln>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FFC000"/>
                </a:solidFill>
                <a:effectLst>
                  <a:outerShdw blurRad="38100" dist="38100" dir="2700000" algn="tl">
                    <a:srgbClr val="000000"/>
                  </a:outerShdw>
                </a:effectLst>
                <a:uLnTx/>
                <a:uFillTx/>
                <a:latin typeface="Eras Demi ITC" pitchFamily="34" charset="0"/>
                <a:ea typeface="+mn-ea"/>
                <a:cs typeface="+mn-cs"/>
              </a:rPr>
              <a:t>The implications were profound: no one could have been greater than great David except a divine figure. If Adonai was greater than David, he must have been divine!</a:t>
            </a:r>
          </a:p>
        </p:txBody>
      </p:sp>
    </p:spTree>
    <p:extLst>
      <p:ext uri="{BB962C8B-B14F-4D97-AF65-F5344CB8AC3E}">
        <p14:creationId xmlns:p14="http://schemas.microsoft.com/office/powerpoint/2010/main" val="128184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additive="base">
                                        <p:cTn id="1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 calcmode="lin" valueType="num">
                                      <p:cBhvr additive="base">
                                        <p:cTn id="20"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 calcmode="lin" valueType="num">
                                      <p:cBhvr additive="base">
                                        <p:cTn id="26"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006666"/>
        </a:solidFill>
        <a:effectLst/>
      </p:bgPr>
    </p:bg>
    <p:spTree>
      <p:nvGrpSpPr>
        <p:cNvPr id="1" name=""/>
        <p:cNvGrpSpPr/>
        <p:nvPr/>
      </p:nvGrpSpPr>
      <p:grpSpPr>
        <a:xfrm>
          <a:off x="0" y="0"/>
          <a:ext cx="0" cy="0"/>
          <a:chOff x="0" y="0"/>
          <a:chExt cx="0" cy="0"/>
        </a:xfrm>
      </p:grpSpPr>
      <p:sp>
        <p:nvSpPr>
          <p:cNvPr id="290818" name="Rectangle 2">
            <a:extLst>
              <a:ext uri="{FF2B5EF4-FFF2-40B4-BE49-F238E27FC236}">
                <a16:creationId xmlns:a16="http://schemas.microsoft.com/office/drawing/2014/main" id="{327A7C1D-FF10-E33C-7AF1-C928B636843B}"/>
              </a:ext>
            </a:extLst>
          </p:cNvPr>
          <p:cNvSpPr>
            <a:spLocks noGrp="1" noChangeArrowheads="1"/>
          </p:cNvSpPr>
          <p:nvPr>
            <p:ph type="title"/>
          </p:nvPr>
        </p:nvSpPr>
        <p:spPr>
          <a:xfrm>
            <a:off x="609600" y="277813"/>
            <a:ext cx="10972800" cy="769937"/>
          </a:xfrm>
        </p:spPr>
        <p:txBody>
          <a:bodyPr/>
          <a:lstStyle/>
          <a:p>
            <a:r>
              <a:rPr lang="en-US" altLang="en-US" sz="4000" dirty="0">
                <a:solidFill>
                  <a:srgbClr val="EE3900"/>
                </a:solidFill>
                <a:latin typeface="Cooper Black" panose="0208090404030B020404" pitchFamily="18" charset="0"/>
              </a:rPr>
              <a:t>The Last Great Discourse </a:t>
            </a:r>
            <a:r>
              <a:rPr lang="en-US" altLang="en-US" sz="2400" dirty="0">
                <a:solidFill>
                  <a:srgbClr val="EE3900"/>
                </a:solidFill>
                <a:latin typeface="Cooper Black" panose="0208090404030B020404" pitchFamily="18" charset="0"/>
              </a:rPr>
              <a:t>(Jn. 14—16)</a:t>
            </a:r>
            <a:endParaRPr lang="en-US" altLang="en-US" sz="4000" dirty="0">
              <a:solidFill>
                <a:srgbClr val="EE3900"/>
              </a:solidFill>
              <a:latin typeface="Cooper Black" panose="0208090404030B020404" pitchFamily="18" charset="0"/>
            </a:endParaRPr>
          </a:p>
        </p:txBody>
      </p:sp>
      <p:sp>
        <p:nvSpPr>
          <p:cNvPr id="290819" name="Rectangle 3">
            <a:extLst>
              <a:ext uri="{FF2B5EF4-FFF2-40B4-BE49-F238E27FC236}">
                <a16:creationId xmlns:a16="http://schemas.microsoft.com/office/drawing/2014/main" id="{90AF20A4-5F88-1A16-6A6C-8C10EDBF54B2}"/>
              </a:ext>
            </a:extLst>
          </p:cNvPr>
          <p:cNvSpPr>
            <a:spLocks noGrp="1" noChangeArrowheads="1"/>
          </p:cNvSpPr>
          <p:nvPr>
            <p:ph type="body" idx="1"/>
          </p:nvPr>
        </p:nvSpPr>
        <p:spPr>
          <a:xfrm>
            <a:off x="609600" y="1123951"/>
            <a:ext cx="10972800" cy="5006976"/>
          </a:xfrm>
        </p:spPr>
        <p:txBody>
          <a:bodyPr/>
          <a:lstStyle/>
          <a:p>
            <a:pPr>
              <a:buFont typeface="Wingdings" panose="05000000000000000000" pitchFamily="2" charset="2"/>
              <a:buNone/>
            </a:pPr>
            <a:r>
              <a:rPr lang="en-US" altLang="en-US" sz="2800" dirty="0">
                <a:solidFill>
                  <a:srgbClr val="FF9900"/>
                </a:solidFill>
                <a:latin typeface="Arial Rounded MT Bold" panose="020F0704030504030204" pitchFamily="34" charset="0"/>
              </a:rPr>
              <a:t>A critical interpretive question concerning this, the longest of the discourses in the Fourth Gospel, is how the apostles are being addressed.</a:t>
            </a:r>
          </a:p>
          <a:p>
            <a:r>
              <a:rPr lang="en-US" altLang="en-US" sz="2400" i="1" dirty="0">
                <a:latin typeface="Comic Sans MS" panose="030F0702030302020204" pitchFamily="66" charset="0"/>
              </a:rPr>
              <a:t>Are they addressed as a unique group, those who had been with Jesus in his earthly ministry, witnesses of his death and resurrection, and serving in a non-repeatable ministry?</a:t>
            </a:r>
          </a:p>
          <a:p>
            <a:r>
              <a:rPr lang="en-US" altLang="en-US" sz="2400" i="1" u="sng" dirty="0">
                <a:latin typeface="Comic Sans MS" panose="030F0702030302020204" pitchFamily="66" charset="0"/>
              </a:rPr>
              <a:t>Or</a:t>
            </a:r>
            <a:r>
              <a:rPr lang="en-US" altLang="en-US" sz="2400" i="1" dirty="0">
                <a:latin typeface="Comic Sans MS" panose="030F0702030302020204" pitchFamily="66" charset="0"/>
              </a:rPr>
              <a:t>, are they addressed as the first Christians so that what is said to them is said to all Christians of all times?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90819">
                                            <p:txEl>
                                              <p:pRg st="0" end="0"/>
                                            </p:txEl>
                                          </p:spTgt>
                                        </p:tgtEl>
                                        <p:attrNameLst>
                                          <p:attrName>style.visibility</p:attrName>
                                        </p:attrNameLst>
                                      </p:cBhvr>
                                      <p:to>
                                        <p:strVal val="visible"/>
                                      </p:to>
                                    </p:set>
                                    <p:anim calcmode="lin" valueType="num">
                                      <p:cBhvr>
                                        <p:cTn id="7" dur="500" fill="hold"/>
                                        <p:tgtEl>
                                          <p:spTgt spid="2908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9081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90819">
                                            <p:txEl>
                                              <p:pRg st="1" end="1"/>
                                            </p:txEl>
                                          </p:spTgt>
                                        </p:tgtEl>
                                        <p:attrNameLst>
                                          <p:attrName>style.visibility</p:attrName>
                                        </p:attrNameLst>
                                      </p:cBhvr>
                                      <p:to>
                                        <p:strVal val="visible"/>
                                      </p:to>
                                    </p:set>
                                    <p:anim calcmode="lin" valueType="num">
                                      <p:cBhvr additive="base">
                                        <p:cTn id="13" dur="500" fill="hold"/>
                                        <p:tgtEl>
                                          <p:spTgt spid="2908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08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90819">
                                            <p:txEl>
                                              <p:pRg st="2" end="2"/>
                                            </p:txEl>
                                          </p:spTgt>
                                        </p:tgtEl>
                                        <p:attrNameLst>
                                          <p:attrName>style.visibility</p:attrName>
                                        </p:attrNameLst>
                                      </p:cBhvr>
                                      <p:to>
                                        <p:strVal val="visible"/>
                                      </p:to>
                                    </p:set>
                                    <p:anim calcmode="lin" valueType="num">
                                      <p:cBhvr additive="base">
                                        <p:cTn id="19" dur="500" fill="hold"/>
                                        <p:tgtEl>
                                          <p:spTgt spid="2908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081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006666"/>
        </a:solidFill>
        <a:effectLst/>
      </p:bgPr>
    </p:bg>
    <p:spTree>
      <p:nvGrpSpPr>
        <p:cNvPr id="1" name=""/>
        <p:cNvGrpSpPr/>
        <p:nvPr/>
      </p:nvGrpSpPr>
      <p:grpSpPr>
        <a:xfrm>
          <a:off x="0" y="0"/>
          <a:ext cx="0" cy="0"/>
          <a:chOff x="0" y="0"/>
          <a:chExt cx="0" cy="0"/>
        </a:xfrm>
      </p:grpSpPr>
      <p:sp>
        <p:nvSpPr>
          <p:cNvPr id="291844" name="Rectangle 4">
            <a:extLst>
              <a:ext uri="{FF2B5EF4-FFF2-40B4-BE49-F238E27FC236}">
                <a16:creationId xmlns:a16="http://schemas.microsoft.com/office/drawing/2014/main" id="{0CD667B7-A2DC-2EAD-15DD-B26224E8A2EB}"/>
              </a:ext>
            </a:extLst>
          </p:cNvPr>
          <p:cNvSpPr>
            <a:spLocks noGrp="1" noChangeArrowheads="1"/>
          </p:cNvSpPr>
          <p:nvPr>
            <p:ph type="title"/>
          </p:nvPr>
        </p:nvSpPr>
        <p:spPr>
          <a:xfrm>
            <a:off x="352425" y="5562600"/>
            <a:ext cx="11487149" cy="1143000"/>
          </a:xfrm>
        </p:spPr>
        <p:txBody>
          <a:bodyPr/>
          <a:lstStyle/>
          <a:p>
            <a:r>
              <a:rPr lang="en-US" altLang="en-US" sz="2400" b="1" dirty="0">
                <a:solidFill>
                  <a:srgbClr val="FF9900"/>
                </a:solidFill>
                <a:latin typeface="Comic Sans MS" panose="030F0702030302020204" pitchFamily="66" charset="0"/>
              </a:rPr>
              <a:t>Christians differ concerning how to apply the passages about performing “greater works” (14:12-14; 15:7, 16b; 16:23-24).</a:t>
            </a:r>
          </a:p>
        </p:txBody>
      </p:sp>
      <p:sp>
        <p:nvSpPr>
          <p:cNvPr id="291845" name="Rectangle 5">
            <a:extLst>
              <a:ext uri="{FF2B5EF4-FFF2-40B4-BE49-F238E27FC236}">
                <a16:creationId xmlns:a16="http://schemas.microsoft.com/office/drawing/2014/main" id="{F8EF1769-4D28-9EC2-6F43-3A51CFEF5E89}"/>
              </a:ext>
            </a:extLst>
          </p:cNvPr>
          <p:cNvSpPr>
            <a:spLocks noGrp="1" noChangeArrowheads="1"/>
          </p:cNvSpPr>
          <p:nvPr>
            <p:ph type="body" sz="half" idx="1"/>
          </p:nvPr>
        </p:nvSpPr>
        <p:spPr>
          <a:xfrm>
            <a:off x="352425" y="304801"/>
            <a:ext cx="5514975" cy="5257799"/>
          </a:xfrm>
          <a:gradFill rotWithShape="1">
            <a:gsLst>
              <a:gs pos="0">
                <a:srgbClr val="003F3E">
                  <a:gamma/>
                  <a:shade val="46275"/>
                  <a:invGamma/>
                </a:srgbClr>
              </a:gs>
              <a:gs pos="100000">
                <a:srgbClr val="003F3E"/>
              </a:gs>
            </a:gsLst>
            <a:lin ang="5400000" scaled="1"/>
          </a:gradFill>
          <a:ln w="12700">
            <a:solidFill>
              <a:schemeClr val="tx1"/>
            </a:solidFill>
            <a:miter lim="800000"/>
            <a:headEnd/>
            <a:tailEnd/>
          </a:ln>
        </p:spPr>
        <p:txBody>
          <a:bodyPr/>
          <a:lstStyle/>
          <a:p>
            <a:pPr>
              <a:buFont typeface="Wingdings" panose="05000000000000000000" pitchFamily="2" charset="2"/>
              <a:buNone/>
            </a:pPr>
            <a:r>
              <a:rPr lang="en-US" altLang="en-US" sz="2800" b="1">
                <a:solidFill>
                  <a:srgbClr val="FF3300"/>
                </a:solidFill>
                <a:latin typeface="Eras Demi ITC" panose="020B0805030504020804" pitchFamily="34" charset="0"/>
              </a:rPr>
              <a:t>As a Unique Group</a:t>
            </a:r>
          </a:p>
          <a:p>
            <a:r>
              <a:rPr lang="en-US" altLang="en-US" sz="2400" i="1">
                <a:latin typeface="Arial Narrow" panose="020B0606020202030204" pitchFamily="34" charset="0"/>
              </a:rPr>
              <a:t>“You have been with me from the beginning” (15:27)</a:t>
            </a:r>
          </a:p>
          <a:p>
            <a:r>
              <a:rPr lang="en-US" altLang="en-US" sz="2400" i="1">
                <a:latin typeface="Arial Narrow" panose="020B0606020202030204" pitchFamily="34" charset="0"/>
              </a:rPr>
              <a:t>“You will be expelled from the synagogue” (16:1-4)</a:t>
            </a:r>
          </a:p>
          <a:p>
            <a:r>
              <a:rPr lang="en-US" altLang="en-US" sz="2400" i="1">
                <a:latin typeface="Arial Narrow" panose="020B0606020202030204" pitchFamily="34" charset="0"/>
              </a:rPr>
              <a:t>They would have grief during the days between crucifixion and resurrection (16:17-22)</a:t>
            </a:r>
          </a:p>
          <a:p>
            <a:r>
              <a:rPr lang="en-US" altLang="en-US" sz="2400" i="1">
                <a:latin typeface="Arial Narrow" panose="020B0606020202030204" pitchFamily="34" charset="0"/>
              </a:rPr>
              <a:t>They would abandon Jesus and be scattered (16:31-32)</a:t>
            </a:r>
          </a:p>
        </p:txBody>
      </p:sp>
      <p:sp>
        <p:nvSpPr>
          <p:cNvPr id="291846" name="Rectangle 6">
            <a:extLst>
              <a:ext uri="{FF2B5EF4-FFF2-40B4-BE49-F238E27FC236}">
                <a16:creationId xmlns:a16="http://schemas.microsoft.com/office/drawing/2014/main" id="{2CA4A185-311F-98B4-4FA1-7AB316188C62}"/>
              </a:ext>
            </a:extLst>
          </p:cNvPr>
          <p:cNvSpPr>
            <a:spLocks noGrp="1" noChangeArrowheads="1"/>
          </p:cNvSpPr>
          <p:nvPr>
            <p:ph type="body" sz="half" idx="2"/>
          </p:nvPr>
        </p:nvSpPr>
        <p:spPr>
          <a:xfrm>
            <a:off x="6324600" y="304801"/>
            <a:ext cx="5514974" cy="5257799"/>
          </a:xfrm>
          <a:gradFill rotWithShape="1">
            <a:gsLst>
              <a:gs pos="0">
                <a:srgbClr val="003F3E">
                  <a:gamma/>
                  <a:shade val="46275"/>
                  <a:invGamma/>
                </a:srgbClr>
              </a:gs>
              <a:gs pos="100000">
                <a:srgbClr val="003F3E"/>
              </a:gs>
            </a:gsLst>
            <a:lin ang="5400000" scaled="1"/>
          </a:gradFill>
          <a:ln w="12700">
            <a:solidFill>
              <a:schemeClr val="tx1"/>
            </a:solidFill>
            <a:miter lim="800000"/>
            <a:headEnd/>
            <a:tailEnd/>
          </a:ln>
        </p:spPr>
        <p:txBody>
          <a:bodyPr/>
          <a:lstStyle/>
          <a:p>
            <a:pPr>
              <a:buFont typeface="Wingdings" panose="05000000000000000000" pitchFamily="2" charset="2"/>
              <a:buNone/>
            </a:pPr>
            <a:r>
              <a:rPr lang="en-US" altLang="en-US" sz="2800" b="1">
                <a:solidFill>
                  <a:srgbClr val="FF3300"/>
                </a:solidFill>
                <a:latin typeface="Eras Demi ITC" panose="020B0805030504020804" pitchFamily="34" charset="0"/>
              </a:rPr>
              <a:t>As the First Christians</a:t>
            </a:r>
          </a:p>
          <a:p>
            <a:r>
              <a:rPr lang="en-US" altLang="en-US" sz="2400" i="1">
                <a:latin typeface="Arial Narrow" panose="020B0606020202030204" pitchFamily="34" charset="0"/>
              </a:rPr>
              <a:t>Promise of going to the Father’s house (14:1-3)</a:t>
            </a:r>
          </a:p>
          <a:p>
            <a:r>
              <a:rPr lang="en-US" altLang="en-US" sz="2400" i="1">
                <a:latin typeface="Arial Narrow" panose="020B0606020202030204" pitchFamily="34" charset="0"/>
              </a:rPr>
              <a:t>The way to the Father is through Jesus (14:6)</a:t>
            </a:r>
          </a:p>
          <a:p>
            <a:r>
              <a:rPr lang="en-US" altLang="en-US" sz="2400" i="1">
                <a:latin typeface="Arial Narrow" panose="020B0606020202030204" pitchFamily="34" charset="0"/>
              </a:rPr>
              <a:t>The new commandment that they should love each other (15:12; cf. 13:34-35)</a:t>
            </a:r>
          </a:p>
          <a:p>
            <a:r>
              <a:rPr lang="en-US" altLang="en-US" sz="2400" i="1">
                <a:latin typeface="Arial Narrow" panose="020B0606020202030204" pitchFamily="34" charset="0"/>
              </a:rPr>
              <a:t>Promise of the Paraclete (14:26; 16:7)</a:t>
            </a:r>
          </a:p>
          <a:p>
            <a:endParaRPr lang="en-US" altLang="en-US" sz="2400" i="1">
              <a:latin typeface="Arial Narrow" panose="020B0606020202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291845">
                                            <p:bg/>
                                          </p:spTgt>
                                        </p:tgtEl>
                                        <p:attrNameLst>
                                          <p:attrName>style.visibility</p:attrName>
                                        </p:attrNameLst>
                                      </p:cBhvr>
                                      <p:to>
                                        <p:strVal val="visible"/>
                                      </p:to>
                                    </p:set>
                                    <p:animEffect transition="in" filter="blinds(horizontal)">
                                      <p:cBhvr>
                                        <p:cTn id="7" dur="500"/>
                                        <p:tgtEl>
                                          <p:spTgt spid="291845">
                                            <p:bg/>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91845">
                                            <p:txEl>
                                              <p:pRg st="0" end="0"/>
                                            </p:txEl>
                                          </p:spTgt>
                                        </p:tgtEl>
                                        <p:attrNameLst>
                                          <p:attrName>style.visibility</p:attrName>
                                        </p:attrNameLst>
                                      </p:cBhvr>
                                      <p:to>
                                        <p:strVal val="visible"/>
                                      </p:to>
                                    </p:set>
                                    <p:animEffect transition="in" filter="blinds(horizontal)">
                                      <p:cBhvr>
                                        <p:cTn id="10" dur="500"/>
                                        <p:tgtEl>
                                          <p:spTgt spid="291845">
                                            <p:txEl>
                                              <p:pRg st="0" end="0"/>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91846">
                                            <p:bg/>
                                          </p:spTgt>
                                        </p:tgtEl>
                                        <p:attrNameLst>
                                          <p:attrName>style.visibility</p:attrName>
                                        </p:attrNameLst>
                                      </p:cBhvr>
                                      <p:to>
                                        <p:strVal val="visible"/>
                                      </p:to>
                                    </p:set>
                                    <p:animEffect transition="in" filter="blinds(horizontal)">
                                      <p:cBhvr>
                                        <p:cTn id="13" dur="500"/>
                                        <p:tgtEl>
                                          <p:spTgt spid="291846">
                                            <p:bg/>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291846">
                                            <p:txEl>
                                              <p:pRg st="0" end="0"/>
                                            </p:txEl>
                                          </p:spTgt>
                                        </p:tgtEl>
                                        <p:attrNameLst>
                                          <p:attrName>style.visibility</p:attrName>
                                        </p:attrNameLst>
                                      </p:cBhvr>
                                      <p:to>
                                        <p:strVal val="visible"/>
                                      </p:to>
                                    </p:set>
                                    <p:animEffect transition="in" filter="blinds(horizontal)">
                                      <p:cBhvr>
                                        <p:cTn id="16" dur="500"/>
                                        <p:tgtEl>
                                          <p:spTgt spid="291846">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291845">
                                            <p:txEl>
                                              <p:pRg st="1" end="1"/>
                                            </p:txEl>
                                          </p:spTgt>
                                        </p:tgtEl>
                                        <p:attrNameLst>
                                          <p:attrName>style.visibility</p:attrName>
                                        </p:attrNameLst>
                                      </p:cBhvr>
                                      <p:to>
                                        <p:strVal val="visible"/>
                                      </p:to>
                                    </p:set>
                                    <p:animEffect transition="in" filter="wipe(left)">
                                      <p:cBhvr>
                                        <p:cTn id="21" dur="500"/>
                                        <p:tgtEl>
                                          <p:spTgt spid="291845">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291845">
                                            <p:txEl>
                                              <p:pRg st="2" end="2"/>
                                            </p:txEl>
                                          </p:spTgt>
                                        </p:tgtEl>
                                        <p:attrNameLst>
                                          <p:attrName>style.visibility</p:attrName>
                                        </p:attrNameLst>
                                      </p:cBhvr>
                                      <p:to>
                                        <p:strVal val="visible"/>
                                      </p:to>
                                    </p:set>
                                    <p:animEffect transition="in" filter="wipe(left)">
                                      <p:cBhvr>
                                        <p:cTn id="26" dur="500"/>
                                        <p:tgtEl>
                                          <p:spTgt spid="291845">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291845">
                                            <p:txEl>
                                              <p:pRg st="3" end="3"/>
                                            </p:txEl>
                                          </p:spTgt>
                                        </p:tgtEl>
                                        <p:attrNameLst>
                                          <p:attrName>style.visibility</p:attrName>
                                        </p:attrNameLst>
                                      </p:cBhvr>
                                      <p:to>
                                        <p:strVal val="visible"/>
                                      </p:to>
                                    </p:set>
                                    <p:animEffect transition="in" filter="wipe(left)">
                                      <p:cBhvr>
                                        <p:cTn id="31" dur="500"/>
                                        <p:tgtEl>
                                          <p:spTgt spid="291845">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291845">
                                            <p:txEl>
                                              <p:pRg st="4" end="4"/>
                                            </p:txEl>
                                          </p:spTgt>
                                        </p:tgtEl>
                                        <p:attrNameLst>
                                          <p:attrName>style.visibility</p:attrName>
                                        </p:attrNameLst>
                                      </p:cBhvr>
                                      <p:to>
                                        <p:strVal val="visible"/>
                                      </p:to>
                                    </p:set>
                                    <p:animEffect transition="in" filter="wipe(left)">
                                      <p:cBhvr>
                                        <p:cTn id="36" dur="500"/>
                                        <p:tgtEl>
                                          <p:spTgt spid="291845">
                                            <p:txEl>
                                              <p:pRg st="4" end="4"/>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nodeType="clickEffect">
                                  <p:stCondLst>
                                    <p:cond delay="0"/>
                                  </p:stCondLst>
                                  <p:childTnLst>
                                    <p:set>
                                      <p:cBhvr>
                                        <p:cTn id="40" dur="1" fill="hold">
                                          <p:stCondLst>
                                            <p:cond delay="0"/>
                                          </p:stCondLst>
                                        </p:cTn>
                                        <p:tgtEl>
                                          <p:spTgt spid="291846">
                                            <p:txEl>
                                              <p:pRg st="1" end="1"/>
                                            </p:txEl>
                                          </p:spTgt>
                                        </p:tgtEl>
                                        <p:attrNameLst>
                                          <p:attrName>style.visibility</p:attrName>
                                        </p:attrNameLst>
                                      </p:cBhvr>
                                      <p:to>
                                        <p:strVal val="visible"/>
                                      </p:to>
                                    </p:set>
                                    <p:animEffect transition="in" filter="wipe(left)">
                                      <p:cBhvr>
                                        <p:cTn id="41" dur="500"/>
                                        <p:tgtEl>
                                          <p:spTgt spid="291846">
                                            <p:txEl>
                                              <p:pRg st="1" end="1"/>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nodeType="clickEffect">
                                  <p:stCondLst>
                                    <p:cond delay="0"/>
                                  </p:stCondLst>
                                  <p:childTnLst>
                                    <p:set>
                                      <p:cBhvr>
                                        <p:cTn id="45" dur="1" fill="hold">
                                          <p:stCondLst>
                                            <p:cond delay="0"/>
                                          </p:stCondLst>
                                        </p:cTn>
                                        <p:tgtEl>
                                          <p:spTgt spid="291846">
                                            <p:txEl>
                                              <p:pRg st="2" end="2"/>
                                            </p:txEl>
                                          </p:spTgt>
                                        </p:tgtEl>
                                        <p:attrNameLst>
                                          <p:attrName>style.visibility</p:attrName>
                                        </p:attrNameLst>
                                      </p:cBhvr>
                                      <p:to>
                                        <p:strVal val="visible"/>
                                      </p:to>
                                    </p:set>
                                    <p:animEffect transition="in" filter="wipe(left)">
                                      <p:cBhvr>
                                        <p:cTn id="46" dur="500"/>
                                        <p:tgtEl>
                                          <p:spTgt spid="291846">
                                            <p:txEl>
                                              <p:pRg st="2" end="2"/>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nodeType="clickEffect">
                                  <p:stCondLst>
                                    <p:cond delay="0"/>
                                  </p:stCondLst>
                                  <p:childTnLst>
                                    <p:set>
                                      <p:cBhvr>
                                        <p:cTn id="50" dur="1" fill="hold">
                                          <p:stCondLst>
                                            <p:cond delay="0"/>
                                          </p:stCondLst>
                                        </p:cTn>
                                        <p:tgtEl>
                                          <p:spTgt spid="291846">
                                            <p:txEl>
                                              <p:pRg st="3" end="3"/>
                                            </p:txEl>
                                          </p:spTgt>
                                        </p:tgtEl>
                                        <p:attrNameLst>
                                          <p:attrName>style.visibility</p:attrName>
                                        </p:attrNameLst>
                                      </p:cBhvr>
                                      <p:to>
                                        <p:strVal val="visible"/>
                                      </p:to>
                                    </p:set>
                                    <p:animEffect transition="in" filter="wipe(left)">
                                      <p:cBhvr>
                                        <p:cTn id="51" dur="500"/>
                                        <p:tgtEl>
                                          <p:spTgt spid="291846">
                                            <p:txEl>
                                              <p:pRg st="3" end="3"/>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nodeType="clickEffect">
                                  <p:stCondLst>
                                    <p:cond delay="0"/>
                                  </p:stCondLst>
                                  <p:childTnLst>
                                    <p:set>
                                      <p:cBhvr>
                                        <p:cTn id="55" dur="1" fill="hold">
                                          <p:stCondLst>
                                            <p:cond delay="0"/>
                                          </p:stCondLst>
                                        </p:cTn>
                                        <p:tgtEl>
                                          <p:spTgt spid="291846">
                                            <p:txEl>
                                              <p:pRg st="4" end="4"/>
                                            </p:txEl>
                                          </p:spTgt>
                                        </p:tgtEl>
                                        <p:attrNameLst>
                                          <p:attrName>style.visibility</p:attrName>
                                        </p:attrNameLst>
                                      </p:cBhvr>
                                      <p:to>
                                        <p:strVal val="visible"/>
                                      </p:to>
                                    </p:set>
                                    <p:animEffect transition="in" filter="wipe(left)">
                                      <p:cBhvr>
                                        <p:cTn id="56" dur="500"/>
                                        <p:tgtEl>
                                          <p:spTgt spid="291846">
                                            <p:txEl>
                                              <p:pRg st="4" end="4"/>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10" fill="hold" nodeType="clickEffect">
                                  <p:stCondLst>
                                    <p:cond delay="0"/>
                                  </p:stCondLst>
                                  <p:childTnLst>
                                    <p:set>
                                      <p:cBhvr>
                                        <p:cTn id="60" dur="1" fill="hold">
                                          <p:stCondLst>
                                            <p:cond delay="0"/>
                                          </p:stCondLst>
                                        </p:cTn>
                                        <p:tgtEl>
                                          <p:spTgt spid="291844"/>
                                        </p:tgtEl>
                                        <p:attrNameLst>
                                          <p:attrName>style.visibility</p:attrName>
                                        </p:attrNameLst>
                                      </p:cBhvr>
                                      <p:to>
                                        <p:strVal val="visible"/>
                                      </p:to>
                                    </p:set>
                                    <p:anim calcmode="lin" valueType="num">
                                      <p:cBhvr>
                                        <p:cTn id="61" dur="500" fill="hold"/>
                                        <p:tgtEl>
                                          <p:spTgt spid="291844"/>
                                        </p:tgtEl>
                                        <p:attrNameLst>
                                          <p:attrName>ppt_w</p:attrName>
                                        </p:attrNameLst>
                                      </p:cBhvr>
                                      <p:tavLst>
                                        <p:tav tm="0">
                                          <p:val>
                                            <p:fltVal val="0"/>
                                          </p:val>
                                        </p:tav>
                                        <p:tav tm="100000">
                                          <p:val>
                                            <p:strVal val="#ppt_w"/>
                                          </p:val>
                                        </p:tav>
                                      </p:tavLst>
                                    </p:anim>
                                    <p:anim calcmode="lin" valueType="num">
                                      <p:cBhvr>
                                        <p:cTn id="62" dur="500" fill="hold"/>
                                        <p:tgtEl>
                                          <p:spTgt spid="29184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4" grpId="0"/>
      <p:bldP spid="291845" grpId="0" uiExpand="1" build="p" animBg="1"/>
      <p:bldP spid="291846" grpId="0" uiExpand="1" build="p"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97376F1-B995-D7F9-F659-85512BAB04E6}"/>
            </a:ext>
          </a:extLst>
        </p:cNvPr>
        <p:cNvGrpSpPr/>
        <p:nvPr/>
      </p:nvGrpSpPr>
      <p:grpSpPr>
        <a:xfrm>
          <a:off x="0" y="0"/>
          <a:ext cx="0" cy="0"/>
          <a:chOff x="0" y="0"/>
          <a:chExt cx="0" cy="0"/>
        </a:xfrm>
      </p:grpSpPr>
      <p:sp>
        <p:nvSpPr>
          <p:cNvPr id="93187" name="Rectangle 3">
            <a:extLst>
              <a:ext uri="{FF2B5EF4-FFF2-40B4-BE49-F238E27FC236}">
                <a16:creationId xmlns:a16="http://schemas.microsoft.com/office/drawing/2014/main" id="{B656960D-66C5-778E-AE4C-C17C0BFEB635}"/>
              </a:ext>
            </a:extLst>
          </p:cNvPr>
          <p:cNvSpPr>
            <a:spLocks noGrp="1" noChangeArrowheads="1"/>
          </p:cNvSpPr>
          <p:nvPr>
            <p:ph type="body" idx="1"/>
          </p:nvPr>
        </p:nvSpPr>
        <p:spPr>
          <a:xfrm>
            <a:off x="398059" y="4459705"/>
            <a:ext cx="10368553" cy="748789"/>
          </a:xfrm>
        </p:spPr>
        <p:txBody>
          <a:bodyPr/>
          <a:lstStyle/>
          <a:p>
            <a:pPr algn="r" eaLnBrk="1" hangingPunct="1">
              <a:lnSpc>
                <a:spcPct val="90000"/>
              </a:lnSpc>
              <a:buFont typeface="Wingdings" panose="05000000000000000000" pitchFamily="2" charset="2"/>
              <a:buNone/>
              <a:defRPr/>
            </a:pPr>
            <a:r>
              <a:rPr lang="en-US" altLang="en-US" sz="4400" dirty="0">
                <a:solidFill>
                  <a:srgbClr val="FF3300"/>
                </a:solidFill>
                <a:latin typeface="Matura MT Script Capitals" pitchFamily="66" charset="0"/>
              </a:rPr>
              <a:t>His Passion</a:t>
            </a:r>
          </a:p>
        </p:txBody>
      </p:sp>
      <p:sp>
        <p:nvSpPr>
          <p:cNvPr id="2" name="Slide Number Placeholder 1">
            <a:extLst>
              <a:ext uri="{FF2B5EF4-FFF2-40B4-BE49-F238E27FC236}">
                <a16:creationId xmlns:a16="http://schemas.microsoft.com/office/drawing/2014/main" id="{D56DC924-6981-DA01-AC10-6C865FDBD0E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16590098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404000"/>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A4134631-3272-F804-BB89-B9CE7048EB60}"/>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B2629700-9F30-4ED5-B1AD-78778368370A}" type="slidenum">
              <a:rPr lang="en-US" altLang="en-US">
                <a:solidFill>
                  <a:srgbClr val="FFFFFF"/>
                </a:solidFill>
              </a:rPr>
              <a:pPr fontAlgn="base">
                <a:spcBef>
                  <a:spcPct val="0"/>
                </a:spcBef>
                <a:spcAft>
                  <a:spcPct val="0"/>
                </a:spcAft>
              </a:pPr>
              <a:t>57</a:t>
            </a:fld>
            <a:endParaRPr lang="en-US" altLang="en-US">
              <a:solidFill>
                <a:srgbClr val="FFFFFF"/>
              </a:solidFill>
            </a:endParaRPr>
          </a:p>
        </p:txBody>
      </p:sp>
      <p:sp>
        <p:nvSpPr>
          <p:cNvPr id="288770" name="Rectangle 2">
            <a:extLst>
              <a:ext uri="{FF2B5EF4-FFF2-40B4-BE49-F238E27FC236}">
                <a16:creationId xmlns:a16="http://schemas.microsoft.com/office/drawing/2014/main" id="{85A331C3-84AA-66A0-2C8F-E5EAC970A3E5}"/>
              </a:ext>
            </a:extLst>
          </p:cNvPr>
          <p:cNvSpPr>
            <a:spLocks noGrp="1" noChangeArrowheads="1"/>
          </p:cNvSpPr>
          <p:nvPr>
            <p:ph type="title"/>
          </p:nvPr>
        </p:nvSpPr>
        <p:spPr>
          <a:xfrm>
            <a:off x="1981200" y="152400"/>
            <a:ext cx="8229600" cy="865188"/>
          </a:xfrm>
        </p:spPr>
        <p:txBody>
          <a:bodyPr/>
          <a:lstStyle/>
          <a:p>
            <a:pPr eaLnBrk="1" hangingPunct="1">
              <a:defRPr/>
            </a:pPr>
            <a:r>
              <a:rPr lang="en-US" altLang="en-US">
                <a:solidFill>
                  <a:srgbClr val="EE3900"/>
                </a:solidFill>
                <a:latin typeface="Cooper Black" pitchFamily="18" charset="0"/>
              </a:rPr>
              <a:t>The Last Meal</a:t>
            </a:r>
          </a:p>
        </p:txBody>
      </p:sp>
      <p:sp>
        <p:nvSpPr>
          <p:cNvPr id="288771" name="Rectangle 3">
            <a:extLst>
              <a:ext uri="{FF2B5EF4-FFF2-40B4-BE49-F238E27FC236}">
                <a16:creationId xmlns:a16="http://schemas.microsoft.com/office/drawing/2014/main" id="{98F8FA3E-4FB0-0AFA-B941-F7ADDBC3131E}"/>
              </a:ext>
            </a:extLst>
          </p:cNvPr>
          <p:cNvSpPr>
            <a:spLocks noGrp="1" noChangeArrowheads="1"/>
          </p:cNvSpPr>
          <p:nvPr>
            <p:ph type="body" idx="1"/>
          </p:nvPr>
        </p:nvSpPr>
        <p:spPr>
          <a:xfrm>
            <a:off x="504825" y="1066800"/>
            <a:ext cx="11077575" cy="1524000"/>
          </a:xfrm>
        </p:spPr>
        <p:txBody>
          <a:bodyPr/>
          <a:lstStyle/>
          <a:p>
            <a:pPr eaLnBrk="1" hangingPunct="1">
              <a:buFont typeface="Wingdings" panose="05000000000000000000" pitchFamily="2" charset="2"/>
              <a:buNone/>
              <a:defRPr/>
            </a:pPr>
            <a:r>
              <a:rPr lang="en-US" altLang="en-US" sz="2800" dirty="0">
                <a:solidFill>
                  <a:srgbClr val="FF9900"/>
                </a:solidFill>
                <a:latin typeface="Arial Rounded MT Bold" pitchFamily="34" charset="0"/>
              </a:rPr>
              <a:t>All four gospels describe the last meal, but the Synoptics follow a different course than the Fourth Gospel.</a:t>
            </a:r>
          </a:p>
        </p:txBody>
      </p:sp>
      <p:sp>
        <p:nvSpPr>
          <p:cNvPr id="288772" name="Text Box 4">
            <a:extLst>
              <a:ext uri="{FF2B5EF4-FFF2-40B4-BE49-F238E27FC236}">
                <a16:creationId xmlns:a16="http://schemas.microsoft.com/office/drawing/2014/main" id="{B1421977-89EF-2553-2D83-32849F14DBD2}"/>
              </a:ext>
            </a:extLst>
          </p:cNvPr>
          <p:cNvSpPr txBox="1">
            <a:spLocks noChangeArrowheads="1"/>
          </p:cNvSpPr>
          <p:nvPr/>
        </p:nvSpPr>
        <p:spPr bwMode="auto">
          <a:xfrm>
            <a:off x="7762875" y="2171701"/>
            <a:ext cx="2819400" cy="3756025"/>
          </a:xfrm>
          <a:prstGeom prst="rect">
            <a:avLst/>
          </a:prstGeom>
          <a:solidFill>
            <a:srgbClr val="00333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en-US" altLang="en-US" sz="2400" b="1">
                <a:solidFill>
                  <a:srgbClr val="FFCC00"/>
                </a:solidFill>
                <a:latin typeface="Arial Narrow" panose="020B0606020202030204" pitchFamily="34" charset="0"/>
              </a:rPr>
              <a:t>Common to Both</a:t>
            </a:r>
          </a:p>
          <a:p>
            <a:pPr fontAlgn="base">
              <a:lnSpc>
                <a:spcPct val="70000"/>
              </a:lnSpc>
              <a:spcBef>
                <a:spcPct val="50000"/>
              </a:spcBef>
              <a:spcAft>
                <a:spcPct val="0"/>
              </a:spcAft>
            </a:pPr>
            <a:endParaRPr lang="en-US" altLang="en-US" sz="2000" i="1">
              <a:solidFill>
                <a:srgbClr val="FFCC00"/>
              </a:solidFill>
              <a:latin typeface="Arial Narrow" panose="020B0606020202030204" pitchFamily="34" charset="0"/>
            </a:endParaRPr>
          </a:p>
          <a:p>
            <a:pPr fontAlgn="base">
              <a:lnSpc>
                <a:spcPct val="70000"/>
              </a:lnSpc>
              <a:spcBef>
                <a:spcPct val="50000"/>
              </a:spcBef>
              <a:spcAft>
                <a:spcPct val="0"/>
              </a:spcAft>
            </a:pPr>
            <a:r>
              <a:rPr lang="en-US" altLang="en-US" sz="2000" i="1">
                <a:solidFill>
                  <a:srgbClr val="FFFF66"/>
                </a:solidFill>
                <a:latin typeface="Arial Narrow" panose="020B0606020202030204" pitchFamily="34" charset="0"/>
              </a:rPr>
              <a:t>Farewell meal</a:t>
            </a:r>
          </a:p>
          <a:p>
            <a:pPr fontAlgn="base">
              <a:lnSpc>
                <a:spcPct val="70000"/>
              </a:lnSpc>
              <a:spcBef>
                <a:spcPct val="50000"/>
              </a:spcBef>
              <a:spcAft>
                <a:spcPct val="0"/>
              </a:spcAft>
            </a:pPr>
            <a:endParaRPr lang="en-US" altLang="en-US" sz="2000" i="1">
              <a:solidFill>
                <a:srgbClr val="FFFF66"/>
              </a:solidFill>
              <a:latin typeface="Arial Narrow" panose="020B0606020202030204" pitchFamily="34" charset="0"/>
            </a:endParaRPr>
          </a:p>
          <a:p>
            <a:pPr fontAlgn="base">
              <a:lnSpc>
                <a:spcPct val="70000"/>
              </a:lnSpc>
              <a:spcBef>
                <a:spcPct val="50000"/>
              </a:spcBef>
              <a:spcAft>
                <a:spcPct val="0"/>
              </a:spcAft>
            </a:pPr>
            <a:endParaRPr lang="en-US" altLang="en-US" sz="2000" i="1">
              <a:solidFill>
                <a:srgbClr val="FFFF66"/>
              </a:solidFill>
              <a:latin typeface="Arial Narrow" panose="020B0606020202030204" pitchFamily="34" charset="0"/>
            </a:endParaRPr>
          </a:p>
          <a:p>
            <a:pPr fontAlgn="base">
              <a:lnSpc>
                <a:spcPct val="70000"/>
              </a:lnSpc>
              <a:spcBef>
                <a:spcPct val="50000"/>
              </a:spcBef>
              <a:spcAft>
                <a:spcPct val="0"/>
              </a:spcAft>
            </a:pPr>
            <a:endParaRPr lang="en-US" altLang="en-US" sz="2000" i="1">
              <a:solidFill>
                <a:srgbClr val="FFFF66"/>
              </a:solidFill>
              <a:latin typeface="Arial Narrow" panose="020B0606020202030204" pitchFamily="34" charset="0"/>
            </a:endParaRPr>
          </a:p>
          <a:p>
            <a:pPr fontAlgn="base">
              <a:lnSpc>
                <a:spcPct val="70000"/>
              </a:lnSpc>
              <a:spcBef>
                <a:spcPct val="50000"/>
              </a:spcBef>
              <a:spcAft>
                <a:spcPct val="0"/>
              </a:spcAft>
            </a:pPr>
            <a:endParaRPr lang="en-US" altLang="en-US" sz="2000" i="1">
              <a:solidFill>
                <a:srgbClr val="FFFF66"/>
              </a:solidFill>
              <a:latin typeface="Arial Narrow" panose="020B0606020202030204" pitchFamily="34" charset="0"/>
            </a:endParaRPr>
          </a:p>
          <a:p>
            <a:pPr fontAlgn="base">
              <a:lnSpc>
                <a:spcPct val="70000"/>
              </a:lnSpc>
              <a:spcBef>
                <a:spcPct val="50000"/>
              </a:spcBef>
              <a:spcAft>
                <a:spcPct val="0"/>
              </a:spcAft>
            </a:pPr>
            <a:r>
              <a:rPr lang="en-US" altLang="en-US" sz="2000" i="1">
                <a:solidFill>
                  <a:srgbClr val="FFFF66"/>
                </a:solidFill>
                <a:latin typeface="Arial Narrow" panose="020B0606020202030204" pitchFamily="34" charset="0"/>
              </a:rPr>
              <a:t>Prediction of Peter’s denial</a:t>
            </a:r>
          </a:p>
          <a:p>
            <a:pPr fontAlgn="base">
              <a:lnSpc>
                <a:spcPct val="70000"/>
              </a:lnSpc>
              <a:spcBef>
                <a:spcPct val="50000"/>
              </a:spcBef>
              <a:spcAft>
                <a:spcPct val="0"/>
              </a:spcAft>
            </a:pPr>
            <a:endParaRPr lang="en-US" altLang="en-US" sz="2000" i="1">
              <a:solidFill>
                <a:srgbClr val="FFFF66"/>
              </a:solidFill>
              <a:latin typeface="Arial Narrow" panose="020B0606020202030204" pitchFamily="34" charset="0"/>
            </a:endParaRPr>
          </a:p>
          <a:p>
            <a:pPr fontAlgn="base">
              <a:lnSpc>
                <a:spcPct val="70000"/>
              </a:lnSpc>
              <a:spcBef>
                <a:spcPct val="50000"/>
              </a:spcBef>
              <a:spcAft>
                <a:spcPct val="0"/>
              </a:spcAft>
            </a:pPr>
            <a:r>
              <a:rPr lang="en-US" altLang="en-US" sz="2000" i="1">
                <a:solidFill>
                  <a:srgbClr val="FFFF66"/>
                </a:solidFill>
                <a:latin typeface="Arial Narrow" panose="020B0606020202030204" pitchFamily="34" charset="0"/>
              </a:rPr>
              <a:t>Departure for Gethsemane</a:t>
            </a:r>
          </a:p>
        </p:txBody>
      </p:sp>
      <p:sp>
        <p:nvSpPr>
          <p:cNvPr id="288773" name="Text Box 5">
            <a:extLst>
              <a:ext uri="{FF2B5EF4-FFF2-40B4-BE49-F238E27FC236}">
                <a16:creationId xmlns:a16="http://schemas.microsoft.com/office/drawing/2014/main" id="{3D4FBDF3-686D-1B87-4A0F-0D79BAB960DD}"/>
              </a:ext>
            </a:extLst>
          </p:cNvPr>
          <p:cNvSpPr txBox="1">
            <a:spLocks noChangeArrowheads="1"/>
          </p:cNvSpPr>
          <p:nvPr/>
        </p:nvSpPr>
        <p:spPr bwMode="auto">
          <a:xfrm>
            <a:off x="1590675" y="2171701"/>
            <a:ext cx="2819400" cy="3756025"/>
          </a:xfrm>
          <a:prstGeom prst="rect">
            <a:avLst/>
          </a:prstGeom>
          <a:solidFill>
            <a:srgbClr val="004644"/>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en-US" altLang="en-US" sz="2400" b="1" dirty="0">
                <a:solidFill>
                  <a:srgbClr val="FFCC00"/>
                </a:solidFill>
                <a:latin typeface="Arial Narrow" panose="020B0606020202030204" pitchFamily="34" charset="0"/>
              </a:rPr>
              <a:t>Synoptics Only</a:t>
            </a:r>
          </a:p>
          <a:p>
            <a:pPr fontAlgn="base">
              <a:lnSpc>
                <a:spcPct val="70000"/>
              </a:lnSpc>
              <a:spcBef>
                <a:spcPct val="50000"/>
              </a:spcBef>
              <a:spcAft>
                <a:spcPct val="0"/>
              </a:spcAft>
            </a:pPr>
            <a:r>
              <a:rPr lang="en-US" altLang="en-US" sz="2000" i="1" dirty="0">
                <a:solidFill>
                  <a:srgbClr val="FFFF66"/>
                </a:solidFill>
                <a:latin typeface="Arial Narrow" panose="020B0606020202030204" pitchFamily="34" charset="0"/>
              </a:rPr>
              <a:t>Disciples prepare the room</a:t>
            </a:r>
          </a:p>
          <a:p>
            <a:pPr fontAlgn="base">
              <a:lnSpc>
                <a:spcPct val="70000"/>
              </a:lnSpc>
              <a:spcBef>
                <a:spcPct val="50000"/>
              </a:spcBef>
              <a:spcAft>
                <a:spcPct val="0"/>
              </a:spcAft>
            </a:pPr>
            <a:endParaRPr lang="en-US" altLang="en-US" sz="2000" i="1" dirty="0">
              <a:solidFill>
                <a:srgbClr val="FFFF66"/>
              </a:solidFill>
              <a:latin typeface="Arial Narrow" panose="020B0606020202030204" pitchFamily="34" charset="0"/>
            </a:endParaRPr>
          </a:p>
          <a:p>
            <a:pPr fontAlgn="base">
              <a:lnSpc>
                <a:spcPct val="70000"/>
              </a:lnSpc>
              <a:spcBef>
                <a:spcPct val="50000"/>
              </a:spcBef>
              <a:spcAft>
                <a:spcPct val="0"/>
              </a:spcAft>
            </a:pPr>
            <a:endParaRPr lang="en-US" altLang="en-US" sz="2000" i="1" dirty="0">
              <a:solidFill>
                <a:srgbClr val="FFFF66"/>
              </a:solidFill>
              <a:latin typeface="Arial Narrow" panose="020B0606020202030204" pitchFamily="34" charset="0"/>
            </a:endParaRPr>
          </a:p>
          <a:p>
            <a:pPr fontAlgn="base">
              <a:lnSpc>
                <a:spcPct val="70000"/>
              </a:lnSpc>
              <a:spcBef>
                <a:spcPct val="50000"/>
              </a:spcBef>
              <a:spcAft>
                <a:spcPct val="0"/>
              </a:spcAft>
            </a:pPr>
            <a:r>
              <a:rPr lang="en-US" altLang="en-US" sz="2000" i="1" dirty="0">
                <a:solidFill>
                  <a:srgbClr val="FFFF66"/>
                </a:solidFill>
                <a:latin typeface="Arial Narrow" panose="020B0606020202030204" pitchFamily="34" charset="0"/>
              </a:rPr>
              <a:t>Institution of the Eucharist</a:t>
            </a:r>
          </a:p>
          <a:p>
            <a:pPr fontAlgn="base">
              <a:lnSpc>
                <a:spcPct val="70000"/>
              </a:lnSpc>
              <a:spcBef>
                <a:spcPct val="50000"/>
              </a:spcBef>
              <a:spcAft>
                <a:spcPct val="0"/>
              </a:spcAft>
            </a:pPr>
            <a:r>
              <a:rPr lang="en-US" altLang="en-US" sz="2000" i="1" dirty="0">
                <a:solidFill>
                  <a:srgbClr val="FFFF66"/>
                </a:solidFill>
                <a:latin typeface="Arial Narrow" panose="020B0606020202030204" pitchFamily="34" charset="0"/>
              </a:rPr>
              <a:t>Teaching on Servanthood</a:t>
            </a:r>
          </a:p>
          <a:p>
            <a:pPr fontAlgn="base">
              <a:lnSpc>
                <a:spcPct val="70000"/>
              </a:lnSpc>
              <a:spcBef>
                <a:spcPct val="50000"/>
              </a:spcBef>
              <a:spcAft>
                <a:spcPct val="0"/>
              </a:spcAft>
            </a:pPr>
            <a:endParaRPr lang="en-US" altLang="en-US" sz="2000" i="1" dirty="0">
              <a:solidFill>
                <a:srgbClr val="FFFF66"/>
              </a:solidFill>
              <a:latin typeface="Arial Narrow" panose="020B0606020202030204" pitchFamily="34" charset="0"/>
            </a:endParaRPr>
          </a:p>
          <a:p>
            <a:pPr fontAlgn="base">
              <a:lnSpc>
                <a:spcPct val="70000"/>
              </a:lnSpc>
              <a:spcBef>
                <a:spcPct val="50000"/>
              </a:spcBef>
              <a:spcAft>
                <a:spcPct val="0"/>
              </a:spcAft>
            </a:pPr>
            <a:endParaRPr lang="en-US" altLang="en-US" sz="2000" i="1" dirty="0">
              <a:solidFill>
                <a:srgbClr val="FFFFFF"/>
              </a:solidFill>
              <a:latin typeface="Arial Narrow" panose="020B0606020202030204" pitchFamily="34" charset="0"/>
            </a:endParaRPr>
          </a:p>
          <a:p>
            <a:pPr fontAlgn="base">
              <a:lnSpc>
                <a:spcPct val="70000"/>
              </a:lnSpc>
              <a:spcBef>
                <a:spcPct val="50000"/>
              </a:spcBef>
              <a:spcAft>
                <a:spcPct val="0"/>
              </a:spcAft>
            </a:pPr>
            <a:endParaRPr lang="en-US" altLang="en-US" sz="2000" i="1" dirty="0">
              <a:solidFill>
                <a:srgbClr val="FFFFFF"/>
              </a:solidFill>
              <a:latin typeface="Arial Narrow" panose="020B0606020202030204" pitchFamily="34" charset="0"/>
            </a:endParaRPr>
          </a:p>
          <a:p>
            <a:pPr fontAlgn="base">
              <a:lnSpc>
                <a:spcPct val="70000"/>
              </a:lnSpc>
              <a:spcBef>
                <a:spcPct val="50000"/>
              </a:spcBef>
              <a:spcAft>
                <a:spcPct val="0"/>
              </a:spcAft>
            </a:pPr>
            <a:endParaRPr lang="en-US" altLang="en-US" sz="2000" i="1" dirty="0">
              <a:solidFill>
                <a:srgbClr val="FFFFFF"/>
              </a:solidFill>
              <a:latin typeface="Arial Narrow" panose="020B0606020202030204" pitchFamily="34" charset="0"/>
            </a:endParaRPr>
          </a:p>
        </p:txBody>
      </p:sp>
      <p:sp>
        <p:nvSpPr>
          <p:cNvPr id="288774" name="Text Box 6">
            <a:extLst>
              <a:ext uri="{FF2B5EF4-FFF2-40B4-BE49-F238E27FC236}">
                <a16:creationId xmlns:a16="http://schemas.microsoft.com/office/drawing/2014/main" id="{529D7963-703A-9F14-197D-ECFCD2D363EF}"/>
              </a:ext>
            </a:extLst>
          </p:cNvPr>
          <p:cNvSpPr txBox="1">
            <a:spLocks noChangeArrowheads="1"/>
          </p:cNvSpPr>
          <p:nvPr/>
        </p:nvSpPr>
        <p:spPr bwMode="auto">
          <a:xfrm>
            <a:off x="4648200" y="2171701"/>
            <a:ext cx="2895600" cy="3756025"/>
          </a:xfrm>
          <a:prstGeom prst="rect">
            <a:avLst/>
          </a:prstGeom>
          <a:solidFill>
            <a:srgbClr val="00666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en-US" altLang="en-US" sz="2400" b="1">
                <a:solidFill>
                  <a:srgbClr val="FFCC00"/>
                </a:solidFill>
                <a:latin typeface="Arial Narrow" panose="020B0606020202030204" pitchFamily="34" charset="0"/>
              </a:rPr>
              <a:t>John Only</a:t>
            </a:r>
            <a:endParaRPr lang="en-US" altLang="en-US" sz="2400" i="1">
              <a:solidFill>
                <a:srgbClr val="FFCC00"/>
              </a:solidFill>
              <a:latin typeface="Arial Narrow" panose="020B0606020202030204" pitchFamily="34" charset="0"/>
            </a:endParaRPr>
          </a:p>
          <a:p>
            <a:pPr fontAlgn="base">
              <a:lnSpc>
                <a:spcPct val="70000"/>
              </a:lnSpc>
              <a:spcBef>
                <a:spcPct val="50000"/>
              </a:spcBef>
              <a:spcAft>
                <a:spcPct val="0"/>
              </a:spcAft>
            </a:pPr>
            <a:endParaRPr lang="en-US" altLang="en-US" sz="2000" i="1">
              <a:solidFill>
                <a:srgbClr val="FFFFFF"/>
              </a:solidFill>
              <a:latin typeface="Arial Narrow" panose="020B0606020202030204" pitchFamily="34" charset="0"/>
            </a:endParaRPr>
          </a:p>
          <a:p>
            <a:pPr fontAlgn="base">
              <a:lnSpc>
                <a:spcPct val="70000"/>
              </a:lnSpc>
              <a:spcBef>
                <a:spcPct val="50000"/>
              </a:spcBef>
              <a:spcAft>
                <a:spcPct val="0"/>
              </a:spcAft>
            </a:pPr>
            <a:endParaRPr lang="en-US" altLang="en-US" sz="2000" i="1">
              <a:solidFill>
                <a:srgbClr val="FFFFFF"/>
              </a:solidFill>
              <a:latin typeface="Arial Narrow" panose="020B0606020202030204" pitchFamily="34" charset="0"/>
            </a:endParaRPr>
          </a:p>
          <a:p>
            <a:pPr fontAlgn="base">
              <a:lnSpc>
                <a:spcPct val="70000"/>
              </a:lnSpc>
              <a:spcBef>
                <a:spcPct val="50000"/>
              </a:spcBef>
              <a:spcAft>
                <a:spcPct val="0"/>
              </a:spcAft>
            </a:pPr>
            <a:r>
              <a:rPr lang="en-US" altLang="en-US" sz="2000" i="1">
                <a:solidFill>
                  <a:srgbClr val="FFFF66"/>
                </a:solidFill>
                <a:latin typeface="Arial Narrow" panose="020B0606020202030204" pitchFamily="34" charset="0"/>
              </a:rPr>
              <a:t>Washing of feet</a:t>
            </a:r>
          </a:p>
          <a:p>
            <a:pPr fontAlgn="base">
              <a:lnSpc>
                <a:spcPct val="70000"/>
              </a:lnSpc>
              <a:spcBef>
                <a:spcPct val="50000"/>
              </a:spcBef>
              <a:spcAft>
                <a:spcPct val="0"/>
              </a:spcAft>
            </a:pPr>
            <a:endParaRPr lang="en-US" altLang="en-US" sz="2000" i="1">
              <a:solidFill>
                <a:srgbClr val="FFFF66"/>
              </a:solidFill>
              <a:latin typeface="Arial Narrow" panose="020B0606020202030204" pitchFamily="34" charset="0"/>
            </a:endParaRPr>
          </a:p>
          <a:p>
            <a:pPr fontAlgn="base">
              <a:lnSpc>
                <a:spcPct val="70000"/>
              </a:lnSpc>
              <a:spcBef>
                <a:spcPct val="50000"/>
              </a:spcBef>
              <a:spcAft>
                <a:spcPct val="0"/>
              </a:spcAft>
            </a:pPr>
            <a:endParaRPr lang="en-US" altLang="en-US" sz="2000" i="1">
              <a:solidFill>
                <a:srgbClr val="FFFF66"/>
              </a:solidFill>
              <a:latin typeface="Arial Narrow" panose="020B0606020202030204" pitchFamily="34" charset="0"/>
            </a:endParaRPr>
          </a:p>
          <a:p>
            <a:pPr fontAlgn="base">
              <a:lnSpc>
                <a:spcPct val="70000"/>
              </a:lnSpc>
              <a:spcBef>
                <a:spcPct val="50000"/>
              </a:spcBef>
              <a:spcAft>
                <a:spcPct val="0"/>
              </a:spcAft>
            </a:pPr>
            <a:r>
              <a:rPr lang="en-US" altLang="en-US" sz="2000" i="1">
                <a:solidFill>
                  <a:srgbClr val="FFFF66"/>
                </a:solidFill>
                <a:latin typeface="Arial Narrow" panose="020B0606020202030204" pitchFamily="34" charset="0"/>
              </a:rPr>
              <a:t>New Commandment</a:t>
            </a:r>
          </a:p>
          <a:p>
            <a:pPr fontAlgn="base">
              <a:lnSpc>
                <a:spcPct val="70000"/>
              </a:lnSpc>
              <a:spcBef>
                <a:spcPct val="50000"/>
              </a:spcBef>
              <a:spcAft>
                <a:spcPct val="0"/>
              </a:spcAft>
            </a:pPr>
            <a:endParaRPr lang="en-US" altLang="en-US" sz="2000" i="1">
              <a:solidFill>
                <a:srgbClr val="FFFF66"/>
              </a:solidFill>
              <a:latin typeface="Arial Narrow" panose="020B0606020202030204" pitchFamily="34" charset="0"/>
            </a:endParaRPr>
          </a:p>
          <a:p>
            <a:pPr fontAlgn="base">
              <a:lnSpc>
                <a:spcPct val="70000"/>
              </a:lnSpc>
              <a:spcBef>
                <a:spcPct val="50000"/>
              </a:spcBef>
              <a:spcAft>
                <a:spcPct val="0"/>
              </a:spcAft>
            </a:pPr>
            <a:r>
              <a:rPr lang="en-US" altLang="en-US" sz="2000" i="1">
                <a:solidFill>
                  <a:srgbClr val="FFFF66"/>
                </a:solidFill>
                <a:latin typeface="Arial Narrow" panose="020B0606020202030204" pitchFamily="34" charset="0"/>
              </a:rPr>
              <a:t>Teaching on the Paraclete</a:t>
            </a:r>
          </a:p>
          <a:p>
            <a:pPr fontAlgn="base">
              <a:lnSpc>
                <a:spcPct val="70000"/>
              </a:lnSpc>
              <a:spcBef>
                <a:spcPct val="50000"/>
              </a:spcBef>
              <a:spcAft>
                <a:spcPct val="0"/>
              </a:spcAft>
            </a:pPr>
            <a:endParaRPr lang="en-US" altLang="en-US" sz="2000" b="1">
              <a:solidFill>
                <a:srgbClr val="FFFFFF"/>
              </a:solidFill>
              <a:latin typeface="Arial Narrow" panose="020B0606020202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288771">
                                            <p:txEl>
                                              <p:pRg st="0" end="0"/>
                                            </p:txEl>
                                          </p:spTgt>
                                        </p:tgtEl>
                                        <p:attrNameLst>
                                          <p:attrName>style.visibility</p:attrName>
                                        </p:attrNameLst>
                                      </p:cBhvr>
                                      <p:to>
                                        <p:strVal val="visible"/>
                                      </p:to>
                                    </p:set>
                                    <p:anim calcmode="lin" valueType="num">
                                      <p:cBhvr>
                                        <p:cTn id="7" dur="500" fill="hold"/>
                                        <p:tgtEl>
                                          <p:spTgt spid="2887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8877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288773"/>
                                        </p:tgtEl>
                                        <p:attrNameLst>
                                          <p:attrName>style.visibility</p:attrName>
                                        </p:attrNameLst>
                                      </p:cBhvr>
                                      <p:to>
                                        <p:strVal val="visible"/>
                                      </p:to>
                                    </p:set>
                                    <p:anim calcmode="lin" valueType="num">
                                      <p:cBhvr>
                                        <p:cTn id="13" dur="500" fill="hold"/>
                                        <p:tgtEl>
                                          <p:spTgt spid="288773"/>
                                        </p:tgtEl>
                                        <p:attrNameLst>
                                          <p:attrName>ppt_w</p:attrName>
                                        </p:attrNameLst>
                                      </p:cBhvr>
                                      <p:tavLst>
                                        <p:tav tm="0">
                                          <p:val>
                                            <p:fltVal val="0"/>
                                          </p:val>
                                        </p:tav>
                                        <p:tav tm="100000">
                                          <p:val>
                                            <p:strVal val="#ppt_w"/>
                                          </p:val>
                                        </p:tav>
                                      </p:tavLst>
                                    </p:anim>
                                    <p:anim calcmode="lin" valueType="num">
                                      <p:cBhvr>
                                        <p:cTn id="14" dur="500" fill="hold"/>
                                        <p:tgtEl>
                                          <p:spTgt spid="288773"/>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288774"/>
                                        </p:tgtEl>
                                        <p:attrNameLst>
                                          <p:attrName>style.visibility</p:attrName>
                                        </p:attrNameLst>
                                      </p:cBhvr>
                                      <p:to>
                                        <p:strVal val="visible"/>
                                      </p:to>
                                    </p:set>
                                    <p:anim calcmode="lin" valueType="num">
                                      <p:cBhvr>
                                        <p:cTn id="19" dur="500" fill="hold"/>
                                        <p:tgtEl>
                                          <p:spTgt spid="288774"/>
                                        </p:tgtEl>
                                        <p:attrNameLst>
                                          <p:attrName>ppt_w</p:attrName>
                                        </p:attrNameLst>
                                      </p:cBhvr>
                                      <p:tavLst>
                                        <p:tav tm="0">
                                          <p:val>
                                            <p:fltVal val="0"/>
                                          </p:val>
                                        </p:tav>
                                        <p:tav tm="100000">
                                          <p:val>
                                            <p:strVal val="#ppt_w"/>
                                          </p:val>
                                        </p:tav>
                                      </p:tavLst>
                                    </p:anim>
                                    <p:anim calcmode="lin" valueType="num">
                                      <p:cBhvr>
                                        <p:cTn id="20" dur="500" fill="hold"/>
                                        <p:tgtEl>
                                          <p:spTgt spid="288774"/>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288772"/>
                                        </p:tgtEl>
                                        <p:attrNameLst>
                                          <p:attrName>style.visibility</p:attrName>
                                        </p:attrNameLst>
                                      </p:cBhvr>
                                      <p:to>
                                        <p:strVal val="visible"/>
                                      </p:to>
                                    </p:set>
                                    <p:anim calcmode="lin" valueType="num">
                                      <p:cBhvr>
                                        <p:cTn id="25" dur="500" fill="hold"/>
                                        <p:tgtEl>
                                          <p:spTgt spid="288772"/>
                                        </p:tgtEl>
                                        <p:attrNameLst>
                                          <p:attrName>ppt_w</p:attrName>
                                        </p:attrNameLst>
                                      </p:cBhvr>
                                      <p:tavLst>
                                        <p:tav tm="0">
                                          <p:val>
                                            <p:fltVal val="0"/>
                                          </p:val>
                                        </p:tav>
                                        <p:tav tm="100000">
                                          <p:val>
                                            <p:strVal val="#ppt_w"/>
                                          </p:val>
                                        </p:tav>
                                      </p:tavLst>
                                    </p:anim>
                                    <p:anim calcmode="lin" valueType="num">
                                      <p:cBhvr>
                                        <p:cTn id="26" dur="500" fill="hold"/>
                                        <p:tgtEl>
                                          <p:spTgt spid="2887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2" grpId="0" animBg="1"/>
      <p:bldP spid="288773" grpId="0" animBg="1"/>
      <p:bldP spid="288774"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404000"/>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B12565-0F27-DF7C-F1B7-6F467F9B1D53}"/>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81A42381-C1AB-43F1-8E8B-4CC6E0D8ACEF}" type="slidenum">
              <a:rPr lang="en-US" altLang="en-US">
                <a:solidFill>
                  <a:srgbClr val="FFFFFF"/>
                </a:solidFill>
              </a:rPr>
              <a:pPr fontAlgn="base">
                <a:spcBef>
                  <a:spcPct val="0"/>
                </a:spcBef>
                <a:spcAft>
                  <a:spcPct val="0"/>
                </a:spcAft>
              </a:pPr>
              <a:t>58</a:t>
            </a:fld>
            <a:endParaRPr lang="en-US" altLang="en-US">
              <a:solidFill>
                <a:srgbClr val="FFFFFF"/>
              </a:solidFill>
            </a:endParaRPr>
          </a:p>
        </p:txBody>
      </p:sp>
      <p:pic>
        <p:nvPicPr>
          <p:cNvPr id="187395" name="Picture 2" descr="NTA75">
            <a:extLst>
              <a:ext uri="{FF2B5EF4-FFF2-40B4-BE49-F238E27FC236}">
                <a16:creationId xmlns:a16="http://schemas.microsoft.com/office/drawing/2014/main" id="{15C90CAF-691C-B9C1-DDE2-8305F93926EB}"/>
              </a:ext>
            </a:extLst>
          </p:cNvPr>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1600200" y="0"/>
            <a:ext cx="44704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7396" name="Text Box 3">
            <a:extLst>
              <a:ext uri="{FF2B5EF4-FFF2-40B4-BE49-F238E27FC236}">
                <a16:creationId xmlns:a16="http://schemas.microsoft.com/office/drawing/2014/main" id="{DF20F6FD-8C6D-F2D5-A043-C739927BDFE5}"/>
              </a:ext>
            </a:extLst>
          </p:cNvPr>
          <p:cNvSpPr txBox="1">
            <a:spLocks noChangeArrowheads="1"/>
          </p:cNvSpPr>
          <p:nvPr/>
        </p:nvSpPr>
        <p:spPr bwMode="auto">
          <a:xfrm>
            <a:off x="6248399" y="585788"/>
            <a:ext cx="5476875" cy="357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en-US" altLang="en-US" sz="2800" b="1" dirty="0">
                <a:solidFill>
                  <a:srgbClr val="FFFF66"/>
                </a:solidFill>
              </a:rPr>
              <a:t>Traditional site of the Last Supper</a:t>
            </a:r>
          </a:p>
          <a:p>
            <a:pPr fontAlgn="base">
              <a:spcBef>
                <a:spcPct val="50000"/>
              </a:spcBef>
              <a:spcAft>
                <a:spcPct val="0"/>
              </a:spcAft>
            </a:pPr>
            <a:r>
              <a:rPr lang="en-US" altLang="en-US" sz="2000" b="1" i="1" dirty="0">
                <a:solidFill>
                  <a:srgbClr val="FFFFFF"/>
                </a:solidFill>
                <a:latin typeface="Arial Narrow" panose="020B0606020202030204" pitchFamily="34" charset="0"/>
              </a:rPr>
              <a:t>Though the present structure only dates to the Crusader Period, foundations beneath it may go back as far as the time of Jesus. This is the traditional site of the Last Supper (Mk. 14:13, 15), called the Cenacle (from Jerome’s Latin Vulgate). Its earliest foundation seems to be from either an ancient synagogue or church that may have existed prior to the destruction of the 2</a:t>
            </a:r>
            <a:r>
              <a:rPr lang="en-US" altLang="en-US" sz="2000" b="1" i="1" baseline="30000" dirty="0">
                <a:solidFill>
                  <a:srgbClr val="FFFFFF"/>
                </a:solidFill>
                <a:latin typeface="Arial Narrow" panose="020B0606020202030204" pitchFamily="34" charset="0"/>
              </a:rPr>
              <a:t>nd</a:t>
            </a:r>
            <a:r>
              <a:rPr lang="en-US" altLang="en-US" sz="2000" b="1" i="1" dirty="0">
                <a:solidFill>
                  <a:srgbClr val="FFFFFF"/>
                </a:solidFill>
                <a:latin typeface="Arial Narrow" panose="020B0606020202030204" pitchFamily="34" charset="0"/>
              </a:rPr>
              <a:t> temple.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404000"/>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2AE8FDD-0D78-1120-FF37-0E32FA21A816}"/>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12046A54-A9F9-4D5F-A9D8-389CBD8FBBA4}" type="slidenum">
              <a:rPr lang="en-US" altLang="en-US">
                <a:solidFill>
                  <a:srgbClr val="FFFFFF"/>
                </a:solidFill>
              </a:rPr>
              <a:pPr fontAlgn="base">
                <a:spcBef>
                  <a:spcPct val="0"/>
                </a:spcBef>
                <a:spcAft>
                  <a:spcPct val="0"/>
                </a:spcAft>
              </a:pPr>
              <a:t>59</a:t>
            </a:fld>
            <a:endParaRPr lang="en-US" altLang="en-US">
              <a:solidFill>
                <a:srgbClr val="FFFFFF"/>
              </a:solidFill>
            </a:endParaRPr>
          </a:p>
        </p:txBody>
      </p:sp>
      <p:pic>
        <p:nvPicPr>
          <p:cNvPr id="188419" name="Picture 2" descr="NTA76">
            <a:extLst>
              <a:ext uri="{FF2B5EF4-FFF2-40B4-BE49-F238E27FC236}">
                <a16:creationId xmlns:a16="http://schemas.microsoft.com/office/drawing/2014/main" id="{32FF7715-7953-95F3-4ABF-E099753FFD58}"/>
              </a:ext>
            </a:extLst>
          </p:cNvPr>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1524000" y="0"/>
            <a:ext cx="9144000" cy="5964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8420" name="Text Box 3">
            <a:extLst>
              <a:ext uri="{FF2B5EF4-FFF2-40B4-BE49-F238E27FC236}">
                <a16:creationId xmlns:a16="http://schemas.microsoft.com/office/drawing/2014/main" id="{F14ADAE2-EFAC-8203-07C4-56C6FD8AB12C}"/>
              </a:ext>
            </a:extLst>
          </p:cNvPr>
          <p:cNvSpPr txBox="1">
            <a:spLocks noChangeArrowheads="1"/>
          </p:cNvSpPr>
          <p:nvPr/>
        </p:nvSpPr>
        <p:spPr bwMode="auto">
          <a:xfrm>
            <a:off x="1600200" y="6019801"/>
            <a:ext cx="8991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en-US" altLang="en-US" sz="2400" dirty="0">
                <a:solidFill>
                  <a:srgbClr val="FFFFFF"/>
                </a:solidFill>
                <a:latin typeface="Arial Narrow" panose="020B0606020202030204" pitchFamily="34" charset="0"/>
              </a:rPr>
              <a:t>The columns of the structure’s interior go back to an early Byzantine church, while the vaulted ceiling was constructed by the Crusaders.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340A8-1A6B-4858-6504-0F60933C4AF7}"/>
            </a:ext>
          </a:extLst>
        </p:cNvPr>
        <p:cNvGrpSpPr/>
        <p:nvPr/>
      </p:nvGrpSpPr>
      <p:grpSpPr>
        <a:xfrm>
          <a:off x="0" y="0"/>
          <a:ext cx="0" cy="0"/>
          <a:chOff x="0" y="0"/>
          <a:chExt cx="0" cy="0"/>
        </a:xfrm>
      </p:grpSpPr>
      <p:sp>
        <p:nvSpPr>
          <p:cNvPr id="74754" name="Rectangle 2">
            <a:extLst>
              <a:ext uri="{FF2B5EF4-FFF2-40B4-BE49-F238E27FC236}">
                <a16:creationId xmlns:a16="http://schemas.microsoft.com/office/drawing/2014/main" id="{BB829EF6-C1EB-3D3A-079D-DB74D0A00D29}"/>
              </a:ext>
            </a:extLst>
          </p:cNvPr>
          <p:cNvSpPr>
            <a:spLocks noGrp="1" noChangeArrowheads="1"/>
          </p:cNvSpPr>
          <p:nvPr>
            <p:ph type="title"/>
          </p:nvPr>
        </p:nvSpPr>
        <p:spPr>
          <a:xfrm>
            <a:off x="1875127" y="232787"/>
            <a:ext cx="7793037" cy="1462087"/>
          </a:xfrm>
        </p:spPr>
        <p:txBody>
          <a:bodyPr/>
          <a:lstStyle/>
          <a:p>
            <a:pPr eaLnBrk="1" hangingPunct="1"/>
            <a:r>
              <a:rPr lang="en-US" altLang="en-US" dirty="0">
                <a:latin typeface="Impact" panose="020B0806030902050204" pitchFamily="34" charset="0"/>
              </a:rPr>
              <a:t>The “Kingdom of God”</a:t>
            </a:r>
            <a:br>
              <a:rPr lang="en-US" altLang="en-US" sz="4000" dirty="0"/>
            </a:br>
            <a:r>
              <a:rPr lang="en-US" altLang="en-US" sz="2800" dirty="0"/>
              <a:t>(the rule of God—when God would be King)</a:t>
            </a:r>
          </a:p>
        </p:txBody>
      </p:sp>
      <p:sp>
        <p:nvSpPr>
          <p:cNvPr id="168963" name="Rectangle 3">
            <a:extLst>
              <a:ext uri="{FF2B5EF4-FFF2-40B4-BE49-F238E27FC236}">
                <a16:creationId xmlns:a16="http://schemas.microsoft.com/office/drawing/2014/main" id="{DD1A180B-6971-7E0B-2DC9-71BD03B4839A}"/>
              </a:ext>
            </a:extLst>
          </p:cNvPr>
          <p:cNvSpPr>
            <a:spLocks noGrp="1" noChangeArrowheads="1"/>
          </p:cNvSpPr>
          <p:nvPr>
            <p:ph type="body" idx="1"/>
          </p:nvPr>
        </p:nvSpPr>
        <p:spPr>
          <a:xfrm>
            <a:off x="350981" y="2057401"/>
            <a:ext cx="11578551" cy="4643437"/>
          </a:xfrm>
        </p:spPr>
        <p:txBody>
          <a:bodyPr/>
          <a:lstStyle/>
          <a:p>
            <a:pPr eaLnBrk="1" hangingPunct="1">
              <a:buFont typeface="Wingdings" panose="05000000000000000000" pitchFamily="2" charset="2"/>
              <a:buNone/>
              <a:defRPr/>
            </a:pPr>
            <a:r>
              <a:rPr lang="en-US" altLang="en-US" sz="2400" b="1" dirty="0">
                <a:solidFill>
                  <a:schemeClr val="hlink"/>
                </a:solidFill>
                <a:effectLst>
                  <a:outerShdw blurRad="38100" dist="38100" dir="2700000" algn="tl">
                    <a:srgbClr val="000000"/>
                  </a:outerShdw>
                </a:effectLst>
              </a:rPr>
              <a:t>Jewish responses to the messianic vision of the prophets were varied:</a:t>
            </a:r>
          </a:p>
          <a:p>
            <a:pPr eaLnBrk="1" hangingPunct="1">
              <a:defRPr/>
            </a:pPr>
            <a:r>
              <a:rPr lang="en-US" altLang="en-US" sz="2000" i="1" dirty="0"/>
              <a:t>Memories of the Maccabean success (all sects)</a:t>
            </a:r>
          </a:p>
          <a:p>
            <a:pPr eaLnBrk="1" hangingPunct="1">
              <a:defRPr/>
            </a:pPr>
            <a:r>
              <a:rPr lang="en-US" altLang="en-US" sz="2000" i="1" dirty="0"/>
              <a:t>Collaboration with the Roman occupation (Herodians, Sadducees)</a:t>
            </a:r>
          </a:p>
          <a:p>
            <a:pPr eaLnBrk="1" hangingPunct="1">
              <a:defRPr/>
            </a:pPr>
            <a:r>
              <a:rPr lang="en-US" altLang="en-US" sz="2000" i="1" dirty="0"/>
              <a:t>Armed resistance to Rome (zealots)</a:t>
            </a:r>
          </a:p>
          <a:p>
            <a:pPr eaLnBrk="1" hangingPunct="1">
              <a:defRPr/>
            </a:pPr>
            <a:r>
              <a:rPr lang="en-US" altLang="en-US" sz="2000" i="1" dirty="0"/>
              <a:t>Intensifying devotion to Torah observance (Pharisees)</a:t>
            </a:r>
          </a:p>
          <a:p>
            <a:pPr eaLnBrk="1" hangingPunct="1">
              <a:defRPr/>
            </a:pPr>
            <a:r>
              <a:rPr lang="en-US" altLang="en-US" sz="2000" i="1" dirty="0"/>
              <a:t>Withdrawing and waiting for an apocalyptic divine intervention (Essenes, Qumran Community)</a:t>
            </a:r>
          </a:p>
        </p:txBody>
      </p:sp>
      <p:sp>
        <p:nvSpPr>
          <p:cNvPr id="74756" name="Slide Number Placeholder 1">
            <a:extLst>
              <a:ext uri="{FF2B5EF4-FFF2-40B4-BE49-F238E27FC236}">
                <a16:creationId xmlns:a16="http://schemas.microsoft.com/office/drawing/2014/main" id="{DDDC7D79-9F69-2D65-767A-9F7AFD2E10EC}"/>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fld id="{5141B2E9-8146-48EB-B82A-FAD7B4110D40}" type="slidenum">
              <a:rPr kumimoji="0" lang="en-US" altLang="en-US" sz="1400" b="0" i="0" u="none" strike="noStrike" kern="1200" cap="none" spc="0" normalizeH="0" baseline="0" noProof="0" smtClean="0">
                <a:ln>
                  <a:noFill/>
                </a:ln>
                <a:solidFill>
                  <a:srgbClr val="000000"/>
                </a:solidFill>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t>6</a:t>
            </a:fld>
            <a:endParaRPr kumimoji="0" lang="en-US" altLang="en-US" sz="14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2196030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68963">
                                            <p:txEl>
                                              <p:pRg st="0" end="0"/>
                                            </p:txEl>
                                          </p:spTgt>
                                        </p:tgtEl>
                                        <p:attrNameLst>
                                          <p:attrName>style.visibility</p:attrName>
                                        </p:attrNameLst>
                                      </p:cBhvr>
                                      <p:to>
                                        <p:strVal val="visible"/>
                                      </p:to>
                                    </p:set>
                                    <p:anim calcmode="lin" valueType="num">
                                      <p:cBhvr>
                                        <p:cTn id="7" dur="500" fill="hold"/>
                                        <p:tgtEl>
                                          <p:spTgt spid="16896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896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8963">
                                            <p:txEl>
                                              <p:pRg st="1" end="1"/>
                                            </p:txEl>
                                          </p:spTgt>
                                        </p:tgtEl>
                                        <p:attrNameLst>
                                          <p:attrName>style.visibility</p:attrName>
                                        </p:attrNameLst>
                                      </p:cBhvr>
                                      <p:to>
                                        <p:strVal val="visible"/>
                                      </p:to>
                                    </p:set>
                                    <p:anim calcmode="lin" valueType="num">
                                      <p:cBhvr additive="base">
                                        <p:cTn id="13" dur="500" fill="hold"/>
                                        <p:tgtEl>
                                          <p:spTgt spid="1689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89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8963">
                                            <p:txEl>
                                              <p:pRg st="2" end="2"/>
                                            </p:txEl>
                                          </p:spTgt>
                                        </p:tgtEl>
                                        <p:attrNameLst>
                                          <p:attrName>style.visibility</p:attrName>
                                        </p:attrNameLst>
                                      </p:cBhvr>
                                      <p:to>
                                        <p:strVal val="visible"/>
                                      </p:to>
                                    </p:set>
                                    <p:anim calcmode="lin" valueType="num">
                                      <p:cBhvr additive="base">
                                        <p:cTn id="19" dur="500" fill="hold"/>
                                        <p:tgtEl>
                                          <p:spTgt spid="1689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89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8963">
                                            <p:txEl>
                                              <p:pRg st="3" end="3"/>
                                            </p:txEl>
                                          </p:spTgt>
                                        </p:tgtEl>
                                        <p:attrNameLst>
                                          <p:attrName>style.visibility</p:attrName>
                                        </p:attrNameLst>
                                      </p:cBhvr>
                                      <p:to>
                                        <p:strVal val="visible"/>
                                      </p:to>
                                    </p:set>
                                    <p:anim calcmode="lin" valueType="num">
                                      <p:cBhvr additive="base">
                                        <p:cTn id="25" dur="500" fill="hold"/>
                                        <p:tgtEl>
                                          <p:spTgt spid="1689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89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8963">
                                            <p:txEl>
                                              <p:pRg st="4" end="4"/>
                                            </p:txEl>
                                          </p:spTgt>
                                        </p:tgtEl>
                                        <p:attrNameLst>
                                          <p:attrName>style.visibility</p:attrName>
                                        </p:attrNameLst>
                                      </p:cBhvr>
                                      <p:to>
                                        <p:strVal val="visible"/>
                                      </p:to>
                                    </p:set>
                                    <p:anim calcmode="lin" valueType="num">
                                      <p:cBhvr additive="base">
                                        <p:cTn id="31" dur="500" fill="hold"/>
                                        <p:tgtEl>
                                          <p:spTgt spid="16896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896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8963">
                                            <p:txEl>
                                              <p:pRg st="5" end="5"/>
                                            </p:txEl>
                                          </p:spTgt>
                                        </p:tgtEl>
                                        <p:attrNameLst>
                                          <p:attrName>style.visibility</p:attrName>
                                        </p:attrNameLst>
                                      </p:cBhvr>
                                      <p:to>
                                        <p:strVal val="visible"/>
                                      </p:to>
                                    </p:set>
                                    <p:anim calcmode="lin" valueType="num">
                                      <p:cBhvr additive="base">
                                        <p:cTn id="37" dur="500" fill="hold"/>
                                        <p:tgtEl>
                                          <p:spTgt spid="16896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896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0CEAE87-416E-6E97-AA65-C34DF5BBFCBB}"/>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02BEA4D2-8B6C-4804-A104-1E843B2F583F}" type="slidenum">
              <a:rPr lang="en-US" altLang="en-US">
                <a:solidFill>
                  <a:srgbClr val="FFFFFF"/>
                </a:solidFill>
              </a:rPr>
              <a:pPr fontAlgn="base">
                <a:spcBef>
                  <a:spcPct val="0"/>
                </a:spcBef>
                <a:spcAft>
                  <a:spcPct val="0"/>
                </a:spcAft>
              </a:pPr>
              <a:t>60</a:t>
            </a:fld>
            <a:endParaRPr lang="en-US" altLang="en-US">
              <a:solidFill>
                <a:srgbClr val="FFFFFF"/>
              </a:solidFill>
            </a:endParaRPr>
          </a:p>
        </p:txBody>
      </p:sp>
      <p:sp>
        <p:nvSpPr>
          <p:cNvPr id="289794" name="Rectangle 2">
            <a:extLst>
              <a:ext uri="{FF2B5EF4-FFF2-40B4-BE49-F238E27FC236}">
                <a16:creationId xmlns:a16="http://schemas.microsoft.com/office/drawing/2014/main" id="{823F14A6-A6DC-1E11-DCB9-DE239DBD7FFC}"/>
              </a:ext>
            </a:extLst>
          </p:cNvPr>
          <p:cNvSpPr>
            <a:spLocks noGrp="1" noChangeArrowheads="1"/>
          </p:cNvSpPr>
          <p:nvPr>
            <p:ph type="title"/>
          </p:nvPr>
        </p:nvSpPr>
        <p:spPr>
          <a:xfrm>
            <a:off x="1981200" y="76200"/>
            <a:ext cx="8229600" cy="712788"/>
          </a:xfrm>
        </p:spPr>
        <p:txBody>
          <a:bodyPr/>
          <a:lstStyle/>
          <a:p>
            <a:pPr eaLnBrk="1" hangingPunct="1">
              <a:defRPr/>
            </a:pPr>
            <a:r>
              <a:rPr lang="en-US" altLang="en-US" sz="4000">
                <a:solidFill>
                  <a:srgbClr val="00FF99"/>
                </a:solidFill>
                <a:latin typeface="Eras Demi ITC" pitchFamily="34" charset="0"/>
              </a:rPr>
              <a:t>The Passover Tradition</a:t>
            </a:r>
          </a:p>
        </p:txBody>
      </p:sp>
      <p:sp>
        <p:nvSpPr>
          <p:cNvPr id="289795" name="Rectangle 3">
            <a:extLst>
              <a:ext uri="{FF2B5EF4-FFF2-40B4-BE49-F238E27FC236}">
                <a16:creationId xmlns:a16="http://schemas.microsoft.com/office/drawing/2014/main" id="{31B22BE3-AA9B-83D9-DEE9-1636F2AF53C5}"/>
              </a:ext>
            </a:extLst>
          </p:cNvPr>
          <p:cNvSpPr>
            <a:spLocks noGrp="1" noChangeArrowheads="1"/>
          </p:cNvSpPr>
          <p:nvPr>
            <p:ph type="body" idx="1"/>
          </p:nvPr>
        </p:nvSpPr>
        <p:spPr>
          <a:xfrm>
            <a:off x="1905000" y="762000"/>
            <a:ext cx="6705600" cy="5867400"/>
          </a:xfrm>
        </p:spPr>
        <p:txBody>
          <a:bodyPr/>
          <a:lstStyle/>
          <a:p>
            <a:pPr eaLnBrk="1" hangingPunct="1">
              <a:buFont typeface="Wingdings" panose="05000000000000000000" pitchFamily="2" charset="2"/>
              <a:buNone/>
              <a:defRPr/>
            </a:pPr>
            <a:r>
              <a:rPr lang="en-US" altLang="en-US" sz="2400">
                <a:solidFill>
                  <a:srgbClr val="00FF99"/>
                </a:solidFill>
              </a:rPr>
              <a:t>Stage 1</a:t>
            </a:r>
          </a:p>
          <a:p>
            <a:pPr eaLnBrk="1" hangingPunct="1">
              <a:defRPr/>
            </a:pPr>
            <a:r>
              <a:rPr lang="en-US" altLang="en-US" sz="2000" b="1" i="1">
                <a:latin typeface="Arial Narrow" panose="020B0606020202030204" pitchFamily="34" charset="0"/>
              </a:rPr>
              <a:t>Blessing and first cup of wine</a:t>
            </a:r>
          </a:p>
          <a:p>
            <a:pPr eaLnBrk="1" hangingPunct="1">
              <a:defRPr/>
            </a:pPr>
            <a:r>
              <a:rPr lang="en-US" altLang="en-US" sz="2000" b="1" i="1">
                <a:latin typeface="Arial Narrow" panose="020B0606020202030204" pitchFamily="34" charset="0"/>
              </a:rPr>
              <a:t>Preliminary dish</a:t>
            </a:r>
          </a:p>
          <a:p>
            <a:pPr eaLnBrk="1" hangingPunct="1">
              <a:defRPr/>
            </a:pPr>
            <a:r>
              <a:rPr lang="en-US" altLang="en-US" sz="2000" b="1" i="1">
                <a:latin typeface="Arial Narrow" panose="020B0606020202030204" pitchFamily="34" charset="0"/>
              </a:rPr>
              <a:t>Placement of the meal and mixing of the second cup of wine</a:t>
            </a:r>
          </a:p>
          <a:p>
            <a:pPr eaLnBrk="1" hangingPunct="1">
              <a:buFont typeface="Wingdings" panose="05000000000000000000" pitchFamily="2" charset="2"/>
              <a:buNone/>
              <a:defRPr/>
            </a:pPr>
            <a:r>
              <a:rPr lang="en-US" altLang="en-US" sz="2400">
                <a:solidFill>
                  <a:srgbClr val="00FF99"/>
                </a:solidFill>
              </a:rPr>
              <a:t>Stage 2</a:t>
            </a:r>
          </a:p>
          <a:p>
            <a:pPr eaLnBrk="1" hangingPunct="1">
              <a:defRPr/>
            </a:pPr>
            <a:r>
              <a:rPr lang="en-US" altLang="en-US" sz="2000" b="1" i="1">
                <a:latin typeface="Arial Narrow" panose="020B0606020202030204" pitchFamily="34" charset="0"/>
              </a:rPr>
              <a:t>Recounting the Passover story</a:t>
            </a:r>
          </a:p>
          <a:p>
            <a:pPr eaLnBrk="1" hangingPunct="1">
              <a:defRPr/>
            </a:pPr>
            <a:r>
              <a:rPr lang="en-US" altLang="en-US" sz="2000" b="1" i="1">
                <a:latin typeface="Arial Narrow" panose="020B0606020202030204" pitchFamily="34" charset="0"/>
              </a:rPr>
              <a:t>Singing of Psalm 113-114</a:t>
            </a:r>
          </a:p>
          <a:p>
            <a:pPr eaLnBrk="1" hangingPunct="1">
              <a:defRPr/>
            </a:pPr>
            <a:r>
              <a:rPr lang="en-US" altLang="en-US" sz="2000" b="1" i="1">
                <a:latin typeface="Arial Narrow" panose="020B0606020202030204" pitchFamily="34" charset="0"/>
              </a:rPr>
              <a:t>Drinking the second cup of wine</a:t>
            </a:r>
          </a:p>
          <a:p>
            <a:pPr eaLnBrk="1" hangingPunct="1">
              <a:buFont typeface="Wingdings" panose="05000000000000000000" pitchFamily="2" charset="2"/>
              <a:buNone/>
              <a:defRPr/>
            </a:pPr>
            <a:r>
              <a:rPr lang="en-US" altLang="en-US" sz="2400">
                <a:solidFill>
                  <a:srgbClr val="00FF99"/>
                </a:solidFill>
              </a:rPr>
              <a:t>Stage 3</a:t>
            </a:r>
          </a:p>
          <a:p>
            <a:pPr eaLnBrk="1" hangingPunct="1">
              <a:defRPr/>
            </a:pPr>
            <a:r>
              <a:rPr lang="en-US" altLang="en-US" sz="2000" b="1" i="1">
                <a:latin typeface="Arial Narrow" panose="020B0606020202030204" pitchFamily="34" charset="0"/>
              </a:rPr>
              <a:t>Blessing of the unleavened bread</a:t>
            </a:r>
          </a:p>
          <a:p>
            <a:pPr eaLnBrk="1" hangingPunct="1">
              <a:defRPr/>
            </a:pPr>
            <a:r>
              <a:rPr lang="en-US" altLang="en-US" sz="2000" b="1" i="1">
                <a:latin typeface="Arial Narrow" panose="020B0606020202030204" pitchFamily="34" charset="0"/>
              </a:rPr>
              <a:t>Meal</a:t>
            </a:r>
          </a:p>
          <a:p>
            <a:pPr eaLnBrk="1" hangingPunct="1">
              <a:defRPr/>
            </a:pPr>
            <a:r>
              <a:rPr lang="en-US" altLang="en-US" sz="2000" b="1" i="1">
                <a:latin typeface="Arial Narrow" panose="020B0606020202030204" pitchFamily="34" charset="0"/>
              </a:rPr>
              <a:t>Blessing and drinking the third cup of wine</a:t>
            </a:r>
          </a:p>
          <a:p>
            <a:pPr eaLnBrk="1" hangingPunct="1">
              <a:buFont typeface="Wingdings" panose="05000000000000000000" pitchFamily="2" charset="2"/>
              <a:buNone/>
              <a:defRPr/>
            </a:pPr>
            <a:r>
              <a:rPr lang="en-US" altLang="en-US" sz="2400">
                <a:solidFill>
                  <a:srgbClr val="00FF99"/>
                </a:solidFill>
              </a:rPr>
              <a:t>Stage 4</a:t>
            </a:r>
          </a:p>
          <a:p>
            <a:pPr eaLnBrk="1" hangingPunct="1">
              <a:defRPr/>
            </a:pPr>
            <a:r>
              <a:rPr lang="en-US" altLang="en-US" sz="2000" b="1" i="1">
                <a:latin typeface="Arial Narrow" panose="020B0606020202030204" pitchFamily="34" charset="0"/>
              </a:rPr>
              <a:t>Singing Psalm 115-118</a:t>
            </a:r>
          </a:p>
          <a:p>
            <a:pPr eaLnBrk="1" hangingPunct="1">
              <a:defRPr/>
            </a:pPr>
            <a:r>
              <a:rPr lang="en-US" altLang="en-US" sz="2000" b="1" i="1">
                <a:latin typeface="Arial Narrow" panose="020B0606020202030204" pitchFamily="34" charset="0"/>
              </a:rPr>
              <a:t>Blessing and drinking the fourth cup of wine</a:t>
            </a:r>
          </a:p>
        </p:txBody>
      </p:sp>
      <p:sp>
        <p:nvSpPr>
          <p:cNvPr id="289796" name="Text Box 4">
            <a:extLst>
              <a:ext uri="{FF2B5EF4-FFF2-40B4-BE49-F238E27FC236}">
                <a16:creationId xmlns:a16="http://schemas.microsoft.com/office/drawing/2014/main" id="{E277AF7A-0994-31E9-03F0-605D55AD7AE1}"/>
              </a:ext>
            </a:extLst>
          </p:cNvPr>
          <p:cNvSpPr txBox="1">
            <a:spLocks noChangeArrowheads="1"/>
          </p:cNvSpPr>
          <p:nvPr/>
        </p:nvSpPr>
        <p:spPr bwMode="auto">
          <a:xfrm>
            <a:off x="7086600" y="2743200"/>
            <a:ext cx="4762500" cy="1938992"/>
          </a:xfrm>
          <a:prstGeom prst="rect">
            <a:avLst/>
          </a:prstGeom>
          <a:solidFill>
            <a:srgbClr val="3333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en-US" altLang="en-US" sz="2400" b="1">
                <a:solidFill>
                  <a:srgbClr val="FFFF99"/>
                </a:solidFill>
                <a:latin typeface="Bookman Old Style" panose="02050604050505020204" pitchFamily="18" charset="0"/>
              </a:rPr>
              <a:t>Clearly, Jesus linked the meaning of his death with the covenant, also echoing the language of the suffering servant (Is. 53:12).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89795">
                                            <p:txEl>
                                              <p:pRg st="0" end="0"/>
                                            </p:txEl>
                                          </p:spTgt>
                                        </p:tgtEl>
                                        <p:attrNameLst>
                                          <p:attrName>style.visibility</p:attrName>
                                        </p:attrNameLst>
                                      </p:cBhvr>
                                      <p:to>
                                        <p:strVal val="visible"/>
                                      </p:to>
                                    </p:set>
                                    <p:anim calcmode="lin" valueType="num">
                                      <p:cBhvr additive="base">
                                        <p:cTn id="7" dur="500" fill="hold"/>
                                        <p:tgtEl>
                                          <p:spTgt spid="2897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979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9795">
                                            <p:txEl>
                                              <p:pRg st="1" end="1"/>
                                            </p:txEl>
                                          </p:spTgt>
                                        </p:tgtEl>
                                        <p:attrNameLst>
                                          <p:attrName>style.visibility</p:attrName>
                                        </p:attrNameLst>
                                      </p:cBhvr>
                                      <p:to>
                                        <p:strVal val="visible"/>
                                      </p:to>
                                    </p:set>
                                    <p:anim calcmode="lin" valueType="num">
                                      <p:cBhvr additive="base">
                                        <p:cTn id="11" dur="500" fill="hold"/>
                                        <p:tgtEl>
                                          <p:spTgt spid="28979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8979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89795">
                                            <p:txEl>
                                              <p:pRg st="2" end="2"/>
                                            </p:txEl>
                                          </p:spTgt>
                                        </p:tgtEl>
                                        <p:attrNameLst>
                                          <p:attrName>style.visibility</p:attrName>
                                        </p:attrNameLst>
                                      </p:cBhvr>
                                      <p:to>
                                        <p:strVal val="visible"/>
                                      </p:to>
                                    </p:set>
                                    <p:anim calcmode="lin" valueType="num">
                                      <p:cBhvr additive="base">
                                        <p:cTn id="15" dur="500" fill="hold"/>
                                        <p:tgtEl>
                                          <p:spTgt spid="28979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8979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89795">
                                            <p:txEl>
                                              <p:pRg st="3" end="3"/>
                                            </p:txEl>
                                          </p:spTgt>
                                        </p:tgtEl>
                                        <p:attrNameLst>
                                          <p:attrName>style.visibility</p:attrName>
                                        </p:attrNameLst>
                                      </p:cBhvr>
                                      <p:to>
                                        <p:strVal val="visible"/>
                                      </p:to>
                                    </p:set>
                                    <p:anim calcmode="lin" valueType="num">
                                      <p:cBhvr additive="base">
                                        <p:cTn id="19" dur="500" fill="hold"/>
                                        <p:tgtEl>
                                          <p:spTgt spid="28979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97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89795">
                                            <p:txEl>
                                              <p:pRg st="4" end="4"/>
                                            </p:txEl>
                                          </p:spTgt>
                                        </p:tgtEl>
                                        <p:attrNameLst>
                                          <p:attrName>style.visibility</p:attrName>
                                        </p:attrNameLst>
                                      </p:cBhvr>
                                      <p:to>
                                        <p:strVal val="visible"/>
                                      </p:to>
                                    </p:set>
                                    <p:anim calcmode="lin" valueType="num">
                                      <p:cBhvr additive="base">
                                        <p:cTn id="25" dur="500" fill="hold"/>
                                        <p:tgtEl>
                                          <p:spTgt spid="28979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89795">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89795">
                                            <p:txEl>
                                              <p:pRg st="5" end="5"/>
                                            </p:txEl>
                                          </p:spTgt>
                                        </p:tgtEl>
                                        <p:attrNameLst>
                                          <p:attrName>style.visibility</p:attrName>
                                        </p:attrNameLst>
                                      </p:cBhvr>
                                      <p:to>
                                        <p:strVal val="visible"/>
                                      </p:to>
                                    </p:set>
                                    <p:anim calcmode="lin" valueType="num">
                                      <p:cBhvr additive="base">
                                        <p:cTn id="29" dur="500" fill="hold"/>
                                        <p:tgtEl>
                                          <p:spTgt spid="289795">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89795">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89795">
                                            <p:txEl>
                                              <p:pRg st="6" end="6"/>
                                            </p:txEl>
                                          </p:spTgt>
                                        </p:tgtEl>
                                        <p:attrNameLst>
                                          <p:attrName>style.visibility</p:attrName>
                                        </p:attrNameLst>
                                      </p:cBhvr>
                                      <p:to>
                                        <p:strVal val="visible"/>
                                      </p:to>
                                    </p:set>
                                    <p:anim calcmode="lin" valueType="num">
                                      <p:cBhvr additive="base">
                                        <p:cTn id="33" dur="500" fill="hold"/>
                                        <p:tgtEl>
                                          <p:spTgt spid="289795">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89795">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89795">
                                            <p:txEl>
                                              <p:pRg st="7" end="7"/>
                                            </p:txEl>
                                          </p:spTgt>
                                        </p:tgtEl>
                                        <p:attrNameLst>
                                          <p:attrName>style.visibility</p:attrName>
                                        </p:attrNameLst>
                                      </p:cBhvr>
                                      <p:to>
                                        <p:strVal val="visible"/>
                                      </p:to>
                                    </p:set>
                                    <p:anim calcmode="lin" valueType="num">
                                      <p:cBhvr additive="base">
                                        <p:cTn id="37" dur="500" fill="hold"/>
                                        <p:tgtEl>
                                          <p:spTgt spid="289795">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8979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289795">
                                            <p:txEl>
                                              <p:pRg st="8" end="8"/>
                                            </p:txEl>
                                          </p:spTgt>
                                        </p:tgtEl>
                                        <p:attrNameLst>
                                          <p:attrName>style.visibility</p:attrName>
                                        </p:attrNameLst>
                                      </p:cBhvr>
                                      <p:to>
                                        <p:strVal val="visible"/>
                                      </p:to>
                                    </p:set>
                                    <p:anim calcmode="lin" valueType="num">
                                      <p:cBhvr additive="base">
                                        <p:cTn id="43" dur="500" fill="hold"/>
                                        <p:tgtEl>
                                          <p:spTgt spid="289795">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89795">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89795">
                                            <p:txEl>
                                              <p:pRg st="9" end="9"/>
                                            </p:txEl>
                                          </p:spTgt>
                                        </p:tgtEl>
                                        <p:attrNameLst>
                                          <p:attrName>style.visibility</p:attrName>
                                        </p:attrNameLst>
                                      </p:cBhvr>
                                      <p:to>
                                        <p:strVal val="visible"/>
                                      </p:to>
                                    </p:set>
                                    <p:anim calcmode="lin" valueType="num">
                                      <p:cBhvr additive="base">
                                        <p:cTn id="47" dur="500" fill="hold"/>
                                        <p:tgtEl>
                                          <p:spTgt spid="289795">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89795">
                                            <p:txEl>
                                              <p:pRg st="9" end="9"/>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89795">
                                            <p:txEl>
                                              <p:pRg st="10" end="10"/>
                                            </p:txEl>
                                          </p:spTgt>
                                        </p:tgtEl>
                                        <p:attrNameLst>
                                          <p:attrName>style.visibility</p:attrName>
                                        </p:attrNameLst>
                                      </p:cBhvr>
                                      <p:to>
                                        <p:strVal val="visible"/>
                                      </p:to>
                                    </p:set>
                                    <p:anim calcmode="lin" valueType="num">
                                      <p:cBhvr additive="base">
                                        <p:cTn id="51" dur="500" fill="hold"/>
                                        <p:tgtEl>
                                          <p:spTgt spid="289795">
                                            <p:txEl>
                                              <p:pRg st="10" end="1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89795">
                                            <p:txEl>
                                              <p:pRg st="10" end="10"/>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89795">
                                            <p:txEl>
                                              <p:pRg st="11" end="11"/>
                                            </p:txEl>
                                          </p:spTgt>
                                        </p:tgtEl>
                                        <p:attrNameLst>
                                          <p:attrName>style.visibility</p:attrName>
                                        </p:attrNameLst>
                                      </p:cBhvr>
                                      <p:to>
                                        <p:strVal val="visible"/>
                                      </p:to>
                                    </p:set>
                                    <p:anim calcmode="lin" valueType="num">
                                      <p:cBhvr additive="base">
                                        <p:cTn id="55" dur="500" fill="hold"/>
                                        <p:tgtEl>
                                          <p:spTgt spid="289795">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89795">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289795">
                                            <p:txEl>
                                              <p:pRg st="12" end="12"/>
                                            </p:txEl>
                                          </p:spTgt>
                                        </p:tgtEl>
                                        <p:attrNameLst>
                                          <p:attrName>style.visibility</p:attrName>
                                        </p:attrNameLst>
                                      </p:cBhvr>
                                      <p:to>
                                        <p:strVal val="visible"/>
                                      </p:to>
                                    </p:set>
                                    <p:anim calcmode="lin" valueType="num">
                                      <p:cBhvr additive="base">
                                        <p:cTn id="61" dur="500" fill="hold"/>
                                        <p:tgtEl>
                                          <p:spTgt spid="289795">
                                            <p:txEl>
                                              <p:pRg st="12" end="1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89795">
                                            <p:txEl>
                                              <p:pRg st="12" end="12"/>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89795">
                                            <p:txEl>
                                              <p:pRg st="13" end="13"/>
                                            </p:txEl>
                                          </p:spTgt>
                                        </p:tgtEl>
                                        <p:attrNameLst>
                                          <p:attrName>style.visibility</p:attrName>
                                        </p:attrNameLst>
                                      </p:cBhvr>
                                      <p:to>
                                        <p:strVal val="visible"/>
                                      </p:to>
                                    </p:set>
                                    <p:anim calcmode="lin" valueType="num">
                                      <p:cBhvr additive="base">
                                        <p:cTn id="65" dur="500" fill="hold"/>
                                        <p:tgtEl>
                                          <p:spTgt spid="289795">
                                            <p:txEl>
                                              <p:pRg st="13" end="13"/>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89795">
                                            <p:txEl>
                                              <p:pRg st="13" end="13"/>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89795">
                                            <p:txEl>
                                              <p:pRg st="14" end="14"/>
                                            </p:txEl>
                                          </p:spTgt>
                                        </p:tgtEl>
                                        <p:attrNameLst>
                                          <p:attrName>style.visibility</p:attrName>
                                        </p:attrNameLst>
                                      </p:cBhvr>
                                      <p:to>
                                        <p:strVal val="visible"/>
                                      </p:to>
                                    </p:set>
                                    <p:anim calcmode="lin" valueType="num">
                                      <p:cBhvr additive="base">
                                        <p:cTn id="69" dur="500" fill="hold"/>
                                        <p:tgtEl>
                                          <p:spTgt spid="289795">
                                            <p:txEl>
                                              <p:pRg st="14" end="14"/>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289795">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3" presetClass="entr" presetSubtype="16" fill="hold" nodeType="clickEffect">
                                  <p:stCondLst>
                                    <p:cond delay="0"/>
                                  </p:stCondLst>
                                  <p:childTnLst>
                                    <p:set>
                                      <p:cBhvr>
                                        <p:cTn id="74" dur="1" fill="hold">
                                          <p:stCondLst>
                                            <p:cond delay="0"/>
                                          </p:stCondLst>
                                        </p:cTn>
                                        <p:tgtEl>
                                          <p:spTgt spid="289796"/>
                                        </p:tgtEl>
                                        <p:attrNameLst>
                                          <p:attrName>style.visibility</p:attrName>
                                        </p:attrNameLst>
                                      </p:cBhvr>
                                      <p:to>
                                        <p:strVal val="visible"/>
                                      </p:to>
                                    </p:set>
                                    <p:anim calcmode="lin" valueType="num">
                                      <p:cBhvr>
                                        <p:cTn id="75" dur="500" fill="hold"/>
                                        <p:tgtEl>
                                          <p:spTgt spid="289796"/>
                                        </p:tgtEl>
                                        <p:attrNameLst>
                                          <p:attrName>ppt_w</p:attrName>
                                        </p:attrNameLst>
                                      </p:cBhvr>
                                      <p:tavLst>
                                        <p:tav tm="0">
                                          <p:val>
                                            <p:fltVal val="0"/>
                                          </p:val>
                                        </p:tav>
                                        <p:tav tm="100000">
                                          <p:val>
                                            <p:strVal val="#ppt_w"/>
                                          </p:val>
                                        </p:tav>
                                      </p:tavLst>
                                    </p:anim>
                                    <p:anim calcmode="lin" valueType="num">
                                      <p:cBhvr>
                                        <p:cTn id="76" dur="500" fill="hold"/>
                                        <p:tgtEl>
                                          <p:spTgt spid="28979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EBCC31FB-D8EF-9CB4-3305-A91CA71A44D2}"/>
              </a:ext>
            </a:extLst>
          </p:cNvPr>
          <p:cNvSpPr>
            <a:spLocks noGrp="1"/>
          </p:cNvSpPr>
          <p:nvPr>
            <p:ph type="sldNum" sz="quarter" idx="12"/>
          </p:nvPr>
        </p:nvSpPr>
        <p:spPr/>
        <p:txBody>
          <a:bodyPr/>
          <a:lstStyle/>
          <a:p>
            <a:pPr fontAlgn="base">
              <a:spcBef>
                <a:spcPct val="0"/>
              </a:spcBef>
              <a:spcAft>
                <a:spcPct val="0"/>
              </a:spcAft>
            </a:pPr>
            <a:fld id="{784B8F5A-6A28-46C9-B6A1-DD502D0D1896}" type="slidenum">
              <a:rPr lang="en-US" altLang="en-US">
                <a:solidFill>
                  <a:srgbClr val="FFFFFF"/>
                </a:solidFill>
                <a:latin typeface="Arial"/>
                <a:cs typeface="Arial" panose="020B0604020202020204" pitchFamily="34" charset="0"/>
              </a:rPr>
              <a:pPr fontAlgn="base">
                <a:spcBef>
                  <a:spcPct val="0"/>
                </a:spcBef>
                <a:spcAft>
                  <a:spcPct val="0"/>
                </a:spcAft>
              </a:pPr>
              <a:t>61</a:t>
            </a:fld>
            <a:endParaRPr lang="en-US" altLang="en-US">
              <a:solidFill>
                <a:srgbClr val="FFFFFF"/>
              </a:solidFill>
              <a:latin typeface="Arial"/>
              <a:cs typeface="Arial" panose="020B0604020202020204" pitchFamily="34" charset="0"/>
            </a:endParaRPr>
          </a:p>
        </p:txBody>
      </p:sp>
      <p:sp>
        <p:nvSpPr>
          <p:cNvPr id="457730" name="Rectangle 2">
            <a:extLst>
              <a:ext uri="{FF2B5EF4-FFF2-40B4-BE49-F238E27FC236}">
                <a16:creationId xmlns:a16="http://schemas.microsoft.com/office/drawing/2014/main" id="{2CDCD750-B21E-6FFE-8092-9270F6BC2DF6}"/>
              </a:ext>
            </a:extLst>
          </p:cNvPr>
          <p:cNvSpPr>
            <a:spLocks noGrp="1" noChangeArrowheads="1"/>
          </p:cNvSpPr>
          <p:nvPr>
            <p:ph type="title"/>
          </p:nvPr>
        </p:nvSpPr>
        <p:spPr/>
        <p:txBody>
          <a:bodyPr/>
          <a:lstStyle/>
          <a:p>
            <a:r>
              <a:rPr lang="en-US" altLang="en-US" sz="7200">
                <a:solidFill>
                  <a:srgbClr val="99FF33"/>
                </a:solidFill>
                <a:latin typeface="Freestyle Script" panose="030804020302050B0404" pitchFamily="66" charset="0"/>
              </a:rPr>
              <a:t>Sacramentalism</a:t>
            </a:r>
          </a:p>
        </p:txBody>
      </p:sp>
      <p:sp>
        <p:nvSpPr>
          <p:cNvPr id="457731" name="Rectangle 3">
            <a:extLst>
              <a:ext uri="{FF2B5EF4-FFF2-40B4-BE49-F238E27FC236}">
                <a16:creationId xmlns:a16="http://schemas.microsoft.com/office/drawing/2014/main" id="{E9E2AD0A-BA11-BED9-B1EF-C9F080EEC9B6}"/>
              </a:ext>
            </a:extLst>
          </p:cNvPr>
          <p:cNvSpPr>
            <a:spLocks noGrp="1" noChangeArrowheads="1"/>
          </p:cNvSpPr>
          <p:nvPr>
            <p:ph type="body" idx="1"/>
          </p:nvPr>
        </p:nvSpPr>
        <p:spPr>
          <a:xfrm>
            <a:off x="609599" y="1600200"/>
            <a:ext cx="11077575" cy="5029200"/>
          </a:xfrm>
        </p:spPr>
        <p:txBody>
          <a:bodyPr/>
          <a:lstStyle/>
          <a:p>
            <a:pPr>
              <a:buFont typeface="Wingdings" panose="05000000000000000000" pitchFamily="2" charset="2"/>
              <a:buNone/>
            </a:pPr>
            <a:r>
              <a:rPr lang="en-US" altLang="en-US" dirty="0">
                <a:solidFill>
                  <a:srgbClr val="CCFF99"/>
                </a:solidFill>
                <a:latin typeface="Berlin Sans FB Demi" panose="020E0802020502020306" pitchFamily="34" charset="0"/>
              </a:rPr>
              <a:t>The Fourth Gospel does not contain the story of Jesus’ baptism, his great commission commanding baptism, or the Eucharistic words or actions of Jesus at the Last Supper.</a:t>
            </a:r>
          </a:p>
          <a:p>
            <a:pPr lvl="1"/>
            <a:r>
              <a:rPr lang="en-US" altLang="en-US" sz="2400" i="1" dirty="0"/>
              <a:t>Should such omissions be taken as anti-sacramental (some interpreters take this position)?</a:t>
            </a:r>
          </a:p>
          <a:p>
            <a:pPr lvl="1"/>
            <a:r>
              <a:rPr lang="en-US" altLang="en-US" sz="2400" i="1" dirty="0"/>
              <a:t>Do other Johannine passages that use the symbolism of water, bread and blood suggest a deeper sacramental meaning (other interpreters take this position)?</a:t>
            </a:r>
          </a:p>
        </p:txBody>
      </p:sp>
      <p:sp>
        <p:nvSpPr>
          <p:cNvPr id="457732" name="Line 4">
            <a:extLst>
              <a:ext uri="{FF2B5EF4-FFF2-40B4-BE49-F238E27FC236}">
                <a16:creationId xmlns:a16="http://schemas.microsoft.com/office/drawing/2014/main" id="{2A7C86D1-221B-6E97-CAEF-0FCD2EB13184}"/>
              </a:ext>
            </a:extLst>
          </p:cNvPr>
          <p:cNvSpPr>
            <a:spLocks noChangeShapeType="1"/>
          </p:cNvSpPr>
          <p:nvPr/>
        </p:nvSpPr>
        <p:spPr bwMode="auto">
          <a:xfrm>
            <a:off x="1905000" y="1295400"/>
            <a:ext cx="8382000" cy="0"/>
          </a:xfrm>
          <a:prstGeom prst="line">
            <a:avLst/>
          </a:prstGeom>
          <a:noFill/>
          <a:ln w="28575">
            <a:solidFill>
              <a:srgbClr val="99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6600">
              <a:solidFill>
                <a:srgbClr val="FFFFFF"/>
              </a:solidFill>
              <a:latin typeface="Mistral" panose="03090702030407020403" pitchFamily="66" charset="0"/>
              <a:cs typeface="Arial" panose="020B0604020202020204" pitchFamily="34" charset="0"/>
            </a:endParaRPr>
          </a:p>
        </p:txBody>
      </p:sp>
      <p:pic>
        <p:nvPicPr>
          <p:cNvPr id="457733" name="Picture 5">
            <a:extLst>
              <a:ext uri="{FF2B5EF4-FFF2-40B4-BE49-F238E27FC236}">
                <a16:creationId xmlns:a16="http://schemas.microsoft.com/office/drawing/2014/main" id="{9635E1B8-629A-87D9-A590-CDD552FE54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92076"/>
            <a:ext cx="17526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afterEffect">
                                  <p:stCondLst>
                                    <p:cond delay="0"/>
                                  </p:stCondLst>
                                  <p:childTnLst>
                                    <p:set>
                                      <p:cBhvr>
                                        <p:cTn id="6" dur="1" fill="hold">
                                          <p:stCondLst>
                                            <p:cond delay="0"/>
                                          </p:stCondLst>
                                        </p:cTn>
                                        <p:tgtEl>
                                          <p:spTgt spid="457733"/>
                                        </p:tgtEl>
                                        <p:attrNameLst>
                                          <p:attrName>style.visibility</p:attrName>
                                        </p:attrNameLst>
                                      </p:cBhvr>
                                      <p:to>
                                        <p:strVal val="visible"/>
                                      </p:to>
                                    </p:set>
                                    <p:animScale>
                                      <p:cBhvr>
                                        <p:cTn id="7" dur="1000" decel="50000" fill="hold">
                                          <p:stCondLst>
                                            <p:cond delay="0"/>
                                          </p:stCondLst>
                                        </p:cTn>
                                        <p:tgtEl>
                                          <p:spTgt spid="4577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57733"/>
                                        </p:tgtEl>
                                        <p:attrNameLst>
                                          <p:attrName>ppt_x</p:attrName>
                                          <p:attrName>ppt_y</p:attrName>
                                        </p:attrNameLst>
                                      </p:cBhvr>
                                    </p:animMotion>
                                    <p:animEffect transition="in" filter="fade">
                                      <p:cBhvr>
                                        <p:cTn id="9" dur="1000"/>
                                        <p:tgtEl>
                                          <p:spTgt spid="457733"/>
                                        </p:tgtEl>
                                      </p:cBhvr>
                                    </p:animEffect>
                                  </p:childTnLst>
                                </p:cTn>
                              </p:par>
                              <p:par>
                                <p:cTn id="10" presetID="52" presetClass="entr" presetSubtype="0" fill="hold" nodeType="withEffect">
                                  <p:stCondLst>
                                    <p:cond delay="0"/>
                                  </p:stCondLst>
                                  <p:childTnLst>
                                    <p:set>
                                      <p:cBhvr>
                                        <p:cTn id="11" dur="1" fill="hold">
                                          <p:stCondLst>
                                            <p:cond delay="0"/>
                                          </p:stCondLst>
                                        </p:cTn>
                                        <p:tgtEl>
                                          <p:spTgt spid="457730"/>
                                        </p:tgtEl>
                                        <p:attrNameLst>
                                          <p:attrName>style.visibility</p:attrName>
                                        </p:attrNameLst>
                                      </p:cBhvr>
                                      <p:to>
                                        <p:strVal val="visible"/>
                                      </p:to>
                                    </p:set>
                                    <p:animScale>
                                      <p:cBhvr>
                                        <p:cTn id="12" dur="1000" decel="50000" fill="hold">
                                          <p:stCondLst>
                                            <p:cond delay="0"/>
                                          </p:stCondLst>
                                        </p:cTn>
                                        <p:tgtEl>
                                          <p:spTgt spid="4577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57730"/>
                                        </p:tgtEl>
                                        <p:attrNameLst>
                                          <p:attrName>ppt_x</p:attrName>
                                          <p:attrName>ppt_y</p:attrName>
                                        </p:attrNameLst>
                                      </p:cBhvr>
                                    </p:animMotion>
                                    <p:animEffect transition="in" filter="fade">
                                      <p:cBhvr>
                                        <p:cTn id="14" dur="1000"/>
                                        <p:tgtEl>
                                          <p:spTgt spid="457730"/>
                                        </p:tgtEl>
                                      </p:cBhvr>
                                    </p:animEffect>
                                  </p:childTnLst>
                                </p:cTn>
                              </p:par>
                              <p:par>
                                <p:cTn id="15" presetID="52" presetClass="entr" presetSubtype="0" fill="hold" nodeType="withEffect">
                                  <p:stCondLst>
                                    <p:cond delay="0"/>
                                  </p:stCondLst>
                                  <p:childTnLst>
                                    <p:set>
                                      <p:cBhvr>
                                        <p:cTn id="16" dur="1" fill="hold">
                                          <p:stCondLst>
                                            <p:cond delay="0"/>
                                          </p:stCondLst>
                                        </p:cTn>
                                        <p:tgtEl>
                                          <p:spTgt spid="457732"/>
                                        </p:tgtEl>
                                        <p:attrNameLst>
                                          <p:attrName>style.visibility</p:attrName>
                                        </p:attrNameLst>
                                      </p:cBhvr>
                                      <p:to>
                                        <p:strVal val="visible"/>
                                      </p:to>
                                    </p:set>
                                    <p:animScale>
                                      <p:cBhvr>
                                        <p:cTn id="17" dur="1000" decel="50000" fill="hold">
                                          <p:stCondLst>
                                            <p:cond delay="0"/>
                                          </p:stCondLst>
                                        </p:cTn>
                                        <p:tgtEl>
                                          <p:spTgt spid="4577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457732"/>
                                        </p:tgtEl>
                                        <p:attrNameLst>
                                          <p:attrName>ppt_x</p:attrName>
                                          <p:attrName>ppt_y</p:attrName>
                                        </p:attrNameLst>
                                      </p:cBhvr>
                                    </p:animMotion>
                                    <p:animEffect transition="in" filter="fade">
                                      <p:cBhvr>
                                        <p:cTn id="19" dur="1000"/>
                                        <p:tgtEl>
                                          <p:spTgt spid="45773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nodeType="clickEffect">
                                  <p:stCondLst>
                                    <p:cond delay="0"/>
                                  </p:stCondLst>
                                  <p:childTnLst>
                                    <p:set>
                                      <p:cBhvr>
                                        <p:cTn id="23" dur="1" fill="hold">
                                          <p:stCondLst>
                                            <p:cond delay="0"/>
                                          </p:stCondLst>
                                        </p:cTn>
                                        <p:tgtEl>
                                          <p:spTgt spid="457731">
                                            <p:txEl>
                                              <p:pRg st="0" end="0"/>
                                            </p:txEl>
                                          </p:spTgt>
                                        </p:tgtEl>
                                        <p:attrNameLst>
                                          <p:attrName>style.visibility</p:attrName>
                                        </p:attrNameLst>
                                      </p:cBhvr>
                                      <p:to>
                                        <p:strVal val="visible"/>
                                      </p:to>
                                    </p:set>
                                    <p:anim calcmode="lin" valueType="num">
                                      <p:cBhvr>
                                        <p:cTn id="24" dur="500" fill="hold"/>
                                        <p:tgtEl>
                                          <p:spTgt spid="457731">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45773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457731">
                                            <p:txEl>
                                              <p:pRg st="1" end="1"/>
                                            </p:txEl>
                                          </p:spTgt>
                                        </p:tgtEl>
                                        <p:attrNameLst>
                                          <p:attrName>style.visibility</p:attrName>
                                        </p:attrNameLst>
                                      </p:cBhvr>
                                      <p:to>
                                        <p:strVal val="visible"/>
                                      </p:to>
                                    </p:set>
                                    <p:animEffect transition="in" filter="wipe(left)">
                                      <p:cBhvr>
                                        <p:cTn id="30" dur="500"/>
                                        <p:tgtEl>
                                          <p:spTgt spid="457731">
                                            <p:txEl>
                                              <p:pRg st="1" end="1"/>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457731">
                                            <p:txEl>
                                              <p:pRg st="2" end="2"/>
                                            </p:txEl>
                                          </p:spTgt>
                                        </p:tgtEl>
                                        <p:attrNameLst>
                                          <p:attrName>style.visibility</p:attrName>
                                        </p:attrNameLst>
                                      </p:cBhvr>
                                      <p:to>
                                        <p:strVal val="visible"/>
                                      </p:to>
                                    </p:set>
                                    <p:animEffect transition="in" filter="wipe(left)">
                                      <p:cBhvr>
                                        <p:cTn id="35" dur="500"/>
                                        <p:tgtEl>
                                          <p:spTgt spid="4577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3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0DFB5C99-0C6F-B1DD-C05E-28ADA883AE69}"/>
              </a:ext>
            </a:extLst>
          </p:cNvPr>
          <p:cNvSpPr>
            <a:spLocks noGrp="1"/>
          </p:cNvSpPr>
          <p:nvPr>
            <p:ph type="sldNum" sz="quarter" idx="12"/>
          </p:nvPr>
        </p:nvSpPr>
        <p:spPr/>
        <p:txBody>
          <a:bodyPr/>
          <a:lstStyle/>
          <a:p>
            <a:pPr fontAlgn="base">
              <a:spcBef>
                <a:spcPct val="0"/>
              </a:spcBef>
              <a:spcAft>
                <a:spcPct val="0"/>
              </a:spcAft>
            </a:pPr>
            <a:fld id="{702DDD59-1BFB-46D6-B4A6-E9CA03EFD23F}" type="slidenum">
              <a:rPr lang="en-US" altLang="en-US">
                <a:solidFill>
                  <a:srgbClr val="FFFFFF"/>
                </a:solidFill>
                <a:latin typeface="Arial"/>
                <a:cs typeface="Arial" panose="020B0604020202020204" pitchFamily="34" charset="0"/>
              </a:rPr>
              <a:pPr fontAlgn="base">
                <a:spcBef>
                  <a:spcPct val="0"/>
                </a:spcBef>
                <a:spcAft>
                  <a:spcPct val="0"/>
                </a:spcAft>
              </a:pPr>
              <a:t>62</a:t>
            </a:fld>
            <a:endParaRPr lang="en-US" altLang="en-US">
              <a:solidFill>
                <a:srgbClr val="FFFFFF"/>
              </a:solidFill>
              <a:latin typeface="Arial"/>
              <a:cs typeface="Arial" panose="020B0604020202020204" pitchFamily="34" charset="0"/>
            </a:endParaRPr>
          </a:p>
        </p:txBody>
      </p:sp>
      <p:sp>
        <p:nvSpPr>
          <p:cNvPr id="458754" name="Rectangle 2">
            <a:extLst>
              <a:ext uri="{FF2B5EF4-FFF2-40B4-BE49-F238E27FC236}">
                <a16:creationId xmlns:a16="http://schemas.microsoft.com/office/drawing/2014/main" id="{E5188FE9-B42B-1CBB-3CD7-39AB7A7F0D31}"/>
              </a:ext>
            </a:extLst>
          </p:cNvPr>
          <p:cNvSpPr>
            <a:spLocks noGrp="1" noChangeArrowheads="1"/>
          </p:cNvSpPr>
          <p:nvPr>
            <p:ph type="title"/>
          </p:nvPr>
        </p:nvSpPr>
        <p:spPr/>
        <p:txBody>
          <a:bodyPr/>
          <a:lstStyle/>
          <a:p>
            <a:pPr algn="l"/>
            <a:r>
              <a:rPr lang="en-US" altLang="en-US" sz="6600">
                <a:solidFill>
                  <a:srgbClr val="99FF33"/>
                </a:solidFill>
                <a:latin typeface="Freestyle Script" panose="030804020302050B0404" pitchFamily="66" charset="0"/>
              </a:rPr>
              <a:t>Sacramentalism cont.-</a:t>
            </a:r>
          </a:p>
        </p:txBody>
      </p:sp>
      <p:sp>
        <p:nvSpPr>
          <p:cNvPr id="458755" name="Rectangle 3">
            <a:extLst>
              <a:ext uri="{FF2B5EF4-FFF2-40B4-BE49-F238E27FC236}">
                <a16:creationId xmlns:a16="http://schemas.microsoft.com/office/drawing/2014/main" id="{4C1F6E7F-F59F-860A-C9F5-DDFD083DDEAF}"/>
              </a:ext>
            </a:extLst>
          </p:cNvPr>
          <p:cNvSpPr>
            <a:spLocks noGrp="1" noChangeArrowheads="1"/>
          </p:cNvSpPr>
          <p:nvPr>
            <p:ph type="body" idx="1"/>
          </p:nvPr>
        </p:nvSpPr>
        <p:spPr>
          <a:xfrm>
            <a:off x="609599" y="1600200"/>
            <a:ext cx="10972799" cy="5029200"/>
          </a:xfrm>
        </p:spPr>
        <p:txBody>
          <a:bodyPr/>
          <a:lstStyle/>
          <a:p>
            <a:pPr>
              <a:lnSpc>
                <a:spcPct val="80000"/>
              </a:lnSpc>
              <a:buFont typeface="Wingdings" panose="05000000000000000000" pitchFamily="2" charset="2"/>
              <a:buBlip>
                <a:blip r:embed="rId2"/>
              </a:buBlip>
            </a:pPr>
            <a:r>
              <a:rPr lang="en-US" altLang="en-US" sz="2800" dirty="0">
                <a:solidFill>
                  <a:srgbClr val="FFFF66"/>
                </a:solidFill>
              </a:rPr>
              <a:t>While it is true there are no overt references to baptism or Eucharist in the Fourth Gospel, some passages are clearly suggestive:</a:t>
            </a:r>
          </a:p>
          <a:p>
            <a:pPr lvl="1">
              <a:lnSpc>
                <a:spcPct val="80000"/>
              </a:lnSpc>
              <a:buFont typeface="Wingdings" panose="05000000000000000000" pitchFamily="2" charset="2"/>
              <a:buChar char="ü"/>
            </a:pPr>
            <a:r>
              <a:rPr lang="en-US" altLang="en-US" sz="2400" i="1" dirty="0">
                <a:latin typeface="Arial Narrow" panose="020B0606020202030204" pitchFamily="34" charset="0"/>
              </a:rPr>
              <a:t>The instruction that one must be born of water and Spirit (3:5)</a:t>
            </a:r>
          </a:p>
          <a:p>
            <a:pPr lvl="1">
              <a:lnSpc>
                <a:spcPct val="80000"/>
              </a:lnSpc>
              <a:buFont typeface="Wingdings" panose="05000000000000000000" pitchFamily="2" charset="2"/>
              <a:buChar char="ü"/>
            </a:pPr>
            <a:r>
              <a:rPr lang="en-US" altLang="en-US" sz="2400" i="1" dirty="0">
                <a:latin typeface="Arial Narrow" panose="020B0606020202030204" pitchFamily="34" charset="0"/>
              </a:rPr>
              <a:t>The metaphorical link between living water and the gift of the Spirit (7:37-39; 19:34)</a:t>
            </a:r>
          </a:p>
          <a:p>
            <a:pPr lvl="1">
              <a:lnSpc>
                <a:spcPct val="80000"/>
              </a:lnSpc>
              <a:buFont typeface="Wingdings" panose="05000000000000000000" pitchFamily="2" charset="2"/>
              <a:buChar char="ü"/>
            </a:pPr>
            <a:r>
              <a:rPr lang="en-US" altLang="en-US" sz="2400" i="1" dirty="0">
                <a:latin typeface="Arial Narrow" panose="020B0606020202030204" pitchFamily="34" charset="0"/>
              </a:rPr>
              <a:t>The extended discourse of “eating” Christ’s body and “drinking” his blood (6:32-58)</a:t>
            </a:r>
          </a:p>
          <a:p>
            <a:pPr>
              <a:lnSpc>
                <a:spcPct val="80000"/>
              </a:lnSpc>
              <a:buFont typeface="Wingdings" panose="05000000000000000000" pitchFamily="2" charset="2"/>
              <a:buBlip>
                <a:blip r:embed="rId2"/>
              </a:buBlip>
            </a:pPr>
            <a:r>
              <a:rPr lang="en-US" altLang="en-US" sz="2800" dirty="0">
                <a:solidFill>
                  <a:srgbClr val="FFFF66"/>
                </a:solidFill>
              </a:rPr>
              <a:t>Within Christian communities for whom baptism and Eucharist were normative, it is hard to believe that they would not have seen an intentional sacramental meaning in these passages.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afterEffect">
                                  <p:stCondLst>
                                    <p:cond delay="0"/>
                                  </p:stCondLst>
                                  <p:childTnLst>
                                    <p:set>
                                      <p:cBhvr>
                                        <p:cTn id="6" dur="1" fill="hold">
                                          <p:stCondLst>
                                            <p:cond delay="0"/>
                                          </p:stCondLst>
                                        </p:cTn>
                                        <p:tgtEl>
                                          <p:spTgt spid="458754"/>
                                        </p:tgtEl>
                                        <p:attrNameLst>
                                          <p:attrName>style.visibility</p:attrName>
                                        </p:attrNameLst>
                                      </p:cBhvr>
                                      <p:to>
                                        <p:strVal val="visible"/>
                                      </p:to>
                                    </p:set>
                                    <p:animScale>
                                      <p:cBhvr>
                                        <p:cTn id="7" dur="1000" decel="50000" fill="hold">
                                          <p:stCondLst>
                                            <p:cond delay="0"/>
                                          </p:stCondLst>
                                        </p:cTn>
                                        <p:tgtEl>
                                          <p:spTgt spid="45875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58754"/>
                                        </p:tgtEl>
                                        <p:attrNameLst>
                                          <p:attrName>ppt_x</p:attrName>
                                          <p:attrName>ppt_y</p:attrName>
                                        </p:attrNameLst>
                                      </p:cBhvr>
                                    </p:animMotion>
                                    <p:animEffect transition="in" filter="fade">
                                      <p:cBhvr>
                                        <p:cTn id="9" dur="1000"/>
                                        <p:tgtEl>
                                          <p:spTgt spid="45875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3" fill="hold" nodeType="clickEffect">
                                  <p:stCondLst>
                                    <p:cond delay="0"/>
                                  </p:stCondLst>
                                  <p:childTnLst>
                                    <p:set>
                                      <p:cBhvr>
                                        <p:cTn id="13" dur="1" fill="hold">
                                          <p:stCondLst>
                                            <p:cond delay="0"/>
                                          </p:stCondLst>
                                        </p:cTn>
                                        <p:tgtEl>
                                          <p:spTgt spid="458755">
                                            <p:txEl>
                                              <p:pRg st="0" end="0"/>
                                            </p:txEl>
                                          </p:spTgt>
                                        </p:tgtEl>
                                        <p:attrNameLst>
                                          <p:attrName>style.visibility</p:attrName>
                                        </p:attrNameLst>
                                      </p:cBhvr>
                                      <p:to>
                                        <p:strVal val="visible"/>
                                      </p:to>
                                    </p:set>
                                    <p:anim calcmode="lin" valueType="num">
                                      <p:cBhvr additive="base">
                                        <p:cTn id="14" dur="500" fill="hold"/>
                                        <p:tgtEl>
                                          <p:spTgt spid="458755">
                                            <p:txEl>
                                              <p:pRg st="0" end="0"/>
                                            </p:txEl>
                                          </p:spTgt>
                                        </p:tgtEl>
                                        <p:attrNameLst>
                                          <p:attrName>ppt_x</p:attrName>
                                        </p:attrNameLst>
                                      </p:cBhvr>
                                      <p:tavLst>
                                        <p:tav tm="0">
                                          <p:val>
                                            <p:strVal val="1+#ppt_w/2"/>
                                          </p:val>
                                        </p:tav>
                                        <p:tav tm="100000">
                                          <p:val>
                                            <p:strVal val="#ppt_x"/>
                                          </p:val>
                                        </p:tav>
                                      </p:tavLst>
                                    </p:anim>
                                    <p:anim calcmode="lin" valueType="num">
                                      <p:cBhvr additive="base">
                                        <p:cTn id="15" dur="500" fill="hold"/>
                                        <p:tgtEl>
                                          <p:spTgt spid="45875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458755">
                                            <p:txEl>
                                              <p:pRg st="1" end="1"/>
                                            </p:txEl>
                                          </p:spTgt>
                                        </p:tgtEl>
                                        <p:attrNameLst>
                                          <p:attrName>style.visibility</p:attrName>
                                        </p:attrNameLst>
                                      </p:cBhvr>
                                      <p:to>
                                        <p:strVal val="visible"/>
                                      </p:to>
                                    </p:set>
                                    <p:animEffect transition="in" filter="wipe(left)">
                                      <p:cBhvr>
                                        <p:cTn id="20" dur="500"/>
                                        <p:tgtEl>
                                          <p:spTgt spid="458755">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58755">
                                            <p:txEl>
                                              <p:pRg st="2" end="2"/>
                                            </p:txEl>
                                          </p:spTgt>
                                        </p:tgtEl>
                                        <p:attrNameLst>
                                          <p:attrName>style.visibility</p:attrName>
                                        </p:attrNameLst>
                                      </p:cBhvr>
                                      <p:to>
                                        <p:strVal val="visible"/>
                                      </p:to>
                                    </p:set>
                                    <p:animEffect transition="in" filter="wipe(left)">
                                      <p:cBhvr>
                                        <p:cTn id="25" dur="500"/>
                                        <p:tgtEl>
                                          <p:spTgt spid="458755">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458755">
                                            <p:txEl>
                                              <p:pRg st="3" end="3"/>
                                            </p:txEl>
                                          </p:spTgt>
                                        </p:tgtEl>
                                        <p:attrNameLst>
                                          <p:attrName>style.visibility</p:attrName>
                                        </p:attrNameLst>
                                      </p:cBhvr>
                                      <p:to>
                                        <p:strVal val="visible"/>
                                      </p:to>
                                    </p:set>
                                    <p:animEffect transition="in" filter="wipe(left)">
                                      <p:cBhvr>
                                        <p:cTn id="30" dur="500"/>
                                        <p:tgtEl>
                                          <p:spTgt spid="458755">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3" fill="hold" nodeType="clickEffect">
                                  <p:stCondLst>
                                    <p:cond delay="0"/>
                                  </p:stCondLst>
                                  <p:childTnLst>
                                    <p:set>
                                      <p:cBhvr>
                                        <p:cTn id="34" dur="1" fill="hold">
                                          <p:stCondLst>
                                            <p:cond delay="0"/>
                                          </p:stCondLst>
                                        </p:cTn>
                                        <p:tgtEl>
                                          <p:spTgt spid="458755">
                                            <p:txEl>
                                              <p:pRg st="4" end="4"/>
                                            </p:txEl>
                                          </p:spTgt>
                                        </p:tgtEl>
                                        <p:attrNameLst>
                                          <p:attrName>style.visibility</p:attrName>
                                        </p:attrNameLst>
                                      </p:cBhvr>
                                      <p:to>
                                        <p:strVal val="visible"/>
                                      </p:to>
                                    </p:set>
                                    <p:anim calcmode="lin" valueType="num">
                                      <p:cBhvr additive="base">
                                        <p:cTn id="35" dur="500" fill="hold"/>
                                        <p:tgtEl>
                                          <p:spTgt spid="458755">
                                            <p:txEl>
                                              <p:pRg st="4" end="4"/>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458755">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75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215933F-166C-867B-84DA-D576DE61CAD0}"/>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3295AB4E-E83E-4484-9089-E7435128B667}" type="slidenum">
              <a:rPr lang="en-US" altLang="en-US">
                <a:solidFill>
                  <a:srgbClr val="FFFFFF"/>
                </a:solidFill>
              </a:rPr>
              <a:pPr fontAlgn="base">
                <a:spcBef>
                  <a:spcPct val="0"/>
                </a:spcBef>
                <a:spcAft>
                  <a:spcPct val="0"/>
                </a:spcAft>
              </a:pPr>
              <a:t>63</a:t>
            </a:fld>
            <a:endParaRPr lang="en-US" altLang="en-US">
              <a:solidFill>
                <a:srgbClr val="FFFFFF"/>
              </a:solidFill>
            </a:endParaRPr>
          </a:p>
        </p:txBody>
      </p:sp>
      <p:sp>
        <p:nvSpPr>
          <p:cNvPr id="290818" name="Rectangle 2">
            <a:extLst>
              <a:ext uri="{FF2B5EF4-FFF2-40B4-BE49-F238E27FC236}">
                <a16:creationId xmlns:a16="http://schemas.microsoft.com/office/drawing/2014/main" id="{3A3BC54D-9CC1-AEC8-0814-76AD8B336A1C}"/>
              </a:ext>
            </a:extLst>
          </p:cNvPr>
          <p:cNvSpPr>
            <a:spLocks noGrp="1" noChangeArrowheads="1"/>
          </p:cNvSpPr>
          <p:nvPr>
            <p:ph type="title"/>
          </p:nvPr>
        </p:nvSpPr>
        <p:spPr>
          <a:xfrm>
            <a:off x="561975" y="228600"/>
            <a:ext cx="11144250" cy="1093788"/>
          </a:xfrm>
        </p:spPr>
        <p:txBody>
          <a:bodyPr/>
          <a:lstStyle/>
          <a:p>
            <a:pPr eaLnBrk="1" hangingPunct="1">
              <a:defRPr/>
            </a:pPr>
            <a:r>
              <a:rPr lang="en-US" altLang="en-US" sz="3600" dirty="0">
                <a:solidFill>
                  <a:srgbClr val="FFCC00"/>
                </a:solidFill>
                <a:latin typeface="Eras Demi ITC" pitchFamily="34" charset="0"/>
              </a:rPr>
              <a:t>Why does John’s calendar not agree with the Synoptics?</a:t>
            </a:r>
          </a:p>
        </p:txBody>
      </p:sp>
      <p:sp>
        <p:nvSpPr>
          <p:cNvPr id="290819" name="Rectangle 3">
            <a:extLst>
              <a:ext uri="{FF2B5EF4-FFF2-40B4-BE49-F238E27FC236}">
                <a16:creationId xmlns:a16="http://schemas.microsoft.com/office/drawing/2014/main" id="{A21F9236-3C0D-0A9D-640C-55545EB15C45}"/>
              </a:ext>
            </a:extLst>
          </p:cNvPr>
          <p:cNvSpPr>
            <a:spLocks noGrp="1" noChangeArrowheads="1"/>
          </p:cNvSpPr>
          <p:nvPr>
            <p:ph type="body" idx="1"/>
          </p:nvPr>
        </p:nvSpPr>
        <p:spPr>
          <a:xfrm>
            <a:off x="609599" y="1600200"/>
            <a:ext cx="11096625" cy="4876800"/>
          </a:xfrm>
        </p:spPr>
        <p:txBody>
          <a:bodyPr/>
          <a:lstStyle/>
          <a:p>
            <a:pPr eaLnBrk="1" hangingPunct="1">
              <a:lnSpc>
                <a:spcPct val="80000"/>
              </a:lnSpc>
              <a:buFont typeface="Wingdings" panose="05000000000000000000" pitchFamily="2" charset="2"/>
              <a:buNone/>
              <a:defRPr/>
            </a:pPr>
            <a:r>
              <a:rPr lang="en-US" altLang="en-US" sz="2800" b="1" dirty="0">
                <a:solidFill>
                  <a:srgbClr val="FFFF66"/>
                </a:solidFill>
                <a:latin typeface="Arial Narrow" panose="020B0606020202030204" pitchFamily="34" charset="0"/>
              </a:rPr>
              <a:t>The </a:t>
            </a:r>
            <a:r>
              <a:rPr lang="en-US" altLang="en-US" sz="2800" b="1" dirty="0" err="1">
                <a:solidFill>
                  <a:srgbClr val="FFFF66"/>
                </a:solidFill>
                <a:latin typeface="Arial Narrow" panose="020B0606020202030204" pitchFamily="34" charset="0"/>
              </a:rPr>
              <a:t>Synoptics</a:t>
            </a:r>
            <a:r>
              <a:rPr lang="en-US" altLang="en-US" sz="2800" b="1" dirty="0">
                <a:solidFill>
                  <a:srgbClr val="FFFF66"/>
                </a:solidFill>
                <a:latin typeface="Arial Narrow" panose="020B0606020202030204" pitchFamily="34" charset="0"/>
              </a:rPr>
              <a:t> show the last supper as a Passover meal </a:t>
            </a:r>
            <a:r>
              <a:rPr lang="en-US" altLang="en-US" sz="2400" dirty="0">
                <a:solidFill>
                  <a:srgbClr val="FFFF66"/>
                </a:solidFill>
                <a:latin typeface="Arial Narrow" panose="020B0606020202030204" pitchFamily="34" charset="0"/>
              </a:rPr>
              <a:t>(Mk. 14:12-16//Mt. 26:17-19//Lk. 22:7-13);</a:t>
            </a:r>
            <a:r>
              <a:rPr lang="en-US" altLang="en-US" sz="2800" b="1" dirty="0">
                <a:solidFill>
                  <a:srgbClr val="FFFF66"/>
                </a:solidFill>
                <a:latin typeface="Arial Narrow" panose="020B0606020202030204" pitchFamily="34" charset="0"/>
              </a:rPr>
              <a:t> John put the supper a day earlier </a:t>
            </a:r>
            <a:r>
              <a:rPr lang="en-US" altLang="en-US" sz="2400" dirty="0">
                <a:solidFill>
                  <a:srgbClr val="FFFF66"/>
                </a:solidFill>
                <a:latin typeface="Arial Narrow" panose="020B0606020202030204" pitchFamily="34" charset="0"/>
              </a:rPr>
              <a:t>(Jn. 13:1; 18:28; 19:14)</a:t>
            </a:r>
            <a:r>
              <a:rPr lang="en-US" altLang="en-US" sz="2400" b="1" dirty="0">
                <a:solidFill>
                  <a:srgbClr val="FFFF66"/>
                </a:solidFill>
                <a:latin typeface="Arial Narrow" panose="020B0606020202030204" pitchFamily="34" charset="0"/>
              </a:rPr>
              <a:t>.</a:t>
            </a:r>
          </a:p>
          <a:p>
            <a:pPr eaLnBrk="1" hangingPunct="1">
              <a:lnSpc>
                <a:spcPct val="80000"/>
              </a:lnSpc>
              <a:defRPr/>
            </a:pPr>
            <a:r>
              <a:rPr lang="en-US" altLang="en-US" sz="2400" i="1" dirty="0">
                <a:latin typeface="Arial Narrow" panose="020B0606020202030204" pitchFamily="34" charset="0"/>
              </a:rPr>
              <a:t>This difference is reflected in two traditions: the Eastern Church celebrates Eucharist with leavened bread, while the Western Church celebrates with unleavened bread.</a:t>
            </a:r>
          </a:p>
          <a:p>
            <a:pPr eaLnBrk="1" hangingPunct="1">
              <a:lnSpc>
                <a:spcPct val="80000"/>
              </a:lnSpc>
              <a:defRPr/>
            </a:pPr>
            <a:r>
              <a:rPr lang="en-US" altLang="en-US" sz="2400" i="1" dirty="0">
                <a:latin typeface="Arial Narrow" panose="020B0606020202030204" pitchFamily="34" charset="0"/>
              </a:rPr>
              <a:t>The idea that Jesus had two “last meals” on consecutive evenings does not seem very likely.</a:t>
            </a:r>
          </a:p>
          <a:p>
            <a:pPr eaLnBrk="1" hangingPunct="1">
              <a:lnSpc>
                <a:spcPct val="80000"/>
              </a:lnSpc>
              <a:defRPr/>
            </a:pPr>
            <a:r>
              <a:rPr lang="en-US" altLang="en-US" sz="2400" i="1" dirty="0">
                <a:latin typeface="Arial Narrow" panose="020B0606020202030204" pitchFamily="34" charset="0"/>
              </a:rPr>
              <a:t>Was the meal in the </a:t>
            </a:r>
            <a:r>
              <a:rPr lang="en-US" altLang="en-US" sz="2400" i="1" dirty="0" err="1">
                <a:latin typeface="Arial Narrow" panose="020B0606020202030204" pitchFamily="34" charset="0"/>
              </a:rPr>
              <a:t>Synoptics</a:t>
            </a:r>
            <a:r>
              <a:rPr lang="en-US" altLang="en-US" sz="2400" i="1" dirty="0">
                <a:latin typeface="Arial Narrow" panose="020B0606020202030204" pitchFamily="34" charset="0"/>
              </a:rPr>
              <a:t> a true Passover meal, or was it a private, irregular paschal meal held a day early because Jesus anticipated the coming events of his arrest and execution?</a:t>
            </a:r>
          </a:p>
          <a:p>
            <a:pPr eaLnBrk="1" hangingPunct="1">
              <a:lnSpc>
                <a:spcPct val="80000"/>
              </a:lnSpc>
              <a:defRPr/>
            </a:pPr>
            <a:r>
              <a:rPr lang="en-US" altLang="en-US" sz="2400" i="1" dirty="0">
                <a:latin typeface="Arial Narrow" panose="020B0606020202030204" pitchFamily="34" charset="0"/>
              </a:rPr>
              <a:t>Was more than one liturgical calendar in force so that both the </a:t>
            </a:r>
            <a:r>
              <a:rPr lang="en-US" altLang="en-US" sz="2400" i="1" dirty="0" err="1">
                <a:latin typeface="Arial Narrow" panose="020B0606020202030204" pitchFamily="34" charset="0"/>
              </a:rPr>
              <a:t>Synoptics</a:t>
            </a:r>
            <a:r>
              <a:rPr lang="en-US" altLang="en-US" sz="2400" i="1" dirty="0">
                <a:latin typeface="Arial Narrow" panose="020B0606020202030204" pitchFamily="34" charset="0"/>
              </a:rPr>
              <a:t> and the Fourth Gospel are correct, each following a different Jewish calendar (see Jeremias and Marshal)?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90819">
                                            <p:txEl>
                                              <p:pRg st="0" end="0"/>
                                            </p:txEl>
                                          </p:spTgt>
                                        </p:tgtEl>
                                        <p:attrNameLst>
                                          <p:attrName>style.visibility</p:attrName>
                                        </p:attrNameLst>
                                      </p:cBhvr>
                                      <p:to>
                                        <p:strVal val="visible"/>
                                      </p:to>
                                    </p:set>
                                    <p:anim calcmode="lin" valueType="num">
                                      <p:cBhvr>
                                        <p:cTn id="7" dur="500" fill="hold"/>
                                        <p:tgtEl>
                                          <p:spTgt spid="2908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9081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90819">
                                            <p:txEl>
                                              <p:pRg st="1" end="1"/>
                                            </p:txEl>
                                          </p:spTgt>
                                        </p:tgtEl>
                                        <p:attrNameLst>
                                          <p:attrName>style.visibility</p:attrName>
                                        </p:attrNameLst>
                                      </p:cBhvr>
                                      <p:to>
                                        <p:strVal val="visible"/>
                                      </p:to>
                                    </p:set>
                                    <p:anim calcmode="lin" valueType="num">
                                      <p:cBhvr additive="base">
                                        <p:cTn id="13" dur="500" fill="hold"/>
                                        <p:tgtEl>
                                          <p:spTgt spid="2908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08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90819">
                                            <p:txEl>
                                              <p:pRg st="2" end="2"/>
                                            </p:txEl>
                                          </p:spTgt>
                                        </p:tgtEl>
                                        <p:attrNameLst>
                                          <p:attrName>style.visibility</p:attrName>
                                        </p:attrNameLst>
                                      </p:cBhvr>
                                      <p:to>
                                        <p:strVal val="visible"/>
                                      </p:to>
                                    </p:set>
                                    <p:anim calcmode="lin" valueType="num">
                                      <p:cBhvr additive="base">
                                        <p:cTn id="19" dur="500" fill="hold"/>
                                        <p:tgtEl>
                                          <p:spTgt spid="2908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08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90819">
                                            <p:txEl>
                                              <p:pRg st="3" end="3"/>
                                            </p:txEl>
                                          </p:spTgt>
                                        </p:tgtEl>
                                        <p:attrNameLst>
                                          <p:attrName>style.visibility</p:attrName>
                                        </p:attrNameLst>
                                      </p:cBhvr>
                                      <p:to>
                                        <p:strVal val="visible"/>
                                      </p:to>
                                    </p:set>
                                    <p:anim calcmode="lin" valueType="num">
                                      <p:cBhvr additive="base">
                                        <p:cTn id="25" dur="500" fill="hold"/>
                                        <p:tgtEl>
                                          <p:spTgt spid="2908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908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90819">
                                            <p:txEl>
                                              <p:pRg st="4" end="4"/>
                                            </p:txEl>
                                          </p:spTgt>
                                        </p:tgtEl>
                                        <p:attrNameLst>
                                          <p:attrName>style.visibility</p:attrName>
                                        </p:attrNameLst>
                                      </p:cBhvr>
                                      <p:to>
                                        <p:strVal val="visible"/>
                                      </p:to>
                                    </p:set>
                                    <p:anim calcmode="lin" valueType="num">
                                      <p:cBhvr additive="base">
                                        <p:cTn id="31" dur="500" fill="hold"/>
                                        <p:tgtEl>
                                          <p:spTgt spid="29081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9081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rgbClr val="404000"/>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7903E9B-D226-31DD-0C51-7221FEC43791}"/>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91C408E7-F156-4298-B8AD-C68B53273A37}" type="slidenum">
              <a:rPr lang="en-US" altLang="en-US">
                <a:solidFill>
                  <a:srgbClr val="FFFFFF"/>
                </a:solidFill>
              </a:rPr>
              <a:pPr fontAlgn="base">
                <a:spcBef>
                  <a:spcPct val="0"/>
                </a:spcBef>
                <a:spcAft>
                  <a:spcPct val="0"/>
                </a:spcAft>
              </a:pPr>
              <a:t>64</a:t>
            </a:fld>
            <a:endParaRPr lang="en-US" altLang="en-US">
              <a:solidFill>
                <a:srgbClr val="FFFFFF"/>
              </a:solidFill>
            </a:endParaRPr>
          </a:p>
        </p:txBody>
      </p:sp>
      <p:pic>
        <p:nvPicPr>
          <p:cNvPr id="192515" name="Picture 2" descr="NTA102">
            <a:extLst>
              <a:ext uri="{FF2B5EF4-FFF2-40B4-BE49-F238E27FC236}">
                <a16:creationId xmlns:a16="http://schemas.microsoft.com/office/drawing/2014/main" id="{7F446219-7D00-FC68-4D16-8852AC0E21FE}"/>
              </a:ext>
            </a:extLst>
          </p:cNvPr>
          <p:cNvPicPr>
            <a:picLocks noGrp="1" noChangeAspect="1" noChangeArrowheads="1"/>
          </p:cNvPicPr>
          <p:nvPr>
            <p:ph/>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524000" y="990600"/>
            <a:ext cx="9144000" cy="5867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2516" name="Text Box 3">
            <a:extLst>
              <a:ext uri="{FF2B5EF4-FFF2-40B4-BE49-F238E27FC236}">
                <a16:creationId xmlns:a16="http://schemas.microsoft.com/office/drawing/2014/main" id="{DC87835B-DCD5-549B-6AC8-ABDFF439FF72}"/>
              </a:ext>
            </a:extLst>
          </p:cNvPr>
          <p:cNvSpPr txBox="1">
            <a:spLocks noChangeArrowheads="1"/>
          </p:cNvSpPr>
          <p:nvPr/>
        </p:nvSpPr>
        <p:spPr bwMode="auto">
          <a:xfrm>
            <a:off x="1752600" y="92076"/>
            <a:ext cx="8839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en-US" altLang="en-US" sz="2400">
                <a:solidFill>
                  <a:srgbClr val="FFFFFF"/>
                </a:solidFill>
                <a:latin typeface="Arial Narrow" panose="020B0606020202030204" pitchFamily="34" charset="0"/>
              </a:rPr>
              <a:t>The Kidron Valley facing northward (southeast corner of the temple mount visible on the left; lower slopes of the Mt. of Olives on the right, cf. 18:1).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rgbClr val="404000"/>
        </a:solidFill>
        <a:effectLst/>
      </p:bgPr>
    </p:bg>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BD5E957B-FB8A-AF6D-C05A-875B11B19E28}"/>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A0F80FB3-A021-48E4-B202-60FDF85B90F2}" type="slidenum">
              <a:rPr lang="en-US" altLang="en-US">
                <a:solidFill>
                  <a:srgbClr val="FFFFFF"/>
                </a:solidFill>
              </a:rPr>
              <a:pPr fontAlgn="base">
                <a:spcBef>
                  <a:spcPct val="0"/>
                </a:spcBef>
                <a:spcAft>
                  <a:spcPct val="0"/>
                </a:spcAft>
              </a:pPr>
              <a:t>65</a:t>
            </a:fld>
            <a:endParaRPr lang="en-US" altLang="en-US">
              <a:solidFill>
                <a:srgbClr val="FFFFFF"/>
              </a:solidFill>
            </a:endParaRPr>
          </a:p>
        </p:txBody>
      </p:sp>
      <p:sp>
        <p:nvSpPr>
          <p:cNvPr id="297986" name="Rectangle 2">
            <a:extLst>
              <a:ext uri="{FF2B5EF4-FFF2-40B4-BE49-F238E27FC236}">
                <a16:creationId xmlns:a16="http://schemas.microsoft.com/office/drawing/2014/main" id="{FB921633-E812-A267-A495-3DCC1894F3A3}"/>
              </a:ext>
            </a:extLst>
          </p:cNvPr>
          <p:cNvSpPr>
            <a:spLocks noGrp="1" noChangeArrowheads="1"/>
          </p:cNvSpPr>
          <p:nvPr>
            <p:ph type="body" sz="half" idx="1"/>
          </p:nvPr>
        </p:nvSpPr>
        <p:spPr>
          <a:xfrm>
            <a:off x="1828800" y="1600201"/>
            <a:ext cx="4038600" cy="4530725"/>
          </a:xfrm>
        </p:spPr>
        <p:txBody>
          <a:bodyPr/>
          <a:lstStyle/>
          <a:p>
            <a:pPr algn="r" eaLnBrk="1" hangingPunct="1">
              <a:buFont typeface="Wingdings" panose="05000000000000000000" pitchFamily="2" charset="2"/>
              <a:buNone/>
              <a:defRPr/>
            </a:pPr>
            <a:r>
              <a:rPr lang="en-US" altLang="en-US" sz="2400"/>
              <a:t>This is the approximate place on the lower slopes of the Mt. of Olives that Jesus resorted with his disciples during Passover week and where he was arrested (18:2ff.)</a:t>
            </a:r>
          </a:p>
        </p:txBody>
      </p:sp>
      <p:pic>
        <p:nvPicPr>
          <p:cNvPr id="193540" name="Picture 3" descr="NTA78">
            <a:extLst>
              <a:ext uri="{FF2B5EF4-FFF2-40B4-BE49-F238E27FC236}">
                <a16:creationId xmlns:a16="http://schemas.microsoft.com/office/drawing/2014/main" id="{6F7A2FCF-51A1-AFBA-43B2-E08737A4A9D0}"/>
              </a:ext>
            </a:extLst>
          </p:cNvPr>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b="-1543"/>
          <a:stretch>
            <a:fillRect/>
          </a:stretch>
        </p:blipFill>
        <p:spPr>
          <a:xfrm>
            <a:off x="6124575" y="0"/>
            <a:ext cx="4527550" cy="7010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rgbClr val="404000"/>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390AC1B4-DBA1-495D-F103-930A38F1BAEF}"/>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E9200BE8-544A-4EAE-9824-04DB829998FE}" type="slidenum">
              <a:rPr lang="en-US" altLang="en-US">
                <a:solidFill>
                  <a:srgbClr val="FFFFFF"/>
                </a:solidFill>
              </a:rPr>
              <a:pPr fontAlgn="base">
                <a:spcBef>
                  <a:spcPct val="0"/>
                </a:spcBef>
                <a:spcAft>
                  <a:spcPct val="0"/>
                </a:spcAft>
              </a:pPr>
              <a:t>66</a:t>
            </a:fld>
            <a:endParaRPr lang="en-US" altLang="en-US">
              <a:solidFill>
                <a:srgbClr val="FFFFFF"/>
              </a:solidFill>
            </a:endParaRPr>
          </a:p>
        </p:txBody>
      </p:sp>
      <p:sp>
        <p:nvSpPr>
          <p:cNvPr id="295938" name="Rectangle 2">
            <a:extLst>
              <a:ext uri="{FF2B5EF4-FFF2-40B4-BE49-F238E27FC236}">
                <a16:creationId xmlns:a16="http://schemas.microsoft.com/office/drawing/2014/main" id="{64638441-8136-72F0-C14E-E209691BEEE2}"/>
              </a:ext>
            </a:extLst>
          </p:cNvPr>
          <p:cNvSpPr>
            <a:spLocks noGrp="1" noChangeArrowheads="1"/>
          </p:cNvSpPr>
          <p:nvPr>
            <p:ph type="title"/>
          </p:nvPr>
        </p:nvSpPr>
        <p:spPr>
          <a:xfrm>
            <a:off x="1981200" y="76200"/>
            <a:ext cx="8229600" cy="788988"/>
          </a:xfrm>
        </p:spPr>
        <p:txBody>
          <a:bodyPr/>
          <a:lstStyle/>
          <a:p>
            <a:pPr eaLnBrk="1" hangingPunct="1">
              <a:defRPr/>
            </a:pPr>
            <a:r>
              <a:rPr lang="en-US" altLang="en-US" b="1">
                <a:solidFill>
                  <a:srgbClr val="FF3300"/>
                </a:solidFill>
                <a:latin typeface="Agency FB" pitchFamily="2" charset="0"/>
              </a:rPr>
              <a:t>The Arrest and Trial in the Four Gospels</a:t>
            </a:r>
          </a:p>
        </p:txBody>
      </p:sp>
      <p:sp>
        <p:nvSpPr>
          <p:cNvPr id="295939" name="Rectangle 3">
            <a:extLst>
              <a:ext uri="{FF2B5EF4-FFF2-40B4-BE49-F238E27FC236}">
                <a16:creationId xmlns:a16="http://schemas.microsoft.com/office/drawing/2014/main" id="{5EB5DE40-10D0-7E77-524D-C3A5BF1A3B10}"/>
              </a:ext>
            </a:extLst>
          </p:cNvPr>
          <p:cNvSpPr>
            <a:spLocks noGrp="1" noChangeArrowheads="1"/>
          </p:cNvSpPr>
          <p:nvPr>
            <p:ph type="body" idx="1"/>
          </p:nvPr>
        </p:nvSpPr>
        <p:spPr>
          <a:xfrm>
            <a:off x="428625" y="981075"/>
            <a:ext cx="2543175" cy="5638800"/>
          </a:xfrm>
          <a:gradFill rotWithShape="1">
            <a:gsLst>
              <a:gs pos="0">
                <a:srgbClr val="001F1E">
                  <a:gamma/>
                  <a:shade val="46275"/>
                  <a:invGamma/>
                </a:srgbClr>
              </a:gs>
              <a:gs pos="100000">
                <a:srgbClr val="001F1E"/>
              </a:gs>
            </a:gsLst>
            <a:lin ang="5400000" scaled="1"/>
          </a:gradFill>
          <a:ln w="12700">
            <a:solidFill>
              <a:schemeClr val="hlink"/>
            </a:solidFill>
            <a:miter lim="800000"/>
            <a:headEnd/>
            <a:tailEnd/>
          </a:ln>
        </p:spPr>
        <p:txBody>
          <a:bodyPr/>
          <a:lstStyle/>
          <a:p>
            <a:pPr eaLnBrk="1" hangingPunct="1">
              <a:buFont typeface="Wingdings" panose="05000000000000000000" pitchFamily="2" charset="2"/>
              <a:buNone/>
              <a:defRPr/>
            </a:pPr>
            <a:r>
              <a:rPr lang="en-US" altLang="en-US" sz="3600">
                <a:solidFill>
                  <a:srgbClr val="FF9900"/>
                </a:solidFill>
                <a:latin typeface="Mistral" panose="03090702030407020403" pitchFamily="66" charset="0"/>
              </a:rPr>
              <a:t>Matthew</a:t>
            </a:r>
          </a:p>
          <a:p>
            <a:pPr eaLnBrk="1" hangingPunct="1">
              <a:buFont typeface="Wingdings" panose="05000000000000000000" pitchFamily="2" charset="2"/>
              <a:buNone/>
              <a:defRPr/>
            </a:pPr>
            <a:r>
              <a:rPr lang="en-US" altLang="en-US" sz="2000" b="1" i="1">
                <a:latin typeface="Arial Narrow" panose="020B0606020202030204" pitchFamily="34" charset="0"/>
              </a:rPr>
              <a:t>Gethsemane</a:t>
            </a:r>
          </a:p>
          <a:p>
            <a:pPr eaLnBrk="1" hangingPunct="1">
              <a:buFont typeface="Wingdings" panose="05000000000000000000" pitchFamily="2" charset="2"/>
              <a:buNone/>
              <a:defRPr/>
            </a:pPr>
            <a:r>
              <a:rPr lang="en-US" altLang="en-US" sz="2000" b="1" i="1">
                <a:latin typeface="Arial Narrow" panose="020B0606020202030204" pitchFamily="34" charset="0"/>
              </a:rPr>
              <a:t>Judas’ betrayal</a:t>
            </a:r>
          </a:p>
          <a:p>
            <a:pPr eaLnBrk="1" hangingPunct="1">
              <a:buFont typeface="Wingdings" panose="05000000000000000000" pitchFamily="2" charset="2"/>
              <a:buNone/>
              <a:defRPr/>
            </a:pPr>
            <a:endParaRPr lang="en-US" altLang="en-US" sz="1600" b="1" i="1">
              <a:latin typeface="Arial Narrow" panose="020B0606020202030204" pitchFamily="34" charset="0"/>
            </a:endParaRPr>
          </a:p>
          <a:p>
            <a:pPr eaLnBrk="1" hangingPunct="1">
              <a:buFont typeface="Wingdings" panose="05000000000000000000" pitchFamily="2" charset="2"/>
              <a:buNone/>
              <a:defRPr/>
            </a:pPr>
            <a:r>
              <a:rPr lang="en-US" altLang="en-US" sz="2000" b="1" i="1">
                <a:latin typeface="Arial Narrow" panose="020B0606020202030204" pitchFamily="34" charset="0"/>
              </a:rPr>
              <a:t>Before Caiaphas</a:t>
            </a:r>
          </a:p>
          <a:p>
            <a:pPr eaLnBrk="1" hangingPunct="1">
              <a:buFont typeface="Wingdings" panose="05000000000000000000" pitchFamily="2" charset="2"/>
              <a:buNone/>
              <a:defRPr/>
            </a:pPr>
            <a:r>
              <a:rPr lang="en-US" altLang="en-US" sz="2000" b="1" i="1">
                <a:latin typeface="Arial Narrow" panose="020B0606020202030204" pitchFamily="34" charset="0"/>
              </a:rPr>
              <a:t>Before the Sanhedrin</a:t>
            </a:r>
          </a:p>
          <a:p>
            <a:pPr eaLnBrk="1" hangingPunct="1">
              <a:buFont typeface="Wingdings" panose="05000000000000000000" pitchFamily="2" charset="2"/>
              <a:buNone/>
              <a:defRPr/>
            </a:pPr>
            <a:r>
              <a:rPr lang="en-US" altLang="en-US" sz="2000" b="1" i="1">
                <a:latin typeface="Arial Narrow" panose="020B0606020202030204" pitchFamily="34" charset="0"/>
              </a:rPr>
              <a:t>Peter’s denials</a:t>
            </a:r>
          </a:p>
          <a:p>
            <a:pPr eaLnBrk="1" hangingPunct="1">
              <a:buFont typeface="Wingdings" panose="05000000000000000000" pitchFamily="2" charset="2"/>
              <a:buNone/>
              <a:defRPr/>
            </a:pPr>
            <a:r>
              <a:rPr lang="en-US" altLang="en-US" sz="2000" b="1" i="1">
                <a:latin typeface="Arial Narrow" panose="020B0606020202030204" pitchFamily="34" charset="0"/>
              </a:rPr>
              <a:t>Before Pilate</a:t>
            </a:r>
          </a:p>
          <a:p>
            <a:pPr eaLnBrk="1" hangingPunct="1">
              <a:buFont typeface="Wingdings" panose="05000000000000000000" pitchFamily="2" charset="2"/>
              <a:buNone/>
              <a:defRPr/>
            </a:pPr>
            <a:r>
              <a:rPr lang="en-US" altLang="en-US" sz="2000" b="1" i="1">
                <a:latin typeface="Arial Narrow" panose="020B0606020202030204" pitchFamily="34" charset="0"/>
              </a:rPr>
              <a:t>Death of Judas</a:t>
            </a:r>
          </a:p>
          <a:p>
            <a:pPr eaLnBrk="1" hangingPunct="1">
              <a:buFont typeface="Wingdings" panose="05000000000000000000" pitchFamily="2" charset="2"/>
              <a:buNone/>
              <a:defRPr/>
            </a:pPr>
            <a:endParaRPr lang="en-US" altLang="en-US" sz="2000" b="1" i="1">
              <a:latin typeface="Arial Narrow" panose="020B0606020202030204" pitchFamily="34" charset="0"/>
            </a:endParaRPr>
          </a:p>
          <a:p>
            <a:pPr eaLnBrk="1" hangingPunct="1">
              <a:buFont typeface="Wingdings" panose="05000000000000000000" pitchFamily="2" charset="2"/>
              <a:buNone/>
              <a:defRPr/>
            </a:pPr>
            <a:endParaRPr lang="en-US" altLang="en-US" sz="2000" b="1" i="1">
              <a:latin typeface="Arial Narrow" panose="020B0606020202030204" pitchFamily="34" charset="0"/>
            </a:endParaRPr>
          </a:p>
          <a:p>
            <a:pPr eaLnBrk="1" hangingPunct="1">
              <a:buFont typeface="Wingdings" panose="05000000000000000000" pitchFamily="2" charset="2"/>
              <a:buNone/>
              <a:defRPr/>
            </a:pPr>
            <a:endParaRPr lang="en-US" altLang="en-US" sz="1600" b="1" i="1">
              <a:latin typeface="Arial Narrow" panose="020B0606020202030204" pitchFamily="34" charset="0"/>
            </a:endParaRPr>
          </a:p>
          <a:p>
            <a:pPr eaLnBrk="1" hangingPunct="1">
              <a:buFont typeface="Wingdings" panose="05000000000000000000" pitchFamily="2" charset="2"/>
              <a:buNone/>
              <a:defRPr/>
            </a:pPr>
            <a:r>
              <a:rPr lang="en-US" altLang="en-US" sz="2000" b="1" i="1">
                <a:latin typeface="Arial Narrow" panose="020B0606020202030204" pitchFamily="34" charset="0"/>
              </a:rPr>
              <a:t>Release Barabbas</a:t>
            </a:r>
          </a:p>
          <a:p>
            <a:pPr eaLnBrk="1" hangingPunct="1">
              <a:buFont typeface="Wingdings" panose="05000000000000000000" pitchFamily="2" charset="2"/>
              <a:buNone/>
              <a:defRPr/>
            </a:pPr>
            <a:r>
              <a:rPr lang="en-US" altLang="en-US" sz="2000" b="1" i="1">
                <a:latin typeface="Arial Narrow" panose="020B0606020202030204" pitchFamily="34" charset="0"/>
              </a:rPr>
              <a:t>Soldiers mockery</a:t>
            </a:r>
          </a:p>
        </p:txBody>
      </p:sp>
      <p:sp>
        <p:nvSpPr>
          <p:cNvPr id="295940" name="Rectangle 4">
            <a:extLst>
              <a:ext uri="{FF2B5EF4-FFF2-40B4-BE49-F238E27FC236}">
                <a16:creationId xmlns:a16="http://schemas.microsoft.com/office/drawing/2014/main" id="{D076B56B-ED94-AE0A-D318-D9E1953803F2}"/>
              </a:ext>
            </a:extLst>
          </p:cNvPr>
          <p:cNvSpPr>
            <a:spLocks noChangeArrowheads="1"/>
          </p:cNvSpPr>
          <p:nvPr/>
        </p:nvSpPr>
        <p:spPr bwMode="auto">
          <a:xfrm>
            <a:off x="3205162" y="981075"/>
            <a:ext cx="2714626" cy="5638800"/>
          </a:xfrm>
          <a:prstGeom prst="rect">
            <a:avLst/>
          </a:prstGeom>
          <a:gradFill rotWithShape="1">
            <a:gsLst>
              <a:gs pos="0">
                <a:srgbClr val="004240">
                  <a:gamma/>
                  <a:shade val="46275"/>
                  <a:invGamma/>
                </a:srgbClr>
              </a:gs>
              <a:gs pos="100000">
                <a:srgbClr val="004240"/>
              </a:gs>
            </a:gsLst>
            <a:lin ang="5400000" scaled="1"/>
          </a:gradFill>
          <a:ln w="127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sz="32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fontAlgn="base">
              <a:spcAft>
                <a:spcPct val="0"/>
              </a:spcAft>
              <a:buClr>
                <a:srgbClr val="FF9900"/>
              </a:buClr>
              <a:buNone/>
              <a:defRPr/>
            </a:pPr>
            <a:r>
              <a:rPr lang="en-US" altLang="en-US" sz="3600">
                <a:solidFill>
                  <a:srgbClr val="FF9900"/>
                </a:solidFill>
                <a:latin typeface="Mistral" panose="03090702030407020403" pitchFamily="66" charset="0"/>
              </a:rPr>
              <a:t>Mark</a:t>
            </a:r>
          </a:p>
          <a:p>
            <a:pPr fontAlgn="base">
              <a:spcAft>
                <a:spcPct val="0"/>
              </a:spcAft>
              <a:buClr>
                <a:srgbClr val="FF9900"/>
              </a:buClr>
              <a:buNone/>
              <a:defRPr/>
            </a:pPr>
            <a:r>
              <a:rPr lang="en-US" altLang="en-US" sz="2000" b="1" i="1">
                <a:solidFill>
                  <a:srgbClr val="FFFFFF"/>
                </a:solidFill>
                <a:latin typeface="Arial Narrow" panose="020B0606020202030204" pitchFamily="34" charset="0"/>
              </a:rPr>
              <a:t>Gethsemane</a:t>
            </a:r>
          </a:p>
          <a:p>
            <a:pPr fontAlgn="base">
              <a:spcAft>
                <a:spcPct val="0"/>
              </a:spcAft>
              <a:buClr>
                <a:srgbClr val="FF9900"/>
              </a:buClr>
              <a:buNone/>
              <a:defRPr/>
            </a:pPr>
            <a:r>
              <a:rPr lang="en-US" altLang="en-US" sz="2000" b="1" i="1">
                <a:solidFill>
                  <a:srgbClr val="FFFFFF"/>
                </a:solidFill>
                <a:latin typeface="Arial Narrow" panose="020B0606020202030204" pitchFamily="34" charset="0"/>
              </a:rPr>
              <a:t>Judas’ betrayal</a:t>
            </a:r>
          </a:p>
          <a:p>
            <a:pPr fontAlgn="base">
              <a:spcAft>
                <a:spcPct val="0"/>
              </a:spcAft>
              <a:buClr>
                <a:srgbClr val="FF9900"/>
              </a:buClr>
              <a:buNone/>
              <a:defRPr/>
            </a:pPr>
            <a:r>
              <a:rPr lang="en-US" altLang="en-US" sz="2000" b="1" i="1">
                <a:solidFill>
                  <a:srgbClr val="FFFFFF"/>
                </a:solidFill>
                <a:latin typeface="Arial Narrow" panose="020B0606020202030204" pitchFamily="34" charset="0"/>
              </a:rPr>
              <a:t>(High Priest unnamed)</a:t>
            </a:r>
          </a:p>
          <a:p>
            <a:pPr fontAlgn="base">
              <a:spcAft>
                <a:spcPct val="0"/>
              </a:spcAft>
              <a:buClr>
                <a:srgbClr val="FF9900"/>
              </a:buClr>
              <a:buNone/>
              <a:defRPr/>
            </a:pPr>
            <a:r>
              <a:rPr lang="en-US" altLang="en-US" sz="2000" b="1" i="1">
                <a:solidFill>
                  <a:srgbClr val="FFFFFF"/>
                </a:solidFill>
                <a:latin typeface="Arial Narrow" panose="020B0606020202030204" pitchFamily="34" charset="0"/>
              </a:rPr>
              <a:t>Before the Sanhedrin</a:t>
            </a:r>
          </a:p>
          <a:p>
            <a:pPr fontAlgn="base">
              <a:spcAft>
                <a:spcPct val="0"/>
              </a:spcAft>
              <a:buClr>
                <a:srgbClr val="FF9900"/>
              </a:buClr>
              <a:buNone/>
              <a:defRPr/>
            </a:pPr>
            <a:r>
              <a:rPr lang="en-US" altLang="en-US" sz="2000" b="1" i="1">
                <a:solidFill>
                  <a:srgbClr val="FFFFFF"/>
                </a:solidFill>
                <a:latin typeface="Arial Narrow" panose="020B0606020202030204" pitchFamily="34" charset="0"/>
              </a:rPr>
              <a:t>Peter’s denials</a:t>
            </a:r>
          </a:p>
          <a:p>
            <a:pPr fontAlgn="base">
              <a:spcAft>
                <a:spcPct val="0"/>
              </a:spcAft>
              <a:buClr>
                <a:srgbClr val="FF9900"/>
              </a:buClr>
              <a:buNone/>
              <a:defRPr/>
            </a:pPr>
            <a:r>
              <a:rPr lang="en-US" altLang="en-US" sz="2000" b="1" i="1">
                <a:solidFill>
                  <a:srgbClr val="FFFFFF"/>
                </a:solidFill>
                <a:latin typeface="Arial Narrow" panose="020B0606020202030204" pitchFamily="34" charset="0"/>
              </a:rPr>
              <a:t>Before Pilate</a:t>
            </a:r>
          </a:p>
          <a:p>
            <a:pPr fontAlgn="base">
              <a:spcAft>
                <a:spcPct val="0"/>
              </a:spcAft>
              <a:buClr>
                <a:srgbClr val="FF9900"/>
              </a:buClr>
              <a:buNone/>
              <a:defRPr/>
            </a:pPr>
            <a:endParaRPr lang="en-US" altLang="en-US" sz="2000" b="1" i="1">
              <a:solidFill>
                <a:srgbClr val="FFFFFF"/>
              </a:solidFill>
              <a:latin typeface="Arial Narrow" panose="020B0606020202030204" pitchFamily="34" charset="0"/>
            </a:endParaRPr>
          </a:p>
          <a:p>
            <a:pPr fontAlgn="base">
              <a:spcAft>
                <a:spcPct val="0"/>
              </a:spcAft>
              <a:buClr>
                <a:srgbClr val="FF9900"/>
              </a:buClr>
              <a:buNone/>
              <a:defRPr/>
            </a:pPr>
            <a:endParaRPr lang="en-US" altLang="en-US" sz="2000" b="1" i="1">
              <a:solidFill>
                <a:srgbClr val="FFFFFF"/>
              </a:solidFill>
              <a:latin typeface="Arial Narrow" panose="020B0606020202030204" pitchFamily="34" charset="0"/>
            </a:endParaRPr>
          </a:p>
          <a:p>
            <a:pPr fontAlgn="base">
              <a:spcAft>
                <a:spcPct val="0"/>
              </a:spcAft>
              <a:buClr>
                <a:srgbClr val="FF9900"/>
              </a:buClr>
              <a:buNone/>
              <a:defRPr/>
            </a:pPr>
            <a:endParaRPr lang="en-US" altLang="en-US" sz="2000" b="1" i="1">
              <a:solidFill>
                <a:srgbClr val="FFFFFF"/>
              </a:solidFill>
              <a:latin typeface="Arial Narrow" panose="020B0606020202030204" pitchFamily="34" charset="0"/>
            </a:endParaRPr>
          </a:p>
          <a:p>
            <a:pPr fontAlgn="base">
              <a:spcAft>
                <a:spcPct val="0"/>
              </a:spcAft>
              <a:buClr>
                <a:srgbClr val="FF9900"/>
              </a:buClr>
              <a:buNone/>
              <a:defRPr/>
            </a:pPr>
            <a:endParaRPr lang="en-US" altLang="en-US" sz="1600" b="1" i="1">
              <a:solidFill>
                <a:srgbClr val="FFFFFF"/>
              </a:solidFill>
              <a:latin typeface="Arial Narrow" panose="020B0606020202030204" pitchFamily="34" charset="0"/>
            </a:endParaRPr>
          </a:p>
          <a:p>
            <a:pPr fontAlgn="base">
              <a:spcAft>
                <a:spcPct val="0"/>
              </a:spcAft>
              <a:buClr>
                <a:srgbClr val="FF9900"/>
              </a:buClr>
              <a:buNone/>
              <a:defRPr/>
            </a:pPr>
            <a:r>
              <a:rPr lang="en-US" altLang="en-US" sz="2000" b="1" i="1">
                <a:solidFill>
                  <a:srgbClr val="FFFFFF"/>
                </a:solidFill>
                <a:latin typeface="Arial Narrow" panose="020B0606020202030204" pitchFamily="34" charset="0"/>
              </a:rPr>
              <a:t>Release Barabbas</a:t>
            </a:r>
          </a:p>
          <a:p>
            <a:pPr fontAlgn="base">
              <a:spcAft>
                <a:spcPct val="0"/>
              </a:spcAft>
              <a:buClr>
                <a:srgbClr val="FF9900"/>
              </a:buClr>
              <a:buNone/>
              <a:defRPr/>
            </a:pPr>
            <a:r>
              <a:rPr lang="en-US" altLang="en-US" sz="2000" b="1" i="1">
                <a:solidFill>
                  <a:srgbClr val="FFFFFF"/>
                </a:solidFill>
                <a:latin typeface="Arial Narrow" panose="020B0606020202030204" pitchFamily="34" charset="0"/>
              </a:rPr>
              <a:t>Soldiers mockery</a:t>
            </a:r>
          </a:p>
        </p:txBody>
      </p:sp>
      <p:sp>
        <p:nvSpPr>
          <p:cNvPr id="295941" name="Rectangle 5">
            <a:extLst>
              <a:ext uri="{FF2B5EF4-FFF2-40B4-BE49-F238E27FC236}">
                <a16:creationId xmlns:a16="http://schemas.microsoft.com/office/drawing/2014/main" id="{A6510CBB-4839-275C-DFBC-FD035D58A165}"/>
              </a:ext>
            </a:extLst>
          </p:cNvPr>
          <p:cNvSpPr>
            <a:spLocks noChangeArrowheads="1"/>
          </p:cNvSpPr>
          <p:nvPr/>
        </p:nvSpPr>
        <p:spPr bwMode="auto">
          <a:xfrm>
            <a:off x="6153151" y="981075"/>
            <a:ext cx="2714625" cy="5638800"/>
          </a:xfrm>
          <a:prstGeom prst="rect">
            <a:avLst/>
          </a:prstGeom>
          <a:gradFill rotWithShape="1">
            <a:gsLst>
              <a:gs pos="0">
                <a:srgbClr val="006666">
                  <a:gamma/>
                  <a:shade val="46275"/>
                  <a:invGamma/>
                </a:srgbClr>
              </a:gs>
              <a:gs pos="100000">
                <a:srgbClr val="006666"/>
              </a:gs>
            </a:gsLst>
            <a:lin ang="5400000" scaled="1"/>
          </a:gradFill>
          <a:ln w="12700">
            <a:solidFill>
              <a:srgbClr val="6AC7E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sz="32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fontAlgn="base">
              <a:spcAft>
                <a:spcPct val="0"/>
              </a:spcAft>
              <a:buClr>
                <a:srgbClr val="FF9900"/>
              </a:buClr>
              <a:buNone/>
              <a:defRPr/>
            </a:pPr>
            <a:r>
              <a:rPr lang="en-US" altLang="en-US" sz="3600" dirty="0">
                <a:solidFill>
                  <a:srgbClr val="FF9900"/>
                </a:solidFill>
                <a:latin typeface="Mistral" panose="03090702030407020403" pitchFamily="66" charset="0"/>
              </a:rPr>
              <a:t>Luke</a:t>
            </a:r>
          </a:p>
          <a:p>
            <a:pPr fontAlgn="base">
              <a:spcAft>
                <a:spcPct val="0"/>
              </a:spcAft>
              <a:buClr>
                <a:srgbClr val="FF9900"/>
              </a:buClr>
              <a:buNone/>
              <a:defRPr/>
            </a:pPr>
            <a:r>
              <a:rPr lang="en-US" altLang="en-US" sz="2000" b="1" i="1" dirty="0">
                <a:solidFill>
                  <a:srgbClr val="FFFFFF"/>
                </a:solidFill>
                <a:latin typeface="Arial Narrow" panose="020B0606020202030204" pitchFamily="34" charset="0"/>
              </a:rPr>
              <a:t>Gethsemane</a:t>
            </a:r>
          </a:p>
          <a:p>
            <a:pPr fontAlgn="base">
              <a:spcAft>
                <a:spcPct val="0"/>
              </a:spcAft>
              <a:buClr>
                <a:srgbClr val="FF9900"/>
              </a:buClr>
              <a:buNone/>
              <a:defRPr/>
            </a:pPr>
            <a:r>
              <a:rPr lang="en-US" altLang="en-US" sz="2000" b="1" i="1" dirty="0">
                <a:solidFill>
                  <a:srgbClr val="FFFFFF"/>
                </a:solidFill>
                <a:latin typeface="Arial Narrow" panose="020B0606020202030204" pitchFamily="34" charset="0"/>
              </a:rPr>
              <a:t>Judas’ betrayal</a:t>
            </a:r>
          </a:p>
          <a:p>
            <a:pPr fontAlgn="base">
              <a:spcAft>
                <a:spcPct val="0"/>
              </a:spcAft>
              <a:buClr>
                <a:srgbClr val="FF9900"/>
              </a:buClr>
              <a:buNone/>
              <a:defRPr/>
            </a:pPr>
            <a:r>
              <a:rPr lang="en-US" altLang="en-US" sz="2000" b="1" i="1" dirty="0">
                <a:solidFill>
                  <a:srgbClr val="FFFFFF"/>
                </a:solidFill>
                <a:latin typeface="Arial Narrow" panose="020B0606020202030204" pitchFamily="34" charset="0"/>
              </a:rPr>
              <a:t>(High Priest unnamed)</a:t>
            </a:r>
          </a:p>
          <a:p>
            <a:pPr fontAlgn="base">
              <a:spcAft>
                <a:spcPct val="0"/>
              </a:spcAft>
              <a:buClr>
                <a:srgbClr val="FF9900"/>
              </a:buClr>
              <a:buNone/>
              <a:defRPr/>
            </a:pPr>
            <a:r>
              <a:rPr lang="en-US" altLang="en-US" sz="2000" b="1" i="1" dirty="0">
                <a:solidFill>
                  <a:srgbClr val="FFFFFF"/>
                </a:solidFill>
                <a:latin typeface="Arial Narrow" panose="020B0606020202030204" pitchFamily="34" charset="0"/>
              </a:rPr>
              <a:t>Before the Sanhedrin</a:t>
            </a:r>
          </a:p>
          <a:p>
            <a:pPr fontAlgn="base">
              <a:spcAft>
                <a:spcPct val="0"/>
              </a:spcAft>
              <a:buClr>
                <a:srgbClr val="FF9900"/>
              </a:buClr>
              <a:buNone/>
              <a:defRPr/>
            </a:pPr>
            <a:r>
              <a:rPr lang="en-US" altLang="en-US" sz="2000" b="1" i="1" dirty="0">
                <a:solidFill>
                  <a:srgbClr val="FFFFFF"/>
                </a:solidFill>
                <a:latin typeface="Arial Narrow" panose="020B0606020202030204" pitchFamily="34" charset="0"/>
              </a:rPr>
              <a:t>Peter’s denials</a:t>
            </a:r>
          </a:p>
          <a:p>
            <a:pPr fontAlgn="base">
              <a:spcAft>
                <a:spcPct val="0"/>
              </a:spcAft>
              <a:buClr>
                <a:srgbClr val="FF9900"/>
              </a:buClr>
              <a:buNone/>
              <a:defRPr/>
            </a:pPr>
            <a:r>
              <a:rPr lang="en-US" altLang="en-US" sz="2000" b="1" i="1" dirty="0">
                <a:solidFill>
                  <a:srgbClr val="FFFFFF"/>
                </a:solidFill>
                <a:latin typeface="Arial Narrow" panose="020B0606020202030204" pitchFamily="34" charset="0"/>
              </a:rPr>
              <a:t>Before Pilate</a:t>
            </a:r>
          </a:p>
          <a:p>
            <a:pPr fontAlgn="base">
              <a:spcAft>
                <a:spcPct val="0"/>
              </a:spcAft>
              <a:buClr>
                <a:srgbClr val="FF9900"/>
              </a:buClr>
              <a:buNone/>
              <a:defRPr/>
            </a:pPr>
            <a:endParaRPr lang="en-US" altLang="en-US" sz="2000" b="1" i="1" dirty="0">
              <a:solidFill>
                <a:srgbClr val="FFFFFF"/>
              </a:solidFill>
              <a:latin typeface="Arial Narrow" panose="020B0606020202030204" pitchFamily="34" charset="0"/>
            </a:endParaRPr>
          </a:p>
          <a:p>
            <a:pPr fontAlgn="base">
              <a:spcAft>
                <a:spcPct val="0"/>
              </a:spcAft>
              <a:buClr>
                <a:srgbClr val="FF9900"/>
              </a:buClr>
              <a:buNone/>
              <a:defRPr/>
            </a:pPr>
            <a:r>
              <a:rPr lang="en-US" altLang="en-US" sz="2000" b="1" i="1" dirty="0">
                <a:solidFill>
                  <a:srgbClr val="FFFFFF"/>
                </a:solidFill>
                <a:latin typeface="Arial Narrow" panose="020B0606020202030204" pitchFamily="34" charset="0"/>
              </a:rPr>
              <a:t>Before Herod</a:t>
            </a:r>
          </a:p>
          <a:p>
            <a:pPr fontAlgn="base">
              <a:spcAft>
                <a:spcPct val="0"/>
              </a:spcAft>
              <a:buClr>
                <a:srgbClr val="FF9900"/>
              </a:buClr>
              <a:buNone/>
              <a:defRPr/>
            </a:pPr>
            <a:r>
              <a:rPr lang="en-US" altLang="en-US" sz="2000" b="1" i="1" dirty="0">
                <a:solidFill>
                  <a:srgbClr val="FFFFFF"/>
                </a:solidFill>
                <a:latin typeface="Arial Narrow" panose="020B0606020202030204" pitchFamily="34" charset="0"/>
              </a:rPr>
              <a:t>Pilate declares Jesus innocent</a:t>
            </a:r>
          </a:p>
          <a:p>
            <a:pPr fontAlgn="base">
              <a:spcAft>
                <a:spcPct val="0"/>
              </a:spcAft>
              <a:buClr>
                <a:srgbClr val="FF9900"/>
              </a:buClr>
              <a:buNone/>
              <a:defRPr/>
            </a:pPr>
            <a:r>
              <a:rPr lang="en-US" altLang="en-US" sz="2000" b="1" i="1" dirty="0">
                <a:solidFill>
                  <a:srgbClr val="FFFFFF"/>
                </a:solidFill>
                <a:latin typeface="Arial Narrow" panose="020B0606020202030204" pitchFamily="34" charset="0"/>
              </a:rPr>
              <a:t>Release Barabbas</a:t>
            </a:r>
          </a:p>
        </p:txBody>
      </p:sp>
      <p:sp>
        <p:nvSpPr>
          <p:cNvPr id="295942" name="Rectangle 6">
            <a:extLst>
              <a:ext uri="{FF2B5EF4-FFF2-40B4-BE49-F238E27FC236}">
                <a16:creationId xmlns:a16="http://schemas.microsoft.com/office/drawing/2014/main" id="{7608A823-B310-22A5-CFEF-4C6A435C3B68}"/>
              </a:ext>
            </a:extLst>
          </p:cNvPr>
          <p:cNvSpPr>
            <a:spLocks noChangeArrowheads="1"/>
          </p:cNvSpPr>
          <p:nvPr/>
        </p:nvSpPr>
        <p:spPr bwMode="auto">
          <a:xfrm>
            <a:off x="9048751" y="981075"/>
            <a:ext cx="2714624" cy="5638800"/>
          </a:xfrm>
          <a:prstGeom prst="rect">
            <a:avLst/>
          </a:prstGeom>
          <a:gradFill rotWithShape="1">
            <a:gsLst>
              <a:gs pos="0">
                <a:srgbClr val="008E8B">
                  <a:gamma/>
                  <a:shade val="46275"/>
                  <a:invGamma/>
                </a:srgbClr>
              </a:gs>
              <a:gs pos="100000">
                <a:srgbClr val="008E8B"/>
              </a:gs>
            </a:gsLst>
            <a:lin ang="5400000" scaled="1"/>
          </a:gradFill>
          <a:ln w="127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sz="32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fontAlgn="base">
              <a:spcAft>
                <a:spcPct val="0"/>
              </a:spcAft>
              <a:buClr>
                <a:srgbClr val="FF9900"/>
              </a:buClr>
              <a:buNone/>
              <a:defRPr/>
            </a:pPr>
            <a:r>
              <a:rPr lang="en-US" altLang="en-US" sz="3600" dirty="0">
                <a:solidFill>
                  <a:srgbClr val="FF9900"/>
                </a:solidFill>
                <a:latin typeface="Mistral" panose="03090702030407020403" pitchFamily="66" charset="0"/>
              </a:rPr>
              <a:t>John</a:t>
            </a:r>
          </a:p>
          <a:p>
            <a:pPr fontAlgn="base">
              <a:spcAft>
                <a:spcPct val="0"/>
              </a:spcAft>
              <a:buClr>
                <a:srgbClr val="FF9900"/>
              </a:buClr>
              <a:buNone/>
              <a:defRPr/>
            </a:pPr>
            <a:r>
              <a:rPr lang="en-US" altLang="en-US" sz="2000" b="1" i="1" dirty="0">
                <a:solidFill>
                  <a:srgbClr val="FFFFFF"/>
                </a:solidFill>
                <a:latin typeface="Arial Narrow" panose="020B0606020202030204" pitchFamily="34" charset="0"/>
              </a:rPr>
              <a:t>Gethsemane</a:t>
            </a:r>
          </a:p>
          <a:p>
            <a:pPr fontAlgn="base">
              <a:spcAft>
                <a:spcPct val="0"/>
              </a:spcAft>
              <a:buClr>
                <a:srgbClr val="FF9900"/>
              </a:buClr>
              <a:buNone/>
              <a:defRPr/>
            </a:pPr>
            <a:r>
              <a:rPr lang="en-US" altLang="en-US" sz="2000" b="1" i="1" dirty="0">
                <a:solidFill>
                  <a:srgbClr val="FFFFFF"/>
                </a:solidFill>
                <a:latin typeface="Arial Narrow" panose="020B0606020202030204" pitchFamily="34" charset="0"/>
              </a:rPr>
              <a:t>Judas’ betrayal</a:t>
            </a:r>
          </a:p>
          <a:p>
            <a:pPr fontAlgn="base">
              <a:spcAft>
                <a:spcPct val="0"/>
              </a:spcAft>
              <a:buClr>
                <a:srgbClr val="FF9900"/>
              </a:buClr>
              <a:buNone/>
              <a:defRPr/>
            </a:pPr>
            <a:r>
              <a:rPr lang="en-US" altLang="en-US" sz="2000" b="1" i="1" dirty="0">
                <a:solidFill>
                  <a:srgbClr val="FFFFFF"/>
                </a:solidFill>
                <a:latin typeface="Arial Narrow" panose="020B0606020202030204" pitchFamily="34" charset="0"/>
              </a:rPr>
              <a:t>Before Annas</a:t>
            </a:r>
          </a:p>
          <a:p>
            <a:pPr fontAlgn="base">
              <a:spcAft>
                <a:spcPct val="0"/>
              </a:spcAft>
              <a:buClr>
                <a:srgbClr val="FF9900"/>
              </a:buClr>
              <a:buNone/>
              <a:defRPr/>
            </a:pPr>
            <a:r>
              <a:rPr lang="en-US" altLang="en-US" sz="2000" b="1" i="1" dirty="0">
                <a:solidFill>
                  <a:srgbClr val="FFFFFF"/>
                </a:solidFill>
                <a:latin typeface="Arial Narrow" panose="020B0606020202030204" pitchFamily="34" charset="0"/>
              </a:rPr>
              <a:t>Before Caiaphas</a:t>
            </a:r>
          </a:p>
          <a:p>
            <a:pPr fontAlgn="base">
              <a:spcAft>
                <a:spcPct val="0"/>
              </a:spcAft>
              <a:buClr>
                <a:srgbClr val="FF9900"/>
              </a:buClr>
              <a:buNone/>
              <a:defRPr/>
            </a:pPr>
            <a:endParaRPr lang="en-US" altLang="en-US" sz="1600" b="1" i="1" dirty="0">
              <a:solidFill>
                <a:srgbClr val="FFFFFF"/>
              </a:solidFill>
              <a:latin typeface="Arial Narrow" panose="020B0606020202030204" pitchFamily="34" charset="0"/>
            </a:endParaRPr>
          </a:p>
          <a:p>
            <a:pPr fontAlgn="base">
              <a:spcAft>
                <a:spcPct val="0"/>
              </a:spcAft>
              <a:buClr>
                <a:srgbClr val="FF9900"/>
              </a:buClr>
              <a:buNone/>
              <a:defRPr/>
            </a:pPr>
            <a:endParaRPr lang="en-US" altLang="en-US" sz="1800" b="1" i="1" dirty="0">
              <a:solidFill>
                <a:srgbClr val="FFFFFF"/>
              </a:solidFill>
              <a:latin typeface="Arial Narrow" panose="020B0606020202030204" pitchFamily="34" charset="0"/>
            </a:endParaRPr>
          </a:p>
          <a:p>
            <a:pPr fontAlgn="base">
              <a:spcAft>
                <a:spcPct val="0"/>
              </a:spcAft>
              <a:buClr>
                <a:srgbClr val="FF9900"/>
              </a:buClr>
              <a:buNone/>
              <a:defRPr/>
            </a:pPr>
            <a:r>
              <a:rPr lang="en-US" altLang="en-US" sz="2000" b="1" i="1" dirty="0">
                <a:solidFill>
                  <a:srgbClr val="FFFFFF"/>
                </a:solidFill>
                <a:latin typeface="Arial Narrow" panose="020B0606020202030204" pitchFamily="34" charset="0"/>
              </a:rPr>
              <a:t>Peter’s denials</a:t>
            </a:r>
          </a:p>
          <a:p>
            <a:pPr fontAlgn="base">
              <a:spcAft>
                <a:spcPct val="0"/>
              </a:spcAft>
              <a:buClr>
                <a:srgbClr val="FF9900"/>
              </a:buClr>
              <a:buNone/>
              <a:defRPr/>
            </a:pPr>
            <a:r>
              <a:rPr lang="en-US" altLang="en-US" sz="2000" b="1" i="1" dirty="0">
                <a:solidFill>
                  <a:srgbClr val="FFFFFF"/>
                </a:solidFill>
                <a:latin typeface="Arial Narrow" panose="020B0606020202030204" pitchFamily="34" charset="0"/>
              </a:rPr>
              <a:t>Before Pilate</a:t>
            </a:r>
          </a:p>
          <a:p>
            <a:pPr fontAlgn="base">
              <a:spcAft>
                <a:spcPct val="0"/>
              </a:spcAft>
              <a:buClr>
                <a:srgbClr val="FF9900"/>
              </a:buClr>
              <a:buNone/>
              <a:defRPr/>
            </a:pPr>
            <a:endParaRPr lang="en-US" altLang="en-US" sz="2000" b="1" i="1" dirty="0">
              <a:solidFill>
                <a:srgbClr val="FFFFFF"/>
              </a:solidFill>
              <a:latin typeface="Arial Narrow" panose="020B0606020202030204" pitchFamily="34" charset="0"/>
            </a:endParaRPr>
          </a:p>
          <a:p>
            <a:pPr fontAlgn="base">
              <a:spcAft>
                <a:spcPct val="0"/>
              </a:spcAft>
              <a:buClr>
                <a:srgbClr val="FF9900"/>
              </a:buClr>
              <a:buNone/>
              <a:defRPr/>
            </a:pPr>
            <a:endParaRPr lang="en-US" altLang="en-US" sz="2000" b="1" i="1" dirty="0">
              <a:solidFill>
                <a:srgbClr val="FFFFFF"/>
              </a:solidFill>
              <a:latin typeface="Arial Narrow" panose="020B0606020202030204" pitchFamily="34" charset="0"/>
            </a:endParaRPr>
          </a:p>
          <a:p>
            <a:pPr fontAlgn="base">
              <a:spcAft>
                <a:spcPct val="0"/>
              </a:spcAft>
              <a:buClr>
                <a:srgbClr val="FF9900"/>
              </a:buClr>
              <a:buNone/>
              <a:defRPr/>
            </a:pPr>
            <a:r>
              <a:rPr lang="en-US" altLang="en-US" sz="2000" b="1" i="1" dirty="0">
                <a:solidFill>
                  <a:srgbClr val="FFFFFF"/>
                </a:solidFill>
                <a:latin typeface="Arial Narrow" panose="020B0606020202030204" pitchFamily="34" charset="0"/>
              </a:rPr>
              <a:t>Pilate declares Jesus innocent</a:t>
            </a:r>
          </a:p>
          <a:p>
            <a:pPr fontAlgn="base">
              <a:spcAft>
                <a:spcPct val="0"/>
              </a:spcAft>
              <a:buClr>
                <a:srgbClr val="FF9900"/>
              </a:buClr>
              <a:buNone/>
              <a:defRPr/>
            </a:pPr>
            <a:r>
              <a:rPr lang="en-US" altLang="en-US" sz="2000" b="1" i="1" dirty="0">
                <a:solidFill>
                  <a:srgbClr val="FFFFFF"/>
                </a:solidFill>
                <a:latin typeface="Arial Narrow" panose="020B0606020202030204" pitchFamily="34" charset="0"/>
              </a:rPr>
              <a:t>Release Barabbas</a:t>
            </a:r>
          </a:p>
          <a:p>
            <a:pPr fontAlgn="base">
              <a:spcAft>
                <a:spcPct val="0"/>
              </a:spcAft>
              <a:buClr>
                <a:srgbClr val="FF9900"/>
              </a:buClr>
              <a:buNone/>
              <a:defRPr/>
            </a:pPr>
            <a:r>
              <a:rPr lang="en-US" altLang="en-US" sz="2000" b="1" i="1" dirty="0">
                <a:solidFill>
                  <a:srgbClr val="FFFFFF"/>
                </a:solidFill>
                <a:latin typeface="Arial Narrow" panose="020B0606020202030204" pitchFamily="34" charset="0"/>
              </a:rPr>
              <a:t>Soldiers mockery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95939">
                                            <p:txEl>
                                              <p:pRg st="1" end="1"/>
                                            </p:txEl>
                                          </p:spTgt>
                                        </p:tgtEl>
                                        <p:attrNameLst>
                                          <p:attrName>style.visibility</p:attrName>
                                        </p:attrNameLst>
                                      </p:cBhvr>
                                      <p:to>
                                        <p:strVal val="visible"/>
                                      </p:to>
                                    </p:set>
                                    <p:anim calcmode="lin" valueType="num">
                                      <p:cBhvr>
                                        <p:cTn id="7" dur="500" fill="hold"/>
                                        <p:tgtEl>
                                          <p:spTgt spid="295939">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9593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295939">
                                            <p:txEl>
                                              <p:pRg st="2" end="2"/>
                                            </p:txEl>
                                          </p:spTgt>
                                        </p:tgtEl>
                                        <p:attrNameLst>
                                          <p:attrName>style.visibility</p:attrName>
                                        </p:attrNameLst>
                                      </p:cBhvr>
                                      <p:to>
                                        <p:strVal val="visible"/>
                                      </p:to>
                                    </p:set>
                                    <p:anim calcmode="lin" valueType="num">
                                      <p:cBhvr>
                                        <p:cTn id="13" dur="500" fill="hold"/>
                                        <p:tgtEl>
                                          <p:spTgt spid="295939">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29593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295939">
                                            <p:txEl>
                                              <p:pRg st="4" end="4"/>
                                            </p:txEl>
                                          </p:spTgt>
                                        </p:tgtEl>
                                        <p:attrNameLst>
                                          <p:attrName>style.visibility</p:attrName>
                                        </p:attrNameLst>
                                      </p:cBhvr>
                                      <p:to>
                                        <p:strVal val="visible"/>
                                      </p:to>
                                    </p:set>
                                    <p:anim calcmode="lin" valueType="num">
                                      <p:cBhvr>
                                        <p:cTn id="19" dur="500" fill="hold"/>
                                        <p:tgtEl>
                                          <p:spTgt spid="295939">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29593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295939">
                                            <p:txEl>
                                              <p:pRg st="5" end="5"/>
                                            </p:txEl>
                                          </p:spTgt>
                                        </p:tgtEl>
                                        <p:attrNameLst>
                                          <p:attrName>style.visibility</p:attrName>
                                        </p:attrNameLst>
                                      </p:cBhvr>
                                      <p:to>
                                        <p:strVal val="visible"/>
                                      </p:to>
                                    </p:set>
                                    <p:anim calcmode="lin" valueType="num">
                                      <p:cBhvr>
                                        <p:cTn id="25" dur="500" fill="hold"/>
                                        <p:tgtEl>
                                          <p:spTgt spid="295939">
                                            <p:txEl>
                                              <p:pRg st="5" end="5"/>
                                            </p:txEl>
                                          </p:spTgt>
                                        </p:tgtEl>
                                        <p:attrNameLst>
                                          <p:attrName>ppt_w</p:attrName>
                                        </p:attrNameLst>
                                      </p:cBhvr>
                                      <p:tavLst>
                                        <p:tav tm="0">
                                          <p:val>
                                            <p:fltVal val="0"/>
                                          </p:val>
                                        </p:tav>
                                        <p:tav tm="100000">
                                          <p:val>
                                            <p:strVal val="#ppt_w"/>
                                          </p:val>
                                        </p:tav>
                                      </p:tavLst>
                                    </p:anim>
                                    <p:anim calcmode="lin" valueType="num">
                                      <p:cBhvr>
                                        <p:cTn id="26" dur="500" fill="hold"/>
                                        <p:tgtEl>
                                          <p:spTgt spid="295939">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295939">
                                            <p:txEl>
                                              <p:pRg st="6" end="6"/>
                                            </p:txEl>
                                          </p:spTgt>
                                        </p:tgtEl>
                                        <p:attrNameLst>
                                          <p:attrName>style.visibility</p:attrName>
                                        </p:attrNameLst>
                                      </p:cBhvr>
                                      <p:to>
                                        <p:strVal val="visible"/>
                                      </p:to>
                                    </p:set>
                                    <p:anim calcmode="lin" valueType="num">
                                      <p:cBhvr>
                                        <p:cTn id="31" dur="500" fill="hold"/>
                                        <p:tgtEl>
                                          <p:spTgt spid="295939">
                                            <p:txEl>
                                              <p:pRg st="6" end="6"/>
                                            </p:txEl>
                                          </p:spTgt>
                                        </p:tgtEl>
                                        <p:attrNameLst>
                                          <p:attrName>ppt_w</p:attrName>
                                        </p:attrNameLst>
                                      </p:cBhvr>
                                      <p:tavLst>
                                        <p:tav tm="0">
                                          <p:val>
                                            <p:fltVal val="0"/>
                                          </p:val>
                                        </p:tav>
                                        <p:tav tm="100000">
                                          <p:val>
                                            <p:strVal val="#ppt_w"/>
                                          </p:val>
                                        </p:tav>
                                      </p:tavLst>
                                    </p:anim>
                                    <p:anim calcmode="lin" valueType="num">
                                      <p:cBhvr>
                                        <p:cTn id="32" dur="500" fill="hold"/>
                                        <p:tgtEl>
                                          <p:spTgt spid="295939">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nodeType="clickEffect">
                                  <p:stCondLst>
                                    <p:cond delay="0"/>
                                  </p:stCondLst>
                                  <p:childTnLst>
                                    <p:set>
                                      <p:cBhvr>
                                        <p:cTn id="36" dur="1" fill="hold">
                                          <p:stCondLst>
                                            <p:cond delay="0"/>
                                          </p:stCondLst>
                                        </p:cTn>
                                        <p:tgtEl>
                                          <p:spTgt spid="295939">
                                            <p:txEl>
                                              <p:pRg st="7" end="7"/>
                                            </p:txEl>
                                          </p:spTgt>
                                        </p:tgtEl>
                                        <p:attrNameLst>
                                          <p:attrName>style.visibility</p:attrName>
                                        </p:attrNameLst>
                                      </p:cBhvr>
                                      <p:to>
                                        <p:strVal val="visible"/>
                                      </p:to>
                                    </p:set>
                                    <p:anim calcmode="lin" valueType="num">
                                      <p:cBhvr>
                                        <p:cTn id="37" dur="500" fill="hold"/>
                                        <p:tgtEl>
                                          <p:spTgt spid="295939">
                                            <p:txEl>
                                              <p:pRg st="7" end="7"/>
                                            </p:txEl>
                                          </p:spTgt>
                                        </p:tgtEl>
                                        <p:attrNameLst>
                                          <p:attrName>ppt_w</p:attrName>
                                        </p:attrNameLst>
                                      </p:cBhvr>
                                      <p:tavLst>
                                        <p:tav tm="0">
                                          <p:val>
                                            <p:fltVal val="0"/>
                                          </p:val>
                                        </p:tav>
                                        <p:tav tm="100000">
                                          <p:val>
                                            <p:strVal val="#ppt_w"/>
                                          </p:val>
                                        </p:tav>
                                      </p:tavLst>
                                    </p:anim>
                                    <p:anim calcmode="lin" valueType="num">
                                      <p:cBhvr>
                                        <p:cTn id="38" dur="500" fill="hold"/>
                                        <p:tgtEl>
                                          <p:spTgt spid="295939">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nodeType="clickEffect">
                                  <p:stCondLst>
                                    <p:cond delay="0"/>
                                  </p:stCondLst>
                                  <p:childTnLst>
                                    <p:set>
                                      <p:cBhvr>
                                        <p:cTn id="42" dur="1" fill="hold">
                                          <p:stCondLst>
                                            <p:cond delay="0"/>
                                          </p:stCondLst>
                                        </p:cTn>
                                        <p:tgtEl>
                                          <p:spTgt spid="295939">
                                            <p:txEl>
                                              <p:pRg st="8" end="8"/>
                                            </p:txEl>
                                          </p:spTgt>
                                        </p:tgtEl>
                                        <p:attrNameLst>
                                          <p:attrName>style.visibility</p:attrName>
                                        </p:attrNameLst>
                                      </p:cBhvr>
                                      <p:to>
                                        <p:strVal val="visible"/>
                                      </p:to>
                                    </p:set>
                                    <p:anim calcmode="lin" valueType="num">
                                      <p:cBhvr>
                                        <p:cTn id="43" dur="500" fill="hold"/>
                                        <p:tgtEl>
                                          <p:spTgt spid="295939">
                                            <p:txEl>
                                              <p:pRg st="8" end="8"/>
                                            </p:txEl>
                                          </p:spTgt>
                                        </p:tgtEl>
                                        <p:attrNameLst>
                                          <p:attrName>ppt_w</p:attrName>
                                        </p:attrNameLst>
                                      </p:cBhvr>
                                      <p:tavLst>
                                        <p:tav tm="0">
                                          <p:val>
                                            <p:fltVal val="0"/>
                                          </p:val>
                                        </p:tav>
                                        <p:tav tm="100000">
                                          <p:val>
                                            <p:strVal val="#ppt_w"/>
                                          </p:val>
                                        </p:tav>
                                      </p:tavLst>
                                    </p:anim>
                                    <p:anim calcmode="lin" valueType="num">
                                      <p:cBhvr>
                                        <p:cTn id="44" dur="500" fill="hold"/>
                                        <p:tgtEl>
                                          <p:spTgt spid="295939">
                                            <p:txEl>
                                              <p:pRg st="8" end="8"/>
                                            </p:txEl>
                                          </p:spTgt>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nodeType="clickEffect">
                                  <p:stCondLst>
                                    <p:cond delay="0"/>
                                  </p:stCondLst>
                                  <p:childTnLst>
                                    <p:set>
                                      <p:cBhvr>
                                        <p:cTn id="48" dur="1" fill="hold">
                                          <p:stCondLst>
                                            <p:cond delay="0"/>
                                          </p:stCondLst>
                                        </p:cTn>
                                        <p:tgtEl>
                                          <p:spTgt spid="295939">
                                            <p:txEl>
                                              <p:pRg st="12" end="12"/>
                                            </p:txEl>
                                          </p:spTgt>
                                        </p:tgtEl>
                                        <p:attrNameLst>
                                          <p:attrName>style.visibility</p:attrName>
                                        </p:attrNameLst>
                                      </p:cBhvr>
                                      <p:to>
                                        <p:strVal val="visible"/>
                                      </p:to>
                                    </p:set>
                                    <p:anim calcmode="lin" valueType="num">
                                      <p:cBhvr>
                                        <p:cTn id="49" dur="500" fill="hold"/>
                                        <p:tgtEl>
                                          <p:spTgt spid="295939">
                                            <p:txEl>
                                              <p:pRg st="12" end="12"/>
                                            </p:txEl>
                                          </p:spTgt>
                                        </p:tgtEl>
                                        <p:attrNameLst>
                                          <p:attrName>ppt_w</p:attrName>
                                        </p:attrNameLst>
                                      </p:cBhvr>
                                      <p:tavLst>
                                        <p:tav tm="0">
                                          <p:val>
                                            <p:fltVal val="0"/>
                                          </p:val>
                                        </p:tav>
                                        <p:tav tm="100000">
                                          <p:val>
                                            <p:strVal val="#ppt_w"/>
                                          </p:val>
                                        </p:tav>
                                      </p:tavLst>
                                    </p:anim>
                                    <p:anim calcmode="lin" valueType="num">
                                      <p:cBhvr>
                                        <p:cTn id="50" dur="500" fill="hold"/>
                                        <p:tgtEl>
                                          <p:spTgt spid="295939">
                                            <p:txEl>
                                              <p:pRg st="12" end="12"/>
                                            </p:txEl>
                                          </p:spTgt>
                                        </p:tgtEl>
                                        <p:attrNameLst>
                                          <p:attrName>ppt_h</p:attrName>
                                        </p:attrNameLst>
                                      </p:cBhvr>
                                      <p:tavLst>
                                        <p:tav tm="0">
                                          <p:val>
                                            <p:fltVal val="0"/>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16" fill="hold" nodeType="clickEffect">
                                  <p:stCondLst>
                                    <p:cond delay="0"/>
                                  </p:stCondLst>
                                  <p:childTnLst>
                                    <p:set>
                                      <p:cBhvr>
                                        <p:cTn id="54" dur="1" fill="hold">
                                          <p:stCondLst>
                                            <p:cond delay="0"/>
                                          </p:stCondLst>
                                        </p:cTn>
                                        <p:tgtEl>
                                          <p:spTgt spid="295939">
                                            <p:txEl>
                                              <p:pRg st="13" end="13"/>
                                            </p:txEl>
                                          </p:spTgt>
                                        </p:tgtEl>
                                        <p:attrNameLst>
                                          <p:attrName>style.visibility</p:attrName>
                                        </p:attrNameLst>
                                      </p:cBhvr>
                                      <p:to>
                                        <p:strVal val="visible"/>
                                      </p:to>
                                    </p:set>
                                    <p:anim calcmode="lin" valueType="num">
                                      <p:cBhvr>
                                        <p:cTn id="55" dur="500" fill="hold"/>
                                        <p:tgtEl>
                                          <p:spTgt spid="295939">
                                            <p:txEl>
                                              <p:pRg st="13" end="13"/>
                                            </p:txEl>
                                          </p:spTgt>
                                        </p:tgtEl>
                                        <p:attrNameLst>
                                          <p:attrName>ppt_w</p:attrName>
                                        </p:attrNameLst>
                                      </p:cBhvr>
                                      <p:tavLst>
                                        <p:tav tm="0">
                                          <p:val>
                                            <p:fltVal val="0"/>
                                          </p:val>
                                        </p:tav>
                                        <p:tav tm="100000">
                                          <p:val>
                                            <p:strVal val="#ppt_w"/>
                                          </p:val>
                                        </p:tav>
                                      </p:tavLst>
                                    </p:anim>
                                    <p:anim calcmode="lin" valueType="num">
                                      <p:cBhvr>
                                        <p:cTn id="56" dur="500" fill="hold"/>
                                        <p:tgtEl>
                                          <p:spTgt spid="295939">
                                            <p:txEl>
                                              <p:pRg st="13" end="1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7D4437E6-93FD-A7DA-3745-AC90EE270EB3}"/>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4DD9F8ED-5A77-4F50-9435-A482D7539262}" type="slidenum">
              <a:rPr lang="en-US" altLang="en-US">
                <a:solidFill>
                  <a:srgbClr val="FFFFFF"/>
                </a:solidFill>
              </a:rPr>
              <a:pPr fontAlgn="base">
                <a:spcBef>
                  <a:spcPct val="0"/>
                </a:spcBef>
                <a:spcAft>
                  <a:spcPct val="0"/>
                </a:spcAft>
              </a:pPr>
              <a:t>67</a:t>
            </a:fld>
            <a:endParaRPr lang="en-US" altLang="en-US">
              <a:solidFill>
                <a:srgbClr val="FFFFFF"/>
              </a:solidFill>
            </a:endParaRPr>
          </a:p>
        </p:txBody>
      </p:sp>
      <p:sp>
        <p:nvSpPr>
          <p:cNvPr id="301060" name="Rectangle 4">
            <a:extLst>
              <a:ext uri="{FF2B5EF4-FFF2-40B4-BE49-F238E27FC236}">
                <a16:creationId xmlns:a16="http://schemas.microsoft.com/office/drawing/2014/main" id="{EFDEE460-9452-C677-56F6-CDC18CC47D17}"/>
              </a:ext>
            </a:extLst>
          </p:cNvPr>
          <p:cNvSpPr>
            <a:spLocks noGrp="1" noChangeArrowheads="1"/>
          </p:cNvSpPr>
          <p:nvPr>
            <p:ph type="title"/>
          </p:nvPr>
        </p:nvSpPr>
        <p:spPr>
          <a:xfrm>
            <a:off x="1676400" y="228600"/>
            <a:ext cx="8991600" cy="1143000"/>
          </a:xfrm>
        </p:spPr>
        <p:txBody>
          <a:bodyPr/>
          <a:lstStyle/>
          <a:p>
            <a:pPr eaLnBrk="1" hangingPunct="1">
              <a:defRPr/>
            </a:pPr>
            <a:r>
              <a:rPr lang="en-US" altLang="en-US" sz="4000">
                <a:latin typeface="Eras Demi ITC" pitchFamily="34" charset="0"/>
              </a:rPr>
              <a:t>The Trial of Jesus Proceeded in Two Stages with Different Indictments</a:t>
            </a:r>
          </a:p>
        </p:txBody>
      </p:sp>
      <p:sp>
        <p:nvSpPr>
          <p:cNvPr id="301061" name="Rectangle 5">
            <a:extLst>
              <a:ext uri="{FF2B5EF4-FFF2-40B4-BE49-F238E27FC236}">
                <a16:creationId xmlns:a16="http://schemas.microsoft.com/office/drawing/2014/main" id="{448FDBB6-10ED-C4B3-ED26-3AF4FD90A636}"/>
              </a:ext>
            </a:extLst>
          </p:cNvPr>
          <p:cNvSpPr>
            <a:spLocks noGrp="1" noChangeArrowheads="1"/>
          </p:cNvSpPr>
          <p:nvPr>
            <p:ph type="body" sz="half" idx="1"/>
          </p:nvPr>
        </p:nvSpPr>
        <p:spPr>
          <a:xfrm>
            <a:off x="609600" y="1524000"/>
            <a:ext cx="5410200" cy="5105400"/>
          </a:xfrm>
        </p:spPr>
        <p:txBody>
          <a:bodyPr/>
          <a:lstStyle/>
          <a:p>
            <a:pPr eaLnBrk="1" hangingPunct="1">
              <a:buFont typeface="Wingdings" panose="05000000000000000000" pitchFamily="2" charset="2"/>
              <a:buNone/>
              <a:defRPr/>
            </a:pPr>
            <a:r>
              <a:rPr lang="en-US" altLang="en-US" sz="2800" dirty="0">
                <a:solidFill>
                  <a:srgbClr val="00FF99"/>
                </a:solidFill>
                <a:latin typeface="Impact" panose="020B0806030902050204" pitchFamily="34" charset="0"/>
              </a:rPr>
              <a:t>The Jewish Stage</a:t>
            </a:r>
          </a:p>
          <a:p>
            <a:pPr eaLnBrk="1" hangingPunct="1">
              <a:buFont typeface="Wingdings" panose="05000000000000000000" pitchFamily="2" charset="2"/>
              <a:buNone/>
              <a:defRPr/>
            </a:pPr>
            <a:r>
              <a:rPr lang="en-US" altLang="en-US" sz="2000" dirty="0">
                <a:latin typeface="Century Gothic" panose="020B0502020202020204" pitchFamily="34" charset="0"/>
              </a:rPr>
              <a:t>Preliminary examination before </a:t>
            </a:r>
            <a:r>
              <a:rPr lang="en-US" altLang="en-US" sz="2000" dirty="0" err="1">
                <a:latin typeface="Century Gothic" panose="020B0502020202020204" pitchFamily="34" charset="0"/>
              </a:rPr>
              <a:t>Annas</a:t>
            </a:r>
            <a:r>
              <a:rPr lang="en-US" altLang="en-US" sz="2000" dirty="0">
                <a:latin typeface="Century Gothic" panose="020B0502020202020204" pitchFamily="34" charset="0"/>
              </a:rPr>
              <a:t> (John)</a:t>
            </a:r>
          </a:p>
          <a:p>
            <a:pPr eaLnBrk="1" hangingPunct="1">
              <a:buFont typeface="Wingdings" panose="05000000000000000000" pitchFamily="2" charset="2"/>
              <a:buNone/>
              <a:defRPr/>
            </a:pPr>
            <a:r>
              <a:rPr lang="en-US" altLang="en-US" sz="2000" dirty="0">
                <a:latin typeface="Century Gothic" panose="020B0502020202020204" pitchFamily="34" charset="0"/>
              </a:rPr>
              <a:t>Appearance before Caiaphas (all four gospels)</a:t>
            </a:r>
          </a:p>
          <a:p>
            <a:pPr eaLnBrk="1" hangingPunct="1">
              <a:buFont typeface="Wingdings" panose="05000000000000000000" pitchFamily="2" charset="2"/>
              <a:buNone/>
              <a:defRPr/>
            </a:pPr>
            <a:r>
              <a:rPr lang="en-US" altLang="en-US" sz="2000" dirty="0">
                <a:latin typeface="Century Gothic" panose="020B0502020202020204" pitchFamily="34" charset="0"/>
              </a:rPr>
              <a:t>Condemnation by the full Sanhedrin (</a:t>
            </a:r>
            <a:r>
              <a:rPr lang="en-US" altLang="en-US" sz="2000" dirty="0" err="1">
                <a:latin typeface="Century Gothic" panose="020B0502020202020204" pitchFamily="34" charset="0"/>
              </a:rPr>
              <a:t>Synoptics</a:t>
            </a:r>
            <a:r>
              <a:rPr lang="en-US" altLang="en-US" sz="2000" dirty="0">
                <a:latin typeface="Century Gothic" panose="020B0502020202020204" pitchFamily="34" charset="0"/>
              </a:rPr>
              <a:t>)</a:t>
            </a:r>
          </a:p>
          <a:p>
            <a:pPr eaLnBrk="1" hangingPunct="1">
              <a:buFont typeface="Wingdings" panose="05000000000000000000" pitchFamily="2" charset="2"/>
              <a:buNone/>
              <a:defRPr/>
            </a:pPr>
            <a:endParaRPr lang="en-US" altLang="en-US" sz="1400" dirty="0">
              <a:latin typeface="Century Gothic" panose="020B0502020202020204" pitchFamily="34" charset="0"/>
            </a:endParaRPr>
          </a:p>
          <a:p>
            <a:pPr eaLnBrk="1" hangingPunct="1">
              <a:buFont typeface="Wingdings" panose="05000000000000000000" pitchFamily="2" charset="2"/>
              <a:buNone/>
              <a:defRPr/>
            </a:pPr>
            <a:r>
              <a:rPr lang="en-US" altLang="en-US" sz="2800" dirty="0">
                <a:solidFill>
                  <a:srgbClr val="00FF99"/>
                </a:solidFill>
                <a:latin typeface="Impact" panose="020B0806030902050204" pitchFamily="34" charset="0"/>
              </a:rPr>
              <a:t>Indictment</a:t>
            </a:r>
          </a:p>
          <a:p>
            <a:pPr eaLnBrk="1" hangingPunct="1">
              <a:buFont typeface="Wingdings" panose="05000000000000000000" pitchFamily="2" charset="2"/>
              <a:buNone/>
              <a:defRPr/>
            </a:pPr>
            <a:r>
              <a:rPr lang="en-US" altLang="en-US" sz="2000" dirty="0">
                <a:latin typeface="Century Gothic" panose="020B0502020202020204" pitchFamily="34" charset="0"/>
              </a:rPr>
              <a:t>Blasphemy</a:t>
            </a:r>
          </a:p>
        </p:txBody>
      </p:sp>
      <p:sp>
        <p:nvSpPr>
          <p:cNvPr id="301062" name="Rectangle 6">
            <a:extLst>
              <a:ext uri="{FF2B5EF4-FFF2-40B4-BE49-F238E27FC236}">
                <a16:creationId xmlns:a16="http://schemas.microsoft.com/office/drawing/2014/main" id="{E41DA8EA-1E4F-EB4D-DC87-9F367E177195}"/>
              </a:ext>
            </a:extLst>
          </p:cNvPr>
          <p:cNvSpPr>
            <a:spLocks noGrp="1" noChangeArrowheads="1"/>
          </p:cNvSpPr>
          <p:nvPr>
            <p:ph type="body" sz="half" idx="2"/>
          </p:nvPr>
        </p:nvSpPr>
        <p:spPr>
          <a:xfrm>
            <a:off x="6172199" y="1524000"/>
            <a:ext cx="5534025" cy="5105400"/>
          </a:xfrm>
        </p:spPr>
        <p:txBody>
          <a:bodyPr/>
          <a:lstStyle/>
          <a:p>
            <a:pPr eaLnBrk="1" hangingPunct="1">
              <a:buFont typeface="Wingdings" panose="05000000000000000000" pitchFamily="2" charset="2"/>
              <a:buNone/>
              <a:defRPr/>
            </a:pPr>
            <a:r>
              <a:rPr lang="en-US" altLang="en-US" sz="2800" dirty="0">
                <a:solidFill>
                  <a:srgbClr val="FF0000"/>
                </a:solidFill>
                <a:latin typeface="Impact" panose="020B0806030902050204" pitchFamily="34" charset="0"/>
              </a:rPr>
              <a:t>The Roman Stage</a:t>
            </a:r>
          </a:p>
          <a:p>
            <a:pPr eaLnBrk="1" hangingPunct="1">
              <a:buFont typeface="Wingdings" panose="05000000000000000000" pitchFamily="2" charset="2"/>
              <a:buNone/>
              <a:defRPr/>
            </a:pPr>
            <a:r>
              <a:rPr lang="en-US" altLang="en-US" sz="2000" dirty="0">
                <a:latin typeface="Century Gothic" panose="020B0502020202020204" pitchFamily="34" charset="0"/>
              </a:rPr>
              <a:t>First appearance before Pontius Pilate (all four gospels)</a:t>
            </a:r>
          </a:p>
          <a:p>
            <a:pPr eaLnBrk="1" hangingPunct="1">
              <a:buFont typeface="Wingdings" panose="05000000000000000000" pitchFamily="2" charset="2"/>
              <a:buNone/>
              <a:defRPr/>
            </a:pPr>
            <a:r>
              <a:rPr lang="en-US" altLang="en-US" sz="2000" dirty="0">
                <a:latin typeface="Century Gothic" panose="020B0502020202020204" pitchFamily="34" charset="0"/>
              </a:rPr>
              <a:t>Appearance before Herod Antipas (Luke)</a:t>
            </a:r>
          </a:p>
          <a:p>
            <a:pPr eaLnBrk="1" hangingPunct="1">
              <a:buFont typeface="Wingdings" panose="05000000000000000000" pitchFamily="2" charset="2"/>
              <a:buNone/>
              <a:defRPr/>
            </a:pPr>
            <a:r>
              <a:rPr lang="en-US" altLang="en-US" sz="2000" dirty="0">
                <a:latin typeface="Century Gothic" panose="020B0502020202020204" pitchFamily="34" charset="0"/>
              </a:rPr>
              <a:t>Final appearance before Pilate (all four gospels)</a:t>
            </a:r>
          </a:p>
          <a:p>
            <a:pPr eaLnBrk="1" hangingPunct="1">
              <a:buFont typeface="Wingdings" panose="05000000000000000000" pitchFamily="2" charset="2"/>
              <a:buNone/>
              <a:defRPr/>
            </a:pPr>
            <a:endParaRPr lang="en-US" altLang="en-US" sz="1400" dirty="0">
              <a:latin typeface="Century Gothic" panose="020B0502020202020204" pitchFamily="34" charset="0"/>
            </a:endParaRPr>
          </a:p>
          <a:p>
            <a:pPr eaLnBrk="1" hangingPunct="1">
              <a:buFont typeface="Wingdings" panose="05000000000000000000" pitchFamily="2" charset="2"/>
              <a:buNone/>
              <a:defRPr/>
            </a:pPr>
            <a:r>
              <a:rPr lang="en-US" altLang="en-US" sz="2800" dirty="0">
                <a:solidFill>
                  <a:srgbClr val="FF0000"/>
                </a:solidFill>
                <a:latin typeface="Impact" panose="020B0806030902050204" pitchFamily="34" charset="0"/>
              </a:rPr>
              <a:t>Indictment</a:t>
            </a:r>
          </a:p>
          <a:p>
            <a:pPr eaLnBrk="1" hangingPunct="1">
              <a:buFont typeface="Wingdings" panose="05000000000000000000" pitchFamily="2" charset="2"/>
              <a:buNone/>
              <a:defRPr/>
            </a:pPr>
            <a:r>
              <a:rPr lang="en-US" altLang="en-US" sz="2000" dirty="0">
                <a:latin typeface="Century Gothic" panose="020B0502020202020204" pitchFamily="34" charset="0"/>
              </a:rPr>
              <a:t>Treason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01061">
                                            <p:txEl>
                                              <p:pRg st="0" end="0"/>
                                            </p:txEl>
                                          </p:spTgt>
                                        </p:tgtEl>
                                        <p:attrNameLst>
                                          <p:attrName>style.visibility</p:attrName>
                                        </p:attrNameLst>
                                      </p:cBhvr>
                                      <p:to>
                                        <p:strVal val="visible"/>
                                      </p:to>
                                    </p:set>
                                    <p:anim calcmode="lin" valueType="num">
                                      <p:cBhvr>
                                        <p:cTn id="7" dur="500" fill="hold"/>
                                        <p:tgtEl>
                                          <p:spTgt spid="30106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106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01061">
                                            <p:txEl>
                                              <p:pRg st="1" end="1"/>
                                            </p:txEl>
                                          </p:spTgt>
                                        </p:tgtEl>
                                        <p:attrNameLst>
                                          <p:attrName>style.visibility</p:attrName>
                                        </p:attrNameLst>
                                      </p:cBhvr>
                                      <p:to>
                                        <p:strVal val="visible"/>
                                      </p:to>
                                    </p:set>
                                    <p:anim calcmode="lin" valueType="num">
                                      <p:cBhvr additive="base">
                                        <p:cTn id="13" dur="500" fill="hold"/>
                                        <p:tgtEl>
                                          <p:spTgt spid="30106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106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01061">
                                            <p:txEl>
                                              <p:pRg st="2" end="2"/>
                                            </p:txEl>
                                          </p:spTgt>
                                        </p:tgtEl>
                                        <p:attrNameLst>
                                          <p:attrName>style.visibility</p:attrName>
                                        </p:attrNameLst>
                                      </p:cBhvr>
                                      <p:to>
                                        <p:strVal val="visible"/>
                                      </p:to>
                                    </p:set>
                                    <p:anim calcmode="lin" valueType="num">
                                      <p:cBhvr additive="base">
                                        <p:cTn id="19" dur="500" fill="hold"/>
                                        <p:tgtEl>
                                          <p:spTgt spid="30106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106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01061">
                                            <p:txEl>
                                              <p:pRg st="3" end="3"/>
                                            </p:txEl>
                                          </p:spTgt>
                                        </p:tgtEl>
                                        <p:attrNameLst>
                                          <p:attrName>style.visibility</p:attrName>
                                        </p:attrNameLst>
                                      </p:cBhvr>
                                      <p:to>
                                        <p:strVal val="visible"/>
                                      </p:to>
                                    </p:set>
                                    <p:anim calcmode="lin" valueType="num">
                                      <p:cBhvr additive="base">
                                        <p:cTn id="25" dur="500" fill="hold"/>
                                        <p:tgtEl>
                                          <p:spTgt spid="30106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106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301061">
                                            <p:txEl>
                                              <p:pRg st="5" end="5"/>
                                            </p:txEl>
                                          </p:spTgt>
                                        </p:tgtEl>
                                        <p:attrNameLst>
                                          <p:attrName>style.visibility</p:attrName>
                                        </p:attrNameLst>
                                      </p:cBhvr>
                                      <p:to>
                                        <p:strVal val="visible"/>
                                      </p:to>
                                    </p:set>
                                    <p:anim calcmode="lin" valueType="num">
                                      <p:cBhvr>
                                        <p:cTn id="31" dur="500" fill="hold"/>
                                        <p:tgtEl>
                                          <p:spTgt spid="301061">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301061">
                                            <p:txEl>
                                              <p:pRg st="5" end="5"/>
                                            </p:txEl>
                                          </p:spTgt>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301061">
                                            <p:txEl>
                                              <p:pRg st="6" end="6"/>
                                            </p:txEl>
                                          </p:spTgt>
                                        </p:tgtEl>
                                        <p:attrNameLst>
                                          <p:attrName>style.visibility</p:attrName>
                                        </p:attrNameLst>
                                      </p:cBhvr>
                                      <p:to>
                                        <p:strVal val="visible"/>
                                      </p:to>
                                    </p:set>
                                    <p:anim calcmode="lin" valueType="num">
                                      <p:cBhvr>
                                        <p:cTn id="35" dur="500" fill="hold"/>
                                        <p:tgtEl>
                                          <p:spTgt spid="301061">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301061">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16" fill="hold" nodeType="clickEffect">
                                  <p:stCondLst>
                                    <p:cond delay="0"/>
                                  </p:stCondLst>
                                  <p:childTnLst>
                                    <p:set>
                                      <p:cBhvr>
                                        <p:cTn id="40" dur="1" fill="hold">
                                          <p:stCondLst>
                                            <p:cond delay="0"/>
                                          </p:stCondLst>
                                        </p:cTn>
                                        <p:tgtEl>
                                          <p:spTgt spid="301062">
                                            <p:txEl>
                                              <p:pRg st="0" end="0"/>
                                            </p:txEl>
                                          </p:spTgt>
                                        </p:tgtEl>
                                        <p:attrNameLst>
                                          <p:attrName>style.visibility</p:attrName>
                                        </p:attrNameLst>
                                      </p:cBhvr>
                                      <p:to>
                                        <p:strVal val="visible"/>
                                      </p:to>
                                    </p:set>
                                    <p:anim calcmode="lin" valueType="num">
                                      <p:cBhvr>
                                        <p:cTn id="41" dur="500" fill="hold"/>
                                        <p:tgtEl>
                                          <p:spTgt spid="301062">
                                            <p:txEl>
                                              <p:pRg st="0" end="0"/>
                                            </p:txEl>
                                          </p:spTgt>
                                        </p:tgtEl>
                                        <p:attrNameLst>
                                          <p:attrName>ppt_w</p:attrName>
                                        </p:attrNameLst>
                                      </p:cBhvr>
                                      <p:tavLst>
                                        <p:tav tm="0">
                                          <p:val>
                                            <p:fltVal val="0"/>
                                          </p:val>
                                        </p:tav>
                                        <p:tav tm="100000">
                                          <p:val>
                                            <p:strVal val="#ppt_w"/>
                                          </p:val>
                                        </p:tav>
                                      </p:tavLst>
                                    </p:anim>
                                    <p:anim calcmode="lin" valueType="num">
                                      <p:cBhvr>
                                        <p:cTn id="42" dur="500" fill="hold"/>
                                        <p:tgtEl>
                                          <p:spTgt spid="30106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301062">
                                            <p:txEl>
                                              <p:pRg st="1" end="1"/>
                                            </p:txEl>
                                          </p:spTgt>
                                        </p:tgtEl>
                                        <p:attrNameLst>
                                          <p:attrName>style.visibility</p:attrName>
                                        </p:attrNameLst>
                                      </p:cBhvr>
                                      <p:to>
                                        <p:strVal val="visible"/>
                                      </p:to>
                                    </p:set>
                                    <p:anim calcmode="lin" valueType="num">
                                      <p:cBhvr additive="base">
                                        <p:cTn id="47" dur="500" fill="hold"/>
                                        <p:tgtEl>
                                          <p:spTgt spid="301062">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0106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nodeType="clickEffect">
                                  <p:stCondLst>
                                    <p:cond delay="0"/>
                                  </p:stCondLst>
                                  <p:childTnLst>
                                    <p:set>
                                      <p:cBhvr>
                                        <p:cTn id="52" dur="1" fill="hold">
                                          <p:stCondLst>
                                            <p:cond delay="0"/>
                                          </p:stCondLst>
                                        </p:cTn>
                                        <p:tgtEl>
                                          <p:spTgt spid="301062">
                                            <p:txEl>
                                              <p:pRg st="2" end="2"/>
                                            </p:txEl>
                                          </p:spTgt>
                                        </p:tgtEl>
                                        <p:attrNameLst>
                                          <p:attrName>style.visibility</p:attrName>
                                        </p:attrNameLst>
                                      </p:cBhvr>
                                      <p:to>
                                        <p:strVal val="visible"/>
                                      </p:to>
                                    </p:set>
                                    <p:anim calcmode="lin" valueType="num">
                                      <p:cBhvr additive="base">
                                        <p:cTn id="53" dur="500" fill="hold"/>
                                        <p:tgtEl>
                                          <p:spTgt spid="301062">
                                            <p:txEl>
                                              <p:pRg st="2" end="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0106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nodeType="clickEffect">
                                  <p:stCondLst>
                                    <p:cond delay="0"/>
                                  </p:stCondLst>
                                  <p:childTnLst>
                                    <p:set>
                                      <p:cBhvr>
                                        <p:cTn id="58" dur="1" fill="hold">
                                          <p:stCondLst>
                                            <p:cond delay="0"/>
                                          </p:stCondLst>
                                        </p:cTn>
                                        <p:tgtEl>
                                          <p:spTgt spid="301062">
                                            <p:txEl>
                                              <p:pRg st="3" end="3"/>
                                            </p:txEl>
                                          </p:spTgt>
                                        </p:tgtEl>
                                        <p:attrNameLst>
                                          <p:attrName>style.visibility</p:attrName>
                                        </p:attrNameLst>
                                      </p:cBhvr>
                                      <p:to>
                                        <p:strVal val="visible"/>
                                      </p:to>
                                    </p:set>
                                    <p:anim calcmode="lin" valueType="num">
                                      <p:cBhvr additive="base">
                                        <p:cTn id="59" dur="500" fill="hold"/>
                                        <p:tgtEl>
                                          <p:spTgt spid="301062">
                                            <p:txEl>
                                              <p:pRg st="3" end="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0106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3" presetClass="entr" presetSubtype="16" fill="hold" nodeType="clickEffect">
                                  <p:stCondLst>
                                    <p:cond delay="0"/>
                                  </p:stCondLst>
                                  <p:childTnLst>
                                    <p:set>
                                      <p:cBhvr>
                                        <p:cTn id="64" dur="1" fill="hold">
                                          <p:stCondLst>
                                            <p:cond delay="0"/>
                                          </p:stCondLst>
                                        </p:cTn>
                                        <p:tgtEl>
                                          <p:spTgt spid="301062">
                                            <p:txEl>
                                              <p:pRg st="5" end="5"/>
                                            </p:txEl>
                                          </p:spTgt>
                                        </p:tgtEl>
                                        <p:attrNameLst>
                                          <p:attrName>style.visibility</p:attrName>
                                        </p:attrNameLst>
                                      </p:cBhvr>
                                      <p:to>
                                        <p:strVal val="visible"/>
                                      </p:to>
                                    </p:set>
                                    <p:anim calcmode="lin" valueType="num">
                                      <p:cBhvr>
                                        <p:cTn id="65" dur="500" fill="hold"/>
                                        <p:tgtEl>
                                          <p:spTgt spid="301062">
                                            <p:txEl>
                                              <p:pRg st="5" end="5"/>
                                            </p:txEl>
                                          </p:spTgt>
                                        </p:tgtEl>
                                        <p:attrNameLst>
                                          <p:attrName>ppt_w</p:attrName>
                                        </p:attrNameLst>
                                      </p:cBhvr>
                                      <p:tavLst>
                                        <p:tav tm="0">
                                          <p:val>
                                            <p:fltVal val="0"/>
                                          </p:val>
                                        </p:tav>
                                        <p:tav tm="100000">
                                          <p:val>
                                            <p:strVal val="#ppt_w"/>
                                          </p:val>
                                        </p:tav>
                                      </p:tavLst>
                                    </p:anim>
                                    <p:anim calcmode="lin" valueType="num">
                                      <p:cBhvr>
                                        <p:cTn id="66" dur="500" fill="hold"/>
                                        <p:tgtEl>
                                          <p:spTgt spid="301062">
                                            <p:txEl>
                                              <p:pRg st="5" end="5"/>
                                            </p:txEl>
                                          </p:spTgt>
                                        </p:tgtEl>
                                        <p:attrNameLst>
                                          <p:attrName>ppt_h</p:attrName>
                                        </p:attrNameLst>
                                      </p:cBhvr>
                                      <p:tavLst>
                                        <p:tav tm="0">
                                          <p:val>
                                            <p:fltVal val="0"/>
                                          </p:val>
                                        </p:tav>
                                        <p:tav tm="100000">
                                          <p:val>
                                            <p:strVal val="#ppt_h"/>
                                          </p:val>
                                        </p:tav>
                                      </p:tavLst>
                                    </p:anim>
                                  </p:childTnLst>
                                </p:cTn>
                              </p:par>
                              <p:par>
                                <p:cTn id="67" presetID="23" presetClass="entr" presetSubtype="16" fill="hold" nodeType="withEffect">
                                  <p:stCondLst>
                                    <p:cond delay="0"/>
                                  </p:stCondLst>
                                  <p:childTnLst>
                                    <p:set>
                                      <p:cBhvr>
                                        <p:cTn id="68" dur="1" fill="hold">
                                          <p:stCondLst>
                                            <p:cond delay="0"/>
                                          </p:stCondLst>
                                        </p:cTn>
                                        <p:tgtEl>
                                          <p:spTgt spid="301062">
                                            <p:txEl>
                                              <p:pRg st="6" end="6"/>
                                            </p:txEl>
                                          </p:spTgt>
                                        </p:tgtEl>
                                        <p:attrNameLst>
                                          <p:attrName>style.visibility</p:attrName>
                                        </p:attrNameLst>
                                      </p:cBhvr>
                                      <p:to>
                                        <p:strVal val="visible"/>
                                      </p:to>
                                    </p:set>
                                    <p:anim calcmode="lin" valueType="num">
                                      <p:cBhvr>
                                        <p:cTn id="69" dur="500" fill="hold"/>
                                        <p:tgtEl>
                                          <p:spTgt spid="301062">
                                            <p:txEl>
                                              <p:pRg st="6" end="6"/>
                                            </p:txEl>
                                          </p:spTgt>
                                        </p:tgtEl>
                                        <p:attrNameLst>
                                          <p:attrName>ppt_w</p:attrName>
                                        </p:attrNameLst>
                                      </p:cBhvr>
                                      <p:tavLst>
                                        <p:tav tm="0">
                                          <p:val>
                                            <p:fltVal val="0"/>
                                          </p:val>
                                        </p:tav>
                                        <p:tav tm="100000">
                                          <p:val>
                                            <p:strVal val="#ppt_w"/>
                                          </p:val>
                                        </p:tav>
                                      </p:tavLst>
                                    </p:anim>
                                    <p:anim calcmode="lin" valueType="num">
                                      <p:cBhvr>
                                        <p:cTn id="70" dur="500" fill="hold"/>
                                        <p:tgtEl>
                                          <p:spTgt spid="301062">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rgbClr val="404000"/>
        </a:solidFill>
        <a:effectLst/>
      </p:bgPr>
    </p:bg>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2751F600-5655-FFDC-5F94-2AF147C1184A}"/>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5956E287-A110-4FDE-8719-E9C02F131864}" type="slidenum">
              <a:rPr lang="en-US" altLang="en-US">
                <a:solidFill>
                  <a:srgbClr val="FFFFFF"/>
                </a:solidFill>
              </a:rPr>
              <a:pPr fontAlgn="base">
                <a:spcBef>
                  <a:spcPct val="0"/>
                </a:spcBef>
                <a:spcAft>
                  <a:spcPct val="0"/>
                </a:spcAft>
              </a:pPr>
              <a:t>68</a:t>
            </a:fld>
            <a:endParaRPr lang="en-US" altLang="en-US">
              <a:solidFill>
                <a:srgbClr val="FFFFFF"/>
              </a:solidFill>
            </a:endParaRPr>
          </a:p>
        </p:txBody>
      </p:sp>
      <p:sp>
        <p:nvSpPr>
          <p:cNvPr id="299010" name="Rectangle 2">
            <a:extLst>
              <a:ext uri="{FF2B5EF4-FFF2-40B4-BE49-F238E27FC236}">
                <a16:creationId xmlns:a16="http://schemas.microsoft.com/office/drawing/2014/main" id="{94621465-E794-DD54-8BBC-9F060BA07924}"/>
              </a:ext>
            </a:extLst>
          </p:cNvPr>
          <p:cNvSpPr>
            <a:spLocks noGrp="1" noChangeArrowheads="1"/>
          </p:cNvSpPr>
          <p:nvPr>
            <p:ph type="title"/>
          </p:nvPr>
        </p:nvSpPr>
        <p:spPr>
          <a:xfrm>
            <a:off x="1752600" y="277814"/>
            <a:ext cx="4248150" cy="2617787"/>
          </a:xfrm>
        </p:spPr>
        <p:txBody>
          <a:bodyPr/>
          <a:lstStyle/>
          <a:p>
            <a:pPr algn="r" eaLnBrk="1" hangingPunct="1">
              <a:defRPr/>
            </a:pPr>
            <a:r>
              <a:rPr lang="en-US" altLang="en-US" sz="2800" b="1" dirty="0">
                <a:solidFill>
                  <a:srgbClr val="FFFF66"/>
                </a:solidFill>
                <a:latin typeface="Arial Narrow" panose="020B0606020202030204" pitchFamily="34" charset="0"/>
              </a:rPr>
              <a:t>Church of St. Peter in </a:t>
            </a:r>
            <a:r>
              <a:rPr lang="en-US" altLang="en-US" sz="2800" b="1" dirty="0" err="1">
                <a:solidFill>
                  <a:srgbClr val="FFFF66"/>
                </a:solidFill>
                <a:latin typeface="Arial Narrow" panose="020B0606020202030204" pitchFamily="34" charset="0"/>
              </a:rPr>
              <a:t>Gallicantu</a:t>
            </a:r>
            <a:r>
              <a:rPr lang="en-US" altLang="en-US" sz="2800" b="1" dirty="0">
                <a:solidFill>
                  <a:srgbClr val="FFFF66"/>
                </a:solidFill>
                <a:latin typeface="Arial Narrow" panose="020B0606020202030204" pitchFamily="34" charset="0"/>
              </a:rPr>
              <a:t> (</a:t>
            </a:r>
            <a:r>
              <a:rPr lang="en-US" altLang="en-US" sz="2800" b="1" i="1" dirty="0">
                <a:solidFill>
                  <a:srgbClr val="FFFF66"/>
                </a:solidFill>
                <a:latin typeface="Arial Narrow" panose="020B0606020202030204" pitchFamily="34" charset="0"/>
              </a:rPr>
              <a:t>in galli </a:t>
            </a:r>
            <a:r>
              <a:rPr lang="en-US" altLang="en-US" sz="2800" b="1" i="1" dirty="0" err="1">
                <a:solidFill>
                  <a:srgbClr val="FFFF66"/>
                </a:solidFill>
                <a:latin typeface="Arial Narrow" panose="020B0606020202030204" pitchFamily="34" charset="0"/>
              </a:rPr>
              <a:t>cantu</a:t>
            </a:r>
            <a:r>
              <a:rPr lang="en-US" altLang="en-US" sz="2800" b="1" dirty="0">
                <a:solidFill>
                  <a:srgbClr val="FFFF66"/>
                </a:solidFill>
                <a:latin typeface="Arial Narrow" panose="020B0606020202030204" pitchFamily="34" charset="0"/>
              </a:rPr>
              <a:t> = “as the cock crowed”, Latin)</a:t>
            </a:r>
          </a:p>
        </p:txBody>
      </p:sp>
      <p:sp>
        <p:nvSpPr>
          <p:cNvPr id="299011" name="Rectangle 3">
            <a:extLst>
              <a:ext uri="{FF2B5EF4-FFF2-40B4-BE49-F238E27FC236}">
                <a16:creationId xmlns:a16="http://schemas.microsoft.com/office/drawing/2014/main" id="{C1E4A163-C536-55F4-C63D-07F93D2C5BA2}"/>
              </a:ext>
            </a:extLst>
          </p:cNvPr>
          <p:cNvSpPr>
            <a:spLocks noGrp="1" noChangeArrowheads="1"/>
          </p:cNvSpPr>
          <p:nvPr>
            <p:ph type="body" sz="half" idx="1"/>
          </p:nvPr>
        </p:nvSpPr>
        <p:spPr>
          <a:xfrm>
            <a:off x="1981200" y="2667000"/>
            <a:ext cx="4019550" cy="3581400"/>
          </a:xfrm>
        </p:spPr>
        <p:txBody>
          <a:bodyPr/>
          <a:lstStyle/>
          <a:p>
            <a:pPr algn="r" eaLnBrk="1" hangingPunct="1">
              <a:buFont typeface="Wingdings" panose="05000000000000000000" pitchFamily="2" charset="2"/>
              <a:buNone/>
              <a:defRPr/>
            </a:pPr>
            <a:r>
              <a:rPr lang="en-US" altLang="en-US" sz="2400" i="1" dirty="0">
                <a:latin typeface="Arial Narrow" panose="020B0606020202030204" pitchFamily="34" charset="0"/>
              </a:rPr>
              <a:t>These ancient steps, excavated in 1887, date to the 1</a:t>
            </a:r>
            <a:r>
              <a:rPr lang="en-US" altLang="en-US" sz="2400" i="1" baseline="30000" dirty="0">
                <a:latin typeface="Arial Narrow" panose="020B0606020202030204" pitchFamily="34" charset="0"/>
              </a:rPr>
              <a:t>st</a:t>
            </a:r>
            <a:r>
              <a:rPr lang="en-US" altLang="en-US" sz="2400" i="1" dirty="0">
                <a:latin typeface="Arial Narrow" panose="020B0606020202030204" pitchFamily="34" charset="0"/>
              </a:rPr>
              <a:t> century and mark the probable path that Jesus would have walked on his way to the hearing before the Chief Priest and the Sanhedrin.</a:t>
            </a:r>
          </a:p>
        </p:txBody>
      </p:sp>
      <p:pic>
        <p:nvPicPr>
          <p:cNvPr id="196613" name="Picture 4" descr="NTA82">
            <a:extLst>
              <a:ext uri="{FF2B5EF4-FFF2-40B4-BE49-F238E27FC236}">
                <a16:creationId xmlns:a16="http://schemas.microsoft.com/office/drawing/2014/main" id="{4BB468DD-A8E7-2521-A827-0B1F16066396}"/>
              </a:ext>
            </a:extLst>
          </p:cNvPr>
          <p:cNvPicPr>
            <a:picLocks noGrp="1" noChangeAspect="1" noChangeArrowheads="1"/>
          </p:cNvPicPr>
          <p:nvPr>
            <p:ph sz="half" idx="2"/>
          </p:nvPr>
        </p:nvPicPr>
        <p:blipFill>
          <a:blip r:embed="rId2">
            <a:lum bright="12000" contrast="12000"/>
            <a:extLst>
              <a:ext uri="{28A0092B-C50C-407E-A947-70E740481C1C}">
                <a14:useLocalDpi xmlns:a14="http://schemas.microsoft.com/office/drawing/2010/main"/>
              </a:ext>
            </a:extLst>
          </a:blip>
          <a:srcRect/>
          <a:stretch>
            <a:fillRect/>
          </a:stretch>
        </p:blipFill>
        <p:spPr>
          <a:xfrm>
            <a:off x="6305550" y="0"/>
            <a:ext cx="527685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rgbClr val="404000"/>
        </a:solidFill>
        <a:effectLst/>
      </p:bgPr>
    </p:bg>
    <p:spTree>
      <p:nvGrpSpPr>
        <p:cNvPr id="1" name=""/>
        <p:cNvGrpSpPr/>
        <p:nvPr/>
      </p:nvGrpSpPr>
      <p:grpSpPr>
        <a:xfrm>
          <a:off x="0" y="0"/>
          <a:ext cx="0" cy="0"/>
          <a:chOff x="0" y="0"/>
          <a:chExt cx="0" cy="0"/>
        </a:xfrm>
      </p:grpSpPr>
      <p:sp>
        <p:nvSpPr>
          <p:cNvPr id="7" name="Slide Number Placeholder 7">
            <a:extLst>
              <a:ext uri="{FF2B5EF4-FFF2-40B4-BE49-F238E27FC236}">
                <a16:creationId xmlns:a16="http://schemas.microsoft.com/office/drawing/2014/main" id="{E45B59E1-0BB1-A84F-A8E5-57E1A630FA7D}"/>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63EBD0-ED57-4133-B089-2021B0F08B71}"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endParaRPr>
          </a:p>
        </p:txBody>
      </p:sp>
      <p:pic>
        <p:nvPicPr>
          <p:cNvPr id="181251" name="Picture 2" descr="NTA223">
            <a:extLst>
              <a:ext uri="{FF2B5EF4-FFF2-40B4-BE49-F238E27FC236}">
                <a16:creationId xmlns:a16="http://schemas.microsoft.com/office/drawing/2014/main" id="{D80DCA8C-562D-6B53-DB21-CDC5A84D9814}"/>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3305175" y="3124200"/>
            <a:ext cx="5181600" cy="3505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1252" name="Picture 3" descr="NTA224">
            <a:extLst>
              <a:ext uri="{FF2B5EF4-FFF2-40B4-BE49-F238E27FC236}">
                <a16:creationId xmlns:a16="http://schemas.microsoft.com/office/drawing/2014/main" id="{ADAE722A-F73D-72E6-DB8A-7A8A456F9205}"/>
              </a:ext>
            </a:extLst>
          </p:cNvPr>
          <p:cNvPicPr>
            <a:picLocks noGrp="1" noChangeAspect="1" noChangeArrowheads="1"/>
          </p:cNvPicPr>
          <p:nvPr>
            <p:ph sz="quarter" idx="2"/>
          </p:nvPr>
        </p:nvPicPr>
        <p:blipFill>
          <a:blip r:embed="rId3" cstate="email">
            <a:extLst>
              <a:ext uri="{28A0092B-C50C-407E-A947-70E740481C1C}">
                <a14:useLocalDpi xmlns:a14="http://schemas.microsoft.com/office/drawing/2010/main"/>
              </a:ext>
            </a:extLst>
          </a:blip>
          <a:srcRect b="-3514"/>
          <a:stretch>
            <a:fillRect/>
          </a:stretch>
        </p:blipFill>
        <p:spPr>
          <a:xfrm>
            <a:off x="8661400" y="0"/>
            <a:ext cx="3273425" cy="441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1253" name="Picture 4" descr="NTA225">
            <a:extLst>
              <a:ext uri="{FF2B5EF4-FFF2-40B4-BE49-F238E27FC236}">
                <a16:creationId xmlns:a16="http://schemas.microsoft.com/office/drawing/2014/main" id="{F61F0274-1E24-F419-502B-A4727F1F523F}"/>
              </a:ext>
            </a:extLst>
          </p:cNvPr>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8658225" y="4419600"/>
            <a:ext cx="3276600" cy="2209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1254" name="Text Box 5">
            <a:extLst>
              <a:ext uri="{FF2B5EF4-FFF2-40B4-BE49-F238E27FC236}">
                <a16:creationId xmlns:a16="http://schemas.microsoft.com/office/drawing/2014/main" id="{2797B138-DFE6-CA86-300B-BD4A5F6CD07F}"/>
              </a:ext>
            </a:extLst>
          </p:cNvPr>
          <p:cNvSpPr txBox="1">
            <a:spLocks noChangeArrowheads="1"/>
          </p:cNvSpPr>
          <p:nvPr/>
        </p:nvSpPr>
        <p:spPr bwMode="auto">
          <a:xfrm>
            <a:off x="257174" y="85727"/>
            <a:ext cx="8124825"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99"/>
                </a:solidFill>
                <a:effectLst/>
                <a:uLnTx/>
                <a:uFillTx/>
                <a:latin typeface="Arial Narrow" panose="020B0606020202030204" pitchFamily="34" charset="0"/>
                <a:ea typeface="+mn-ea"/>
                <a:cs typeface="Arial" panose="020B0604020202020204" pitchFamily="34" charset="0"/>
              </a:rPr>
              <a:t>THE CAIAPHAS OSSUARY</a:t>
            </a:r>
            <a:endParaRPr kumimoji="0" lang="en-US" altLang="en-US" sz="2400" b="1" i="0" u="none" strike="noStrike" kern="1200" cap="none" spc="0" normalizeH="0" baseline="0" noProof="0" dirty="0">
              <a:ln>
                <a:noFill/>
              </a:ln>
              <a:solidFill>
                <a:srgbClr val="FFFF99"/>
              </a:solidFill>
              <a:effectLst/>
              <a:uLnTx/>
              <a:uFillTx/>
              <a:latin typeface="Arial Narrow" panose="020B0606020202030204" pitchFamily="34" charset="0"/>
              <a:ea typeface="+mn-ea"/>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2400" b="0" i="1"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In 1990 an ancient tomb chamber was discovered containing several ossuaries (bone boxes for second burial). Among them was an ossuary inscribed with the name “Joseph bar Caiaphas”, almost certainly the same Caiaphas in the gospels whom Josephus calls “Joseph Caiaphas”.</a:t>
            </a:r>
            <a:endParaRPr kumimoji="0" lang="en-US" altLang="en-US" sz="2800" b="0" i="1"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endParaRPr>
          </a:p>
        </p:txBody>
      </p:sp>
    </p:spTree>
    <p:extLst>
      <p:ext uri="{BB962C8B-B14F-4D97-AF65-F5344CB8AC3E}">
        <p14:creationId xmlns:p14="http://schemas.microsoft.com/office/powerpoint/2010/main" val="2405218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CD4E8-EB48-ED8F-D714-85FB45B7819B}"/>
            </a:ext>
          </a:extLst>
        </p:cNvPr>
        <p:cNvGrpSpPr/>
        <p:nvPr/>
      </p:nvGrpSpPr>
      <p:grpSpPr>
        <a:xfrm>
          <a:off x="0" y="0"/>
          <a:ext cx="0" cy="0"/>
          <a:chOff x="0" y="0"/>
          <a:chExt cx="0" cy="0"/>
        </a:xfrm>
      </p:grpSpPr>
      <p:sp>
        <p:nvSpPr>
          <p:cNvPr id="71682" name="Title 1">
            <a:extLst>
              <a:ext uri="{FF2B5EF4-FFF2-40B4-BE49-F238E27FC236}">
                <a16:creationId xmlns:a16="http://schemas.microsoft.com/office/drawing/2014/main" id="{3A874A46-B12C-0AFF-BF40-56D3E3321FA3}"/>
              </a:ext>
            </a:extLst>
          </p:cNvPr>
          <p:cNvSpPr>
            <a:spLocks noGrp="1" noChangeArrowheads="1"/>
          </p:cNvSpPr>
          <p:nvPr>
            <p:ph type="title"/>
          </p:nvPr>
        </p:nvSpPr>
        <p:spPr>
          <a:xfrm>
            <a:off x="2041382" y="750455"/>
            <a:ext cx="7793037" cy="937492"/>
          </a:xfrm>
        </p:spPr>
        <p:txBody>
          <a:bodyPr/>
          <a:lstStyle/>
          <a:p>
            <a:r>
              <a:rPr lang="en-US" altLang="en-US" dirty="0">
                <a:latin typeface="Impact" panose="020B0806030902050204" pitchFamily="34" charset="0"/>
              </a:rPr>
              <a:t>Mark’s Prologue (1:1-15)</a:t>
            </a:r>
          </a:p>
        </p:txBody>
      </p:sp>
      <p:sp>
        <p:nvSpPr>
          <p:cNvPr id="3" name="Content Placeholder 2">
            <a:extLst>
              <a:ext uri="{FF2B5EF4-FFF2-40B4-BE49-F238E27FC236}">
                <a16:creationId xmlns:a16="http://schemas.microsoft.com/office/drawing/2014/main" id="{DB5AADE6-D039-6B8C-343B-58C9242E39BC}"/>
              </a:ext>
            </a:extLst>
          </p:cNvPr>
          <p:cNvSpPr>
            <a:spLocks noGrp="1"/>
          </p:cNvSpPr>
          <p:nvPr>
            <p:ph idx="1"/>
          </p:nvPr>
        </p:nvSpPr>
        <p:spPr>
          <a:xfrm>
            <a:off x="387927" y="2198256"/>
            <a:ext cx="11434618" cy="4659746"/>
          </a:xfrm>
        </p:spPr>
        <p:txBody>
          <a:bodyPr/>
          <a:lstStyle/>
          <a:p>
            <a:pPr marL="0" indent="0">
              <a:buNone/>
              <a:defRPr/>
            </a:pPr>
            <a:r>
              <a:rPr lang="en-US" sz="2400" b="1" dirty="0">
                <a:solidFill>
                  <a:srgbClr val="FF0000"/>
                </a:solidFill>
                <a:effectLst>
                  <a:outerShdw blurRad="38100" dist="38100" dir="2700000" algn="tl">
                    <a:srgbClr val="000000">
                      <a:alpha val="43137"/>
                    </a:srgbClr>
                  </a:outerShdw>
                </a:effectLst>
              </a:rPr>
              <a:t>Mark’s Gospel has a narrative prologue with one unique feature.</a:t>
            </a:r>
          </a:p>
          <a:p>
            <a:pPr>
              <a:defRPr/>
            </a:pPr>
            <a:r>
              <a:rPr lang="en-US" sz="2000" i="1" dirty="0"/>
              <a:t>It is theologically “loaded,” so that Mark immediately offers to the reader the answer to the basic question, “Who is Jesus?”  He is Jesus, the Messiah (1:1).</a:t>
            </a:r>
          </a:p>
          <a:p>
            <a:pPr>
              <a:defRPr/>
            </a:pPr>
            <a:r>
              <a:rPr lang="en-US" sz="2000" i="1" dirty="0"/>
              <a:t>He is the one who has authority to dispense the Holy Spirit (1:8).</a:t>
            </a:r>
          </a:p>
          <a:p>
            <a:pPr>
              <a:defRPr/>
            </a:pPr>
            <a:r>
              <a:rPr lang="en-US" sz="2000" i="1" dirty="0"/>
              <a:t>His identity is confirmed by the heavenly voice, “You are my Beloved Son” (1:11).</a:t>
            </a:r>
          </a:p>
        </p:txBody>
      </p:sp>
      <p:sp>
        <p:nvSpPr>
          <p:cNvPr id="71684" name="Slide Number Placeholder 3">
            <a:extLst>
              <a:ext uri="{FF2B5EF4-FFF2-40B4-BE49-F238E27FC236}">
                <a16:creationId xmlns:a16="http://schemas.microsoft.com/office/drawing/2014/main" id="{7E59DC96-B695-ECFB-945C-E4E7097256AC}"/>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fld id="{49F7FAFD-7C4D-4914-ACAD-1C1B3D6B0519}" type="slidenum">
              <a:rPr kumimoji="0" lang="en-US" altLang="en-US" sz="1400" b="0" i="0" u="none" strike="noStrike" kern="1200" cap="none" spc="0" normalizeH="0" baseline="0" noProof="0" smtClean="0">
                <a:ln>
                  <a:noFill/>
                </a:ln>
                <a:solidFill>
                  <a:srgbClr val="000000"/>
                </a:solidFill>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t>7</a:t>
            </a:fld>
            <a:endParaRPr kumimoji="0" lang="en-US" altLang="en-US" sz="14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525766157"/>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E075B4F-9778-17F6-B450-2848EC29BAFE}"/>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FB36DFAD-AC2F-4650-8057-4BD1050ED1AD}" type="slidenum">
              <a:rPr lang="en-US" altLang="en-US">
                <a:solidFill>
                  <a:srgbClr val="FFFFFF"/>
                </a:solidFill>
              </a:rPr>
              <a:pPr fontAlgn="base">
                <a:spcBef>
                  <a:spcPct val="0"/>
                </a:spcBef>
                <a:spcAft>
                  <a:spcPct val="0"/>
                </a:spcAft>
              </a:pPr>
              <a:t>70</a:t>
            </a:fld>
            <a:endParaRPr lang="en-US" altLang="en-US">
              <a:solidFill>
                <a:srgbClr val="FFFFFF"/>
              </a:solidFill>
            </a:endParaRPr>
          </a:p>
        </p:txBody>
      </p:sp>
      <p:sp>
        <p:nvSpPr>
          <p:cNvPr id="300034" name="Rectangle 2">
            <a:extLst>
              <a:ext uri="{FF2B5EF4-FFF2-40B4-BE49-F238E27FC236}">
                <a16:creationId xmlns:a16="http://schemas.microsoft.com/office/drawing/2014/main" id="{81A893E8-0DE6-5AD2-631C-F53CAD428A13}"/>
              </a:ext>
            </a:extLst>
          </p:cNvPr>
          <p:cNvSpPr>
            <a:spLocks noGrp="1" noChangeArrowheads="1"/>
          </p:cNvSpPr>
          <p:nvPr>
            <p:ph type="title"/>
          </p:nvPr>
        </p:nvSpPr>
        <p:spPr>
          <a:xfrm>
            <a:off x="1981200" y="152400"/>
            <a:ext cx="8229600" cy="1017588"/>
          </a:xfrm>
        </p:spPr>
        <p:txBody>
          <a:bodyPr/>
          <a:lstStyle/>
          <a:p>
            <a:pPr eaLnBrk="1" hangingPunct="1">
              <a:defRPr/>
            </a:pPr>
            <a:r>
              <a:rPr lang="en-US" altLang="en-US" sz="6000">
                <a:latin typeface="Freestyle Script" panose="030804020302050B0404" pitchFamily="66" charset="0"/>
              </a:rPr>
              <a:t>Legal Irregularities</a:t>
            </a:r>
          </a:p>
        </p:txBody>
      </p:sp>
      <p:sp>
        <p:nvSpPr>
          <p:cNvPr id="300035" name="Rectangle 3">
            <a:extLst>
              <a:ext uri="{FF2B5EF4-FFF2-40B4-BE49-F238E27FC236}">
                <a16:creationId xmlns:a16="http://schemas.microsoft.com/office/drawing/2014/main" id="{8332029F-CA27-F745-B0E3-23B14156544D}"/>
              </a:ext>
            </a:extLst>
          </p:cNvPr>
          <p:cNvSpPr>
            <a:spLocks noGrp="1" noChangeArrowheads="1"/>
          </p:cNvSpPr>
          <p:nvPr>
            <p:ph type="body" idx="1"/>
          </p:nvPr>
        </p:nvSpPr>
        <p:spPr>
          <a:xfrm>
            <a:off x="609600" y="1219200"/>
            <a:ext cx="10972800" cy="3686175"/>
          </a:xfrm>
        </p:spPr>
        <p:txBody>
          <a:bodyPr/>
          <a:lstStyle/>
          <a:p>
            <a:pPr eaLnBrk="1" hangingPunct="1">
              <a:buFont typeface="Wingdings" panose="05000000000000000000" pitchFamily="2" charset="2"/>
              <a:buNone/>
              <a:defRPr/>
            </a:pPr>
            <a:r>
              <a:rPr lang="en-US" altLang="en-US" sz="2400" dirty="0">
                <a:solidFill>
                  <a:srgbClr val="00FF99"/>
                </a:solidFill>
                <a:latin typeface="Arial Rounded MT Bold" pitchFamily="34" charset="0"/>
              </a:rPr>
              <a:t>If Jesus’ hearing before the Sanhedrin was a formal trial, there were several breaches in procedure as outlined in the Talmud.</a:t>
            </a:r>
            <a:r>
              <a:rPr lang="en-US" altLang="en-US" sz="2400" dirty="0"/>
              <a:t> </a:t>
            </a:r>
          </a:p>
          <a:p>
            <a:pPr eaLnBrk="1" hangingPunct="1">
              <a:defRPr/>
            </a:pPr>
            <a:r>
              <a:rPr lang="en-US" altLang="en-US" sz="2000" i="1" dirty="0">
                <a:latin typeface="Comic Sans MS" panose="030F0702030302020204" pitchFamily="66" charset="0"/>
              </a:rPr>
              <a:t>A trial at the high priest’s home was illegal.</a:t>
            </a:r>
          </a:p>
          <a:p>
            <a:pPr eaLnBrk="1" hangingPunct="1">
              <a:defRPr/>
            </a:pPr>
            <a:r>
              <a:rPr lang="en-US" altLang="en-US" sz="2000" i="1" dirty="0">
                <a:latin typeface="Comic Sans MS" panose="030F0702030302020204" pitchFamily="66" charset="0"/>
              </a:rPr>
              <a:t>A trial at night was illegal.</a:t>
            </a:r>
          </a:p>
          <a:p>
            <a:pPr eaLnBrk="1" hangingPunct="1">
              <a:defRPr/>
            </a:pPr>
            <a:r>
              <a:rPr lang="en-US" altLang="en-US" sz="2000" i="1" dirty="0">
                <a:latin typeface="Comic Sans MS" panose="030F0702030302020204" pitchFamily="66" charset="0"/>
              </a:rPr>
              <a:t>A trial during a festival was illegal.</a:t>
            </a:r>
          </a:p>
          <a:p>
            <a:pPr eaLnBrk="1" hangingPunct="1">
              <a:defRPr/>
            </a:pPr>
            <a:r>
              <a:rPr lang="en-US" altLang="en-US" sz="2000" i="1" dirty="0">
                <a:latin typeface="Comic Sans MS" panose="030F0702030302020204" pitchFamily="66" charset="0"/>
              </a:rPr>
              <a:t>A capital crime resulting in a guilty verdict could not be settled in a single session.</a:t>
            </a:r>
          </a:p>
          <a:p>
            <a:pPr eaLnBrk="1" hangingPunct="1">
              <a:defRPr/>
            </a:pPr>
            <a:endParaRPr lang="en-US" altLang="en-US" sz="2400" i="1" dirty="0">
              <a:latin typeface="Comic Sans MS" panose="030F0702030302020204" pitchFamily="66" charset="0"/>
            </a:endParaRPr>
          </a:p>
        </p:txBody>
      </p:sp>
      <p:sp>
        <p:nvSpPr>
          <p:cNvPr id="300036" name="Text Box 4">
            <a:extLst>
              <a:ext uri="{FF2B5EF4-FFF2-40B4-BE49-F238E27FC236}">
                <a16:creationId xmlns:a16="http://schemas.microsoft.com/office/drawing/2014/main" id="{56CEE67E-0608-C842-DB2E-A8E4BC4B1383}"/>
              </a:ext>
            </a:extLst>
          </p:cNvPr>
          <p:cNvSpPr txBox="1">
            <a:spLocks noChangeArrowheads="1"/>
          </p:cNvSpPr>
          <p:nvPr/>
        </p:nvSpPr>
        <p:spPr bwMode="auto">
          <a:xfrm>
            <a:off x="609599" y="5105400"/>
            <a:ext cx="10972799" cy="830997"/>
          </a:xfrm>
          <a:prstGeom prst="rect">
            <a:avLst/>
          </a:prstGeom>
          <a:solidFill>
            <a:srgbClr val="0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en-US" altLang="en-US" sz="2400">
                <a:solidFill>
                  <a:srgbClr val="FF9900"/>
                </a:solidFill>
                <a:latin typeface="Eras Demi ITC" panose="020B0805030504020804" pitchFamily="34" charset="0"/>
              </a:rPr>
              <a:t>Hence, either Jesus’ trial was not a “formal” trial, or else, the Sanhedrin acted out of desperation, throwing out their own judicial procedure.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00035">
                                            <p:txEl>
                                              <p:pRg st="0" end="0"/>
                                            </p:txEl>
                                          </p:spTgt>
                                        </p:tgtEl>
                                        <p:attrNameLst>
                                          <p:attrName>style.visibility</p:attrName>
                                        </p:attrNameLst>
                                      </p:cBhvr>
                                      <p:to>
                                        <p:strVal val="visible"/>
                                      </p:to>
                                    </p:set>
                                    <p:anim calcmode="lin" valueType="num">
                                      <p:cBhvr>
                                        <p:cTn id="7" dur="500" fill="hold"/>
                                        <p:tgtEl>
                                          <p:spTgt spid="3000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003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00035">
                                            <p:txEl>
                                              <p:pRg st="1" end="1"/>
                                            </p:txEl>
                                          </p:spTgt>
                                        </p:tgtEl>
                                        <p:attrNameLst>
                                          <p:attrName>style.visibility</p:attrName>
                                        </p:attrNameLst>
                                      </p:cBhvr>
                                      <p:to>
                                        <p:strVal val="visible"/>
                                      </p:to>
                                    </p:set>
                                    <p:anim calcmode="lin" valueType="num">
                                      <p:cBhvr additive="base">
                                        <p:cTn id="13" dur="500" fill="hold"/>
                                        <p:tgtEl>
                                          <p:spTgt spid="3000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00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00035">
                                            <p:txEl>
                                              <p:pRg st="2" end="2"/>
                                            </p:txEl>
                                          </p:spTgt>
                                        </p:tgtEl>
                                        <p:attrNameLst>
                                          <p:attrName>style.visibility</p:attrName>
                                        </p:attrNameLst>
                                      </p:cBhvr>
                                      <p:to>
                                        <p:strVal val="visible"/>
                                      </p:to>
                                    </p:set>
                                    <p:anim calcmode="lin" valueType="num">
                                      <p:cBhvr additive="base">
                                        <p:cTn id="19" dur="500" fill="hold"/>
                                        <p:tgtEl>
                                          <p:spTgt spid="3000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00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00035">
                                            <p:txEl>
                                              <p:pRg st="3" end="3"/>
                                            </p:txEl>
                                          </p:spTgt>
                                        </p:tgtEl>
                                        <p:attrNameLst>
                                          <p:attrName>style.visibility</p:attrName>
                                        </p:attrNameLst>
                                      </p:cBhvr>
                                      <p:to>
                                        <p:strVal val="visible"/>
                                      </p:to>
                                    </p:set>
                                    <p:anim calcmode="lin" valueType="num">
                                      <p:cBhvr additive="base">
                                        <p:cTn id="25" dur="500" fill="hold"/>
                                        <p:tgtEl>
                                          <p:spTgt spid="3000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00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00035">
                                            <p:txEl>
                                              <p:pRg st="4" end="4"/>
                                            </p:txEl>
                                          </p:spTgt>
                                        </p:tgtEl>
                                        <p:attrNameLst>
                                          <p:attrName>style.visibility</p:attrName>
                                        </p:attrNameLst>
                                      </p:cBhvr>
                                      <p:to>
                                        <p:strVal val="visible"/>
                                      </p:to>
                                    </p:set>
                                    <p:anim calcmode="lin" valueType="num">
                                      <p:cBhvr additive="base">
                                        <p:cTn id="31" dur="500" fill="hold"/>
                                        <p:tgtEl>
                                          <p:spTgt spid="30003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003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nodeType="clickEffect">
                                  <p:stCondLst>
                                    <p:cond delay="0"/>
                                  </p:stCondLst>
                                  <p:childTnLst>
                                    <p:set>
                                      <p:cBhvr>
                                        <p:cTn id="36" dur="1" fill="hold">
                                          <p:stCondLst>
                                            <p:cond delay="0"/>
                                          </p:stCondLst>
                                        </p:cTn>
                                        <p:tgtEl>
                                          <p:spTgt spid="300036"/>
                                        </p:tgtEl>
                                        <p:attrNameLst>
                                          <p:attrName>style.visibility</p:attrName>
                                        </p:attrNameLst>
                                      </p:cBhvr>
                                      <p:to>
                                        <p:strVal val="visible"/>
                                      </p:to>
                                    </p:set>
                                    <p:anim calcmode="lin" valueType="num">
                                      <p:cBhvr>
                                        <p:cTn id="37" dur="500" fill="hold"/>
                                        <p:tgtEl>
                                          <p:spTgt spid="300036"/>
                                        </p:tgtEl>
                                        <p:attrNameLst>
                                          <p:attrName>ppt_w</p:attrName>
                                        </p:attrNameLst>
                                      </p:cBhvr>
                                      <p:tavLst>
                                        <p:tav tm="0">
                                          <p:val>
                                            <p:fltVal val="0"/>
                                          </p:val>
                                        </p:tav>
                                        <p:tav tm="100000">
                                          <p:val>
                                            <p:strVal val="#ppt_w"/>
                                          </p:val>
                                        </p:tav>
                                      </p:tavLst>
                                    </p:anim>
                                    <p:anim calcmode="lin" valueType="num">
                                      <p:cBhvr>
                                        <p:cTn id="38" dur="500" fill="hold"/>
                                        <p:tgtEl>
                                          <p:spTgt spid="3000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3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BE881021-9979-DB14-391F-BBAB422F2B75}"/>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9A748EF1-A109-4CA4-8736-B43458D221E2}" type="slidenum">
              <a:rPr lang="en-US" altLang="en-US">
                <a:solidFill>
                  <a:srgbClr val="FFFFFF"/>
                </a:solidFill>
              </a:rPr>
              <a:pPr fontAlgn="base">
                <a:spcBef>
                  <a:spcPct val="0"/>
                </a:spcBef>
                <a:spcAft>
                  <a:spcPct val="0"/>
                </a:spcAft>
              </a:pPr>
              <a:t>71</a:t>
            </a:fld>
            <a:endParaRPr lang="en-US" altLang="en-US">
              <a:solidFill>
                <a:srgbClr val="FFFFFF"/>
              </a:solidFill>
            </a:endParaRPr>
          </a:p>
        </p:txBody>
      </p:sp>
      <p:sp>
        <p:nvSpPr>
          <p:cNvPr id="303106" name="Rectangle 2">
            <a:extLst>
              <a:ext uri="{FF2B5EF4-FFF2-40B4-BE49-F238E27FC236}">
                <a16:creationId xmlns:a16="http://schemas.microsoft.com/office/drawing/2014/main" id="{6DB3029D-ACDF-31BC-1847-88CD10976744}"/>
              </a:ext>
            </a:extLst>
          </p:cNvPr>
          <p:cNvSpPr>
            <a:spLocks noGrp="1" noChangeArrowheads="1"/>
          </p:cNvSpPr>
          <p:nvPr>
            <p:ph type="title"/>
          </p:nvPr>
        </p:nvSpPr>
        <p:spPr>
          <a:xfrm>
            <a:off x="609600" y="277813"/>
            <a:ext cx="10972800" cy="936625"/>
          </a:xfrm>
        </p:spPr>
        <p:txBody>
          <a:bodyPr/>
          <a:lstStyle/>
          <a:p>
            <a:pPr eaLnBrk="1" hangingPunct="1">
              <a:defRPr/>
            </a:pPr>
            <a:r>
              <a:rPr lang="en-US" altLang="en-US" sz="6600" dirty="0">
                <a:latin typeface="Freestyle Script" panose="030804020302050B0404" pitchFamily="66" charset="0"/>
              </a:rPr>
              <a:t>The Climax in the Jewish Stage</a:t>
            </a:r>
          </a:p>
        </p:txBody>
      </p:sp>
      <p:sp>
        <p:nvSpPr>
          <p:cNvPr id="303107" name="Rectangle 3">
            <a:extLst>
              <a:ext uri="{FF2B5EF4-FFF2-40B4-BE49-F238E27FC236}">
                <a16:creationId xmlns:a16="http://schemas.microsoft.com/office/drawing/2014/main" id="{AE77E146-2747-06FA-92DA-D57C06BDE6B7}"/>
              </a:ext>
            </a:extLst>
          </p:cNvPr>
          <p:cNvSpPr>
            <a:spLocks noGrp="1" noChangeArrowheads="1"/>
          </p:cNvSpPr>
          <p:nvPr>
            <p:ph type="body" idx="1"/>
          </p:nvPr>
        </p:nvSpPr>
        <p:spPr>
          <a:xfrm>
            <a:off x="609599" y="1371600"/>
            <a:ext cx="10887075" cy="5486400"/>
          </a:xfrm>
        </p:spPr>
        <p:txBody>
          <a:bodyPr/>
          <a:lstStyle/>
          <a:p>
            <a:pPr eaLnBrk="1" hangingPunct="1">
              <a:lnSpc>
                <a:spcPct val="90000"/>
              </a:lnSpc>
              <a:buFont typeface="Wingdings" panose="05000000000000000000" pitchFamily="2" charset="2"/>
              <a:buNone/>
              <a:defRPr/>
            </a:pPr>
            <a:r>
              <a:rPr lang="en-US" altLang="en-US" sz="2400" dirty="0">
                <a:solidFill>
                  <a:srgbClr val="00FF99"/>
                </a:solidFill>
                <a:latin typeface="Arial Rounded MT Bold" pitchFamily="34" charset="0"/>
              </a:rPr>
              <a:t>Though a number of witnesses were interviewed, none were able to offer substantial grounds for an execution (26:59-60).</a:t>
            </a:r>
          </a:p>
          <a:p>
            <a:pPr eaLnBrk="1" hangingPunct="1">
              <a:lnSpc>
                <a:spcPct val="90000"/>
              </a:lnSpc>
              <a:defRPr/>
            </a:pPr>
            <a:r>
              <a:rPr lang="en-US" altLang="en-US" sz="2000" i="1" dirty="0">
                <a:latin typeface="Comic Sans MS" panose="030F0702030302020204" pitchFamily="66" charset="0"/>
              </a:rPr>
              <a:t>At last, two witnesses recalled Jesus’ words about destroying and rebuilding the temple (26:61).</a:t>
            </a:r>
          </a:p>
          <a:p>
            <a:pPr eaLnBrk="1" hangingPunct="1">
              <a:lnSpc>
                <a:spcPct val="90000"/>
              </a:lnSpc>
              <a:defRPr/>
            </a:pPr>
            <a:r>
              <a:rPr lang="en-US" altLang="en-US" sz="2000" i="1" dirty="0">
                <a:latin typeface="Comic Sans MS" panose="030F0702030302020204" pitchFamily="66" charset="0"/>
              </a:rPr>
              <a:t>This was a sustainable capital charge if it could be demonstrated that Jesus intended violence against the temple; however, Jesus’ silence left the charge ambiguous.</a:t>
            </a:r>
          </a:p>
          <a:p>
            <a:pPr eaLnBrk="1" hangingPunct="1">
              <a:lnSpc>
                <a:spcPct val="90000"/>
              </a:lnSpc>
              <a:defRPr/>
            </a:pPr>
            <a:r>
              <a:rPr lang="en-US" altLang="en-US" sz="2000" i="1" dirty="0">
                <a:latin typeface="Comic Sans MS" panose="030F0702030302020204" pitchFamily="66" charset="0"/>
              </a:rPr>
              <a:t>Hence, the High Priest put Jesus on oath, and Jesus’ response, in which he identified himself with the heavenly Son of Man (cf. Da. 7:13-14), was taken as blasphemy (26:64-68).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03107">
                                            <p:txEl>
                                              <p:pRg st="0" end="0"/>
                                            </p:txEl>
                                          </p:spTgt>
                                        </p:tgtEl>
                                        <p:attrNameLst>
                                          <p:attrName>style.visibility</p:attrName>
                                        </p:attrNameLst>
                                      </p:cBhvr>
                                      <p:to>
                                        <p:strVal val="visible"/>
                                      </p:to>
                                    </p:set>
                                    <p:anim calcmode="lin" valueType="num">
                                      <p:cBhvr>
                                        <p:cTn id="7" dur="500" fill="hold"/>
                                        <p:tgtEl>
                                          <p:spTgt spid="30310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310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03107">
                                            <p:txEl>
                                              <p:pRg st="1" end="1"/>
                                            </p:txEl>
                                          </p:spTgt>
                                        </p:tgtEl>
                                        <p:attrNameLst>
                                          <p:attrName>style.visibility</p:attrName>
                                        </p:attrNameLst>
                                      </p:cBhvr>
                                      <p:to>
                                        <p:strVal val="visible"/>
                                      </p:to>
                                    </p:set>
                                    <p:anim calcmode="lin" valueType="num">
                                      <p:cBhvr additive="base">
                                        <p:cTn id="13" dur="500" fill="hold"/>
                                        <p:tgtEl>
                                          <p:spTgt spid="3031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31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03107">
                                            <p:txEl>
                                              <p:pRg st="2" end="2"/>
                                            </p:txEl>
                                          </p:spTgt>
                                        </p:tgtEl>
                                        <p:attrNameLst>
                                          <p:attrName>style.visibility</p:attrName>
                                        </p:attrNameLst>
                                      </p:cBhvr>
                                      <p:to>
                                        <p:strVal val="visible"/>
                                      </p:to>
                                    </p:set>
                                    <p:anim calcmode="lin" valueType="num">
                                      <p:cBhvr additive="base">
                                        <p:cTn id="19" dur="500" fill="hold"/>
                                        <p:tgtEl>
                                          <p:spTgt spid="3031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31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03107">
                                            <p:txEl>
                                              <p:pRg st="3" end="3"/>
                                            </p:txEl>
                                          </p:spTgt>
                                        </p:tgtEl>
                                        <p:attrNameLst>
                                          <p:attrName>style.visibility</p:attrName>
                                        </p:attrNameLst>
                                      </p:cBhvr>
                                      <p:to>
                                        <p:strVal val="visible"/>
                                      </p:to>
                                    </p:set>
                                    <p:anim calcmode="lin" valueType="num">
                                      <p:cBhvr additive="base">
                                        <p:cTn id="25" dur="500" fill="hold"/>
                                        <p:tgtEl>
                                          <p:spTgt spid="30310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310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rgbClr val="404000"/>
        </a:solidFill>
        <a:effectLst/>
      </p:bgPr>
    </p:bg>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B9A5034C-AF43-3E1D-4E72-D34EE2B7CA27}"/>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F3BDA8C0-D292-4229-85F9-FF02FE5B1FC8}" type="slidenum">
              <a:rPr lang="en-US" altLang="en-US">
                <a:solidFill>
                  <a:srgbClr val="FFFFFF"/>
                </a:solidFill>
              </a:rPr>
              <a:pPr fontAlgn="base">
                <a:spcBef>
                  <a:spcPct val="0"/>
                </a:spcBef>
                <a:spcAft>
                  <a:spcPct val="0"/>
                </a:spcAft>
              </a:pPr>
              <a:t>72</a:t>
            </a:fld>
            <a:endParaRPr lang="en-US" altLang="en-US">
              <a:solidFill>
                <a:srgbClr val="FFFFFF"/>
              </a:solidFill>
            </a:endParaRPr>
          </a:p>
        </p:txBody>
      </p:sp>
      <p:sp>
        <p:nvSpPr>
          <p:cNvPr id="308226" name="Rectangle 2">
            <a:extLst>
              <a:ext uri="{FF2B5EF4-FFF2-40B4-BE49-F238E27FC236}">
                <a16:creationId xmlns:a16="http://schemas.microsoft.com/office/drawing/2014/main" id="{872B5DA9-415E-DE6B-96BA-5BB445216D0D}"/>
              </a:ext>
            </a:extLst>
          </p:cNvPr>
          <p:cNvSpPr>
            <a:spLocks noGrp="1" noChangeArrowheads="1"/>
          </p:cNvSpPr>
          <p:nvPr>
            <p:ph type="title"/>
          </p:nvPr>
        </p:nvSpPr>
        <p:spPr>
          <a:xfrm>
            <a:off x="5553075" y="401639"/>
            <a:ext cx="3886200" cy="941387"/>
          </a:xfrm>
        </p:spPr>
        <p:txBody>
          <a:bodyPr/>
          <a:lstStyle/>
          <a:p>
            <a:pPr eaLnBrk="1" hangingPunct="1">
              <a:defRPr/>
            </a:pPr>
            <a:r>
              <a:rPr lang="en-US" altLang="en-US" sz="3600" dirty="0">
                <a:solidFill>
                  <a:srgbClr val="FFFF99"/>
                </a:solidFill>
              </a:rPr>
              <a:t>Pilate Inscription</a:t>
            </a:r>
          </a:p>
        </p:txBody>
      </p:sp>
      <p:sp>
        <p:nvSpPr>
          <p:cNvPr id="308227" name="Rectangle 3">
            <a:extLst>
              <a:ext uri="{FF2B5EF4-FFF2-40B4-BE49-F238E27FC236}">
                <a16:creationId xmlns:a16="http://schemas.microsoft.com/office/drawing/2014/main" id="{2710D586-EF14-0C4F-20AE-ACB27031EEDD}"/>
              </a:ext>
            </a:extLst>
          </p:cNvPr>
          <p:cNvSpPr>
            <a:spLocks noGrp="1" noChangeArrowheads="1"/>
          </p:cNvSpPr>
          <p:nvPr>
            <p:ph type="body" sz="half" idx="2"/>
          </p:nvPr>
        </p:nvSpPr>
        <p:spPr>
          <a:xfrm>
            <a:off x="5715001" y="1793876"/>
            <a:ext cx="6029324" cy="4530725"/>
          </a:xfrm>
        </p:spPr>
        <p:txBody>
          <a:bodyPr/>
          <a:lstStyle/>
          <a:p>
            <a:pPr eaLnBrk="1" hangingPunct="1">
              <a:lnSpc>
                <a:spcPct val="90000"/>
              </a:lnSpc>
              <a:buFont typeface="Wingdings" panose="05000000000000000000" pitchFamily="2" charset="2"/>
              <a:buNone/>
              <a:defRPr/>
            </a:pPr>
            <a:r>
              <a:rPr lang="en-US" altLang="en-US" sz="2000" dirty="0"/>
              <a:t>This1st century inscription, naming Pontius Pilate, was discovered in the excavations of 1959-1963 in Caesarea Maritima, the provincial Roman capital of Palestine.</a:t>
            </a:r>
          </a:p>
          <a:p>
            <a:pPr eaLnBrk="1" hangingPunct="1">
              <a:lnSpc>
                <a:spcPct val="90000"/>
              </a:lnSpc>
              <a:buFont typeface="Wingdings" panose="05000000000000000000" pitchFamily="2" charset="2"/>
              <a:buNone/>
              <a:defRPr/>
            </a:pPr>
            <a:r>
              <a:rPr lang="en-US" altLang="en-US" sz="2000" dirty="0"/>
              <a:t>It reads:  </a:t>
            </a:r>
            <a:r>
              <a:rPr lang="en-US" altLang="en-US" sz="2000" i="1" dirty="0">
                <a:solidFill>
                  <a:srgbClr val="FFFF66"/>
                </a:solidFill>
              </a:rPr>
              <a:t>Pontius Pilate, the Prefect of Judea, has dedicated to the people of Caesarea a temple in honor of Tiberius.</a:t>
            </a:r>
            <a:r>
              <a:rPr lang="en-US" altLang="en-US" sz="2000" dirty="0"/>
              <a:t> </a:t>
            </a:r>
          </a:p>
          <a:p>
            <a:pPr eaLnBrk="1" hangingPunct="1">
              <a:lnSpc>
                <a:spcPct val="90000"/>
              </a:lnSpc>
              <a:buFont typeface="Wingdings" panose="05000000000000000000" pitchFamily="2" charset="2"/>
              <a:buNone/>
              <a:defRPr/>
            </a:pPr>
            <a:r>
              <a:rPr lang="en-US" altLang="en-US" sz="2000" dirty="0"/>
              <a:t>Though the inscription is damaged, the Latin words “Tiberius”, “Pilate” and “Caesarea” can be made out.</a:t>
            </a:r>
          </a:p>
        </p:txBody>
      </p:sp>
      <p:pic>
        <p:nvPicPr>
          <p:cNvPr id="201733" name="Picture 4" descr="NTA232">
            <a:extLst>
              <a:ext uri="{FF2B5EF4-FFF2-40B4-BE49-F238E27FC236}">
                <a16:creationId xmlns:a16="http://schemas.microsoft.com/office/drawing/2014/main" id="{B6F0281E-7439-5D86-B93F-6A5D5FEA23A6}"/>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609600" y="0"/>
            <a:ext cx="46228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A32D88C-9AF7-A291-6ED0-40532A24B5D6}"/>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A14B0345-8C53-42FF-85DB-82EC2A290700}" type="slidenum">
              <a:rPr lang="en-US" altLang="en-US">
                <a:solidFill>
                  <a:srgbClr val="FFFFFF"/>
                </a:solidFill>
              </a:rPr>
              <a:pPr fontAlgn="base">
                <a:spcBef>
                  <a:spcPct val="0"/>
                </a:spcBef>
                <a:spcAft>
                  <a:spcPct val="0"/>
                </a:spcAft>
              </a:pPr>
              <a:t>73</a:t>
            </a:fld>
            <a:endParaRPr lang="en-US" altLang="en-US">
              <a:solidFill>
                <a:srgbClr val="FFFFFF"/>
              </a:solidFill>
            </a:endParaRPr>
          </a:p>
        </p:txBody>
      </p:sp>
      <p:sp>
        <p:nvSpPr>
          <p:cNvPr id="309250" name="Rectangle 2">
            <a:extLst>
              <a:ext uri="{FF2B5EF4-FFF2-40B4-BE49-F238E27FC236}">
                <a16:creationId xmlns:a16="http://schemas.microsoft.com/office/drawing/2014/main" id="{85DF9C4E-2B0A-A49F-E67F-1DEE3A75AABB}"/>
              </a:ext>
            </a:extLst>
          </p:cNvPr>
          <p:cNvSpPr>
            <a:spLocks noGrp="1" noChangeArrowheads="1"/>
          </p:cNvSpPr>
          <p:nvPr>
            <p:ph type="title"/>
          </p:nvPr>
        </p:nvSpPr>
        <p:spPr>
          <a:xfrm>
            <a:off x="1752600" y="152400"/>
            <a:ext cx="8686800" cy="990600"/>
          </a:xfrm>
        </p:spPr>
        <p:txBody>
          <a:bodyPr/>
          <a:lstStyle/>
          <a:p>
            <a:pPr eaLnBrk="1" hangingPunct="1">
              <a:defRPr/>
            </a:pPr>
            <a:r>
              <a:rPr lang="en-US" altLang="en-US" sz="4000">
                <a:solidFill>
                  <a:schemeClr val="folHlink"/>
                </a:solidFill>
                <a:latin typeface="Eras Demi ITC" pitchFamily="34" charset="0"/>
              </a:rPr>
              <a:t>The Hearing Before Pilate</a:t>
            </a:r>
            <a:r>
              <a:rPr lang="en-US" altLang="en-US" sz="4000">
                <a:solidFill>
                  <a:schemeClr val="folHlink"/>
                </a:solidFill>
              </a:rPr>
              <a:t> </a:t>
            </a:r>
            <a:r>
              <a:rPr lang="en-US" altLang="en-US" sz="2400">
                <a:solidFill>
                  <a:schemeClr val="folHlink"/>
                </a:solidFill>
              </a:rPr>
              <a:t>(27:11-26)</a:t>
            </a:r>
            <a:endParaRPr lang="en-US" altLang="en-US" sz="4000">
              <a:solidFill>
                <a:schemeClr val="folHlink"/>
              </a:solidFill>
            </a:endParaRPr>
          </a:p>
        </p:txBody>
      </p:sp>
      <p:sp>
        <p:nvSpPr>
          <p:cNvPr id="309251" name="Rectangle 3">
            <a:extLst>
              <a:ext uri="{FF2B5EF4-FFF2-40B4-BE49-F238E27FC236}">
                <a16:creationId xmlns:a16="http://schemas.microsoft.com/office/drawing/2014/main" id="{A1B5A6D2-E633-B9D9-100D-903BE5FDDD89}"/>
              </a:ext>
            </a:extLst>
          </p:cNvPr>
          <p:cNvSpPr>
            <a:spLocks noGrp="1" noChangeArrowheads="1"/>
          </p:cNvSpPr>
          <p:nvPr>
            <p:ph type="body" idx="1"/>
          </p:nvPr>
        </p:nvSpPr>
        <p:spPr>
          <a:xfrm>
            <a:off x="609599" y="1143000"/>
            <a:ext cx="11077575" cy="5105400"/>
          </a:xfrm>
        </p:spPr>
        <p:txBody>
          <a:bodyPr/>
          <a:lstStyle/>
          <a:p>
            <a:pPr eaLnBrk="1" hangingPunct="1">
              <a:buFont typeface="Wingdings" panose="05000000000000000000" pitchFamily="2" charset="2"/>
              <a:buNone/>
              <a:defRPr/>
            </a:pPr>
            <a:r>
              <a:rPr lang="en-US" altLang="en-US" sz="2400" b="1" dirty="0">
                <a:solidFill>
                  <a:srgbClr val="FFCC00"/>
                </a:solidFill>
              </a:rPr>
              <a:t>The Roman Governor had the final decision in matters of execution (cf. Jn. 18:31b; 19:10), and this policy is corroborated by Flavius Josephus (Antiquities xviii.1.1).</a:t>
            </a:r>
            <a:endParaRPr lang="en-US" altLang="en-US" sz="2400" b="1" i="1" dirty="0">
              <a:solidFill>
                <a:srgbClr val="FFCC00"/>
              </a:solidFill>
              <a:latin typeface="Arial Narrow" panose="020B0606020202030204" pitchFamily="34" charset="0"/>
            </a:endParaRPr>
          </a:p>
          <a:p>
            <a:pPr eaLnBrk="1" hangingPunct="1">
              <a:defRPr/>
            </a:pPr>
            <a:r>
              <a:rPr lang="en-US" altLang="en-US" sz="2000" i="1" dirty="0">
                <a:latin typeface="Arial Narrow" panose="020B0606020202030204" pitchFamily="34" charset="0"/>
              </a:rPr>
              <a:t>Pilate seemed to suspect that this issue was more religious than political, which explains his reluctance to give an execution order. Jesus might be a religious eccentric, but he was no threat to Rome, and Pilate knew it.</a:t>
            </a:r>
          </a:p>
          <a:p>
            <a:pPr eaLnBrk="1" hangingPunct="1">
              <a:defRPr/>
            </a:pPr>
            <a:r>
              <a:rPr lang="en-US" altLang="en-US" sz="2000" i="1" dirty="0">
                <a:latin typeface="Arial Narrow" panose="020B0606020202030204" pitchFamily="34" charset="0"/>
              </a:rPr>
              <a:t>He even attempted to release Jesus.</a:t>
            </a:r>
          </a:p>
          <a:p>
            <a:pPr eaLnBrk="1" hangingPunct="1">
              <a:defRPr/>
            </a:pPr>
            <a:r>
              <a:rPr lang="en-US" altLang="en-US" sz="2000" i="1" dirty="0">
                <a:latin typeface="Arial Narrow" panose="020B0606020202030204" pitchFamily="34" charset="0"/>
              </a:rPr>
              <a:t>Still, the Sanhedrin pressed for an execution and called for the release of Barabbas.</a:t>
            </a:r>
          </a:p>
          <a:p>
            <a:pPr eaLnBrk="1" hangingPunct="1">
              <a:defRPr/>
            </a:pPr>
            <a:r>
              <a:rPr lang="en-US" altLang="en-US" sz="2000" i="1" dirty="0">
                <a:latin typeface="Arial Narrow" panose="020B0606020202030204" pitchFamily="34" charset="0"/>
              </a:rPr>
              <a:t>Pilate consented to Jesus’ execution and delivered Jesus over for scourging.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09251">
                                            <p:txEl>
                                              <p:pRg st="0" end="0"/>
                                            </p:txEl>
                                          </p:spTgt>
                                        </p:tgtEl>
                                        <p:attrNameLst>
                                          <p:attrName>style.visibility</p:attrName>
                                        </p:attrNameLst>
                                      </p:cBhvr>
                                      <p:to>
                                        <p:strVal val="visible"/>
                                      </p:to>
                                    </p:set>
                                    <p:anim calcmode="lin" valueType="num">
                                      <p:cBhvr>
                                        <p:cTn id="7" dur="500" fill="hold"/>
                                        <p:tgtEl>
                                          <p:spTgt spid="3092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925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09251">
                                            <p:txEl>
                                              <p:pRg st="1" end="1"/>
                                            </p:txEl>
                                          </p:spTgt>
                                        </p:tgtEl>
                                        <p:attrNameLst>
                                          <p:attrName>style.visibility</p:attrName>
                                        </p:attrNameLst>
                                      </p:cBhvr>
                                      <p:to>
                                        <p:strVal val="visible"/>
                                      </p:to>
                                    </p:set>
                                    <p:anim calcmode="lin" valueType="num">
                                      <p:cBhvr additive="base">
                                        <p:cTn id="13" dur="500" fill="hold"/>
                                        <p:tgtEl>
                                          <p:spTgt spid="3092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92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09251">
                                            <p:txEl>
                                              <p:pRg st="2" end="2"/>
                                            </p:txEl>
                                          </p:spTgt>
                                        </p:tgtEl>
                                        <p:attrNameLst>
                                          <p:attrName>style.visibility</p:attrName>
                                        </p:attrNameLst>
                                      </p:cBhvr>
                                      <p:to>
                                        <p:strVal val="visible"/>
                                      </p:to>
                                    </p:set>
                                    <p:anim calcmode="lin" valueType="num">
                                      <p:cBhvr additive="base">
                                        <p:cTn id="19" dur="500" fill="hold"/>
                                        <p:tgtEl>
                                          <p:spTgt spid="3092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92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09251">
                                            <p:txEl>
                                              <p:pRg st="3" end="3"/>
                                            </p:txEl>
                                          </p:spTgt>
                                        </p:tgtEl>
                                        <p:attrNameLst>
                                          <p:attrName>style.visibility</p:attrName>
                                        </p:attrNameLst>
                                      </p:cBhvr>
                                      <p:to>
                                        <p:strVal val="visible"/>
                                      </p:to>
                                    </p:set>
                                    <p:anim calcmode="lin" valueType="num">
                                      <p:cBhvr additive="base">
                                        <p:cTn id="25" dur="500" fill="hold"/>
                                        <p:tgtEl>
                                          <p:spTgt spid="30925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92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09251">
                                            <p:txEl>
                                              <p:pRg st="4" end="4"/>
                                            </p:txEl>
                                          </p:spTgt>
                                        </p:tgtEl>
                                        <p:attrNameLst>
                                          <p:attrName>style.visibility</p:attrName>
                                        </p:attrNameLst>
                                      </p:cBhvr>
                                      <p:to>
                                        <p:strVal val="visible"/>
                                      </p:to>
                                    </p:set>
                                    <p:anim calcmode="lin" valueType="num">
                                      <p:cBhvr additive="base">
                                        <p:cTn id="31" dur="500" fill="hold"/>
                                        <p:tgtEl>
                                          <p:spTgt spid="30925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925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rgbClr val="404000"/>
        </a:solidFill>
        <a:effectLst/>
      </p:bgPr>
    </p:bg>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B8E0940B-3A3F-11D1-2C76-0CDCC0BE49D0}"/>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E6D30F45-7046-47BF-9DCD-9BB563343ABC}" type="slidenum">
              <a:rPr lang="en-US" altLang="en-US">
                <a:solidFill>
                  <a:srgbClr val="FFFFFF"/>
                </a:solidFill>
              </a:rPr>
              <a:pPr fontAlgn="base">
                <a:spcBef>
                  <a:spcPct val="0"/>
                </a:spcBef>
                <a:spcAft>
                  <a:spcPct val="0"/>
                </a:spcAft>
              </a:pPr>
              <a:t>74</a:t>
            </a:fld>
            <a:endParaRPr lang="en-US" altLang="en-US">
              <a:solidFill>
                <a:srgbClr val="FFFFFF"/>
              </a:solidFill>
            </a:endParaRPr>
          </a:p>
        </p:txBody>
      </p:sp>
      <p:sp>
        <p:nvSpPr>
          <p:cNvPr id="312322" name="Rectangle 2">
            <a:extLst>
              <a:ext uri="{FF2B5EF4-FFF2-40B4-BE49-F238E27FC236}">
                <a16:creationId xmlns:a16="http://schemas.microsoft.com/office/drawing/2014/main" id="{2E1D49AB-2556-5FF4-BC61-DE4953859D14}"/>
              </a:ext>
            </a:extLst>
          </p:cNvPr>
          <p:cNvSpPr>
            <a:spLocks noGrp="1" noChangeArrowheads="1"/>
          </p:cNvSpPr>
          <p:nvPr>
            <p:ph type="body" sz="half" idx="1"/>
          </p:nvPr>
        </p:nvSpPr>
        <p:spPr/>
        <p:txBody>
          <a:bodyPr/>
          <a:lstStyle/>
          <a:p>
            <a:pPr algn="r" eaLnBrk="1" hangingPunct="1">
              <a:buFont typeface="Wingdings" panose="05000000000000000000" pitchFamily="2" charset="2"/>
              <a:buNone/>
              <a:defRPr/>
            </a:pPr>
            <a:r>
              <a:rPr lang="en-US" altLang="en-US" sz="2800">
                <a:latin typeface="Eras Demi ITC" pitchFamily="34" charset="0"/>
              </a:rPr>
              <a:t>The Via Dolorosa (way of suffering)</a:t>
            </a:r>
          </a:p>
          <a:p>
            <a:pPr algn="r" eaLnBrk="1" hangingPunct="1">
              <a:buFont typeface="Wingdings" panose="05000000000000000000" pitchFamily="2" charset="2"/>
              <a:buNone/>
              <a:defRPr/>
            </a:pPr>
            <a:endParaRPr lang="en-US" altLang="en-US" sz="2400" i="1"/>
          </a:p>
          <a:p>
            <a:pPr algn="r" eaLnBrk="1" hangingPunct="1">
              <a:buFont typeface="Wingdings" panose="05000000000000000000" pitchFamily="2" charset="2"/>
              <a:buNone/>
              <a:defRPr/>
            </a:pPr>
            <a:r>
              <a:rPr lang="en-US" altLang="en-US" sz="2400" i="1"/>
              <a:t>This is the traditional route of Jesus’ painful procession to Calvary, though the present street is several feet higher than the ancient street in the 2</a:t>
            </a:r>
            <a:r>
              <a:rPr lang="en-US" altLang="en-US" sz="2400" i="1" baseline="30000"/>
              <a:t>nd</a:t>
            </a:r>
            <a:r>
              <a:rPr lang="en-US" altLang="en-US" sz="2400" i="1"/>
              <a:t> temple period.</a:t>
            </a:r>
          </a:p>
        </p:txBody>
      </p:sp>
      <p:pic>
        <p:nvPicPr>
          <p:cNvPr id="205828" name="Picture 3" descr="NTA87">
            <a:extLst>
              <a:ext uri="{FF2B5EF4-FFF2-40B4-BE49-F238E27FC236}">
                <a16:creationId xmlns:a16="http://schemas.microsoft.com/office/drawing/2014/main" id="{58FBC668-44BF-47CC-E782-4C2BC7D0CF4D}"/>
              </a:ext>
            </a:extLst>
          </p:cNvPr>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t="-1028"/>
          <a:stretch>
            <a:fillRect/>
          </a:stretch>
        </p:blipFill>
        <p:spPr>
          <a:xfrm>
            <a:off x="6251575" y="0"/>
            <a:ext cx="44196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rgbClr val="404000"/>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18A71F91-E8D4-F343-12E0-3422535A488B}"/>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BACAFDE2-1241-46F4-9694-86CF8CB8E449}" type="slidenum">
              <a:rPr lang="en-US" altLang="en-US">
                <a:solidFill>
                  <a:srgbClr val="FFFFFF"/>
                </a:solidFill>
              </a:rPr>
              <a:pPr fontAlgn="base">
                <a:spcBef>
                  <a:spcPct val="0"/>
                </a:spcBef>
                <a:spcAft>
                  <a:spcPct val="0"/>
                </a:spcAft>
              </a:pPr>
              <a:t>75</a:t>
            </a:fld>
            <a:endParaRPr lang="en-US" altLang="en-US">
              <a:solidFill>
                <a:srgbClr val="FFFFFF"/>
              </a:solidFill>
            </a:endParaRPr>
          </a:p>
        </p:txBody>
      </p:sp>
      <p:sp>
        <p:nvSpPr>
          <p:cNvPr id="313346" name="Rectangle 2">
            <a:extLst>
              <a:ext uri="{FF2B5EF4-FFF2-40B4-BE49-F238E27FC236}">
                <a16:creationId xmlns:a16="http://schemas.microsoft.com/office/drawing/2014/main" id="{7E69EC78-AFE9-472B-9E3D-9356AE0766B0}"/>
              </a:ext>
            </a:extLst>
          </p:cNvPr>
          <p:cNvSpPr>
            <a:spLocks noGrp="1" noChangeArrowheads="1"/>
          </p:cNvSpPr>
          <p:nvPr>
            <p:ph type="title"/>
          </p:nvPr>
        </p:nvSpPr>
        <p:spPr>
          <a:xfrm>
            <a:off x="1981200" y="76200"/>
            <a:ext cx="8229600" cy="788988"/>
          </a:xfrm>
        </p:spPr>
        <p:txBody>
          <a:bodyPr/>
          <a:lstStyle/>
          <a:p>
            <a:pPr eaLnBrk="1" hangingPunct="1">
              <a:defRPr/>
            </a:pPr>
            <a:r>
              <a:rPr lang="en-US" altLang="en-US">
                <a:solidFill>
                  <a:srgbClr val="FFFF99"/>
                </a:solidFill>
                <a:latin typeface="Agency FB" pitchFamily="2" charset="0"/>
              </a:rPr>
              <a:t>Crucifixion &amp; Burial in the Four Gospels</a:t>
            </a:r>
          </a:p>
        </p:txBody>
      </p:sp>
      <p:sp>
        <p:nvSpPr>
          <p:cNvPr id="313347" name="Rectangle 3">
            <a:extLst>
              <a:ext uri="{FF2B5EF4-FFF2-40B4-BE49-F238E27FC236}">
                <a16:creationId xmlns:a16="http://schemas.microsoft.com/office/drawing/2014/main" id="{FE8AB62C-56AC-ABA5-8F43-42E5368F80A7}"/>
              </a:ext>
            </a:extLst>
          </p:cNvPr>
          <p:cNvSpPr>
            <a:spLocks noGrp="1" noChangeArrowheads="1"/>
          </p:cNvSpPr>
          <p:nvPr>
            <p:ph type="body" idx="1"/>
          </p:nvPr>
        </p:nvSpPr>
        <p:spPr>
          <a:xfrm>
            <a:off x="257176" y="865188"/>
            <a:ext cx="2819400" cy="5791200"/>
          </a:xfrm>
          <a:solidFill>
            <a:srgbClr val="420031"/>
          </a:solidFill>
          <a:ln w="12700">
            <a:solidFill>
              <a:schemeClr val="tx1"/>
            </a:solidFill>
            <a:miter lim="800000"/>
            <a:headEnd/>
            <a:tailEnd/>
          </a:ln>
        </p:spPr>
        <p:txBody>
          <a:bodyPr/>
          <a:lstStyle/>
          <a:p>
            <a:pPr eaLnBrk="1" hangingPunct="1">
              <a:buFont typeface="Wingdings" panose="05000000000000000000" pitchFamily="2" charset="2"/>
              <a:buNone/>
              <a:defRPr/>
            </a:pPr>
            <a:r>
              <a:rPr lang="en-US" altLang="en-US" sz="2800" dirty="0">
                <a:solidFill>
                  <a:srgbClr val="FFFF66"/>
                </a:solidFill>
                <a:latin typeface="Mistral" panose="03090702030407020403" pitchFamily="66" charset="0"/>
              </a:rPr>
              <a:t>Matthew</a:t>
            </a:r>
          </a:p>
          <a:p>
            <a:pPr eaLnBrk="1" hangingPunct="1">
              <a:buFont typeface="Wingdings" panose="05000000000000000000" pitchFamily="2" charset="2"/>
              <a:buNone/>
              <a:defRPr/>
            </a:pPr>
            <a:r>
              <a:rPr lang="en-US" altLang="en-US" sz="2000" b="1" i="1" dirty="0">
                <a:latin typeface="Arial Narrow" panose="020B0606020202030204" pitchFamily="34" charset="0"/>
              </a:rPr>
              <a:t>Via dolorosa</a:t>
            </a:r>
          </a:p>
          <a:p>
            <a:pPr eaLnBrk="1" hangingPunct="1">
              <a:buFont typeface="Wingdings" panose="05000000000000000000" pitchFamily="2" charset="2"/>
              <a:buNone/>
              <a:defRPr/>
            </a:pPr>
            <a:r>
              <a:rPr lang="en-US" altLang="en-US" sz="2000" b="1" i="1" dirty="0">
                <a:latin typeface="Arial Narrow" panose="020B0606020202030204" pitchFamily="34" charset="0"/>
              </a:rPr>
              <a:t>Crucifixion</a:t>
            </a:r>
          </a:p>
          <a:p>
            <a:pPr eaLnBrk="1" hangingPunct="1">
              <a:buFont typeface="Wingdings" panose="05000000000000000000" pitchFamily="2" charset="2"/>
              <a:buNone/>
              <a:defRPr/>
            </a:pPr>
            <a:endParaRPr lang="en-US" altLang="en-US" sz="1600" b="1" i="1" dirty="0">
              <a:latin typeface="Arial Narrow" panose="020B0606020202030204" pitchFamily="34" charset="0"/>
            </a:endParaRPr>
          </a:p>
          <a:p>
            <a:pPr eaLnBrk="1" hangingPunct="1">
              <a:buFont typeface="Wingdings" panose="05000000000000000000" pitchFamily="2" charset="2"/>
              <a:buNone/>
              <a:defRPr/>
            </a:pPr>
            <a:endParaRPr lang="en-US" altLang="en-US" sz="1600" b="1" i="1" dirty="0">
              <a:latin typeface="Arial Narrow" panose="020B0606020202030204" pitchFamily="34" charset="0"/>
            </a:endParaRPr>
          </a:p>
          <a:p>
            <a:pPr eaLnBrk="1" hangingPunct="1">
              <a:buFont typeface="Wingdings" panose="05000000000000000000" pitchFamily="2" charset="2"/>
              <a:buNone/>
              <a:defRPr/>
            </a:pPr>
            <a:r>
              <a:rPr lang="en-US" altLang="en-US" sz="2000" b="1" i="1" dirty="0">
                <a:latin typeface="Arial Narrow" panose="020B0606020202030204" pitchFamily="34" charset="0"/>
              </a:rPr>
              <a:t>Spectators mock</a:t>
            </a:r>
          </a:p>
          <a:p>
            <a:pPr eaLnBrk="1" hangingPunct="1">
              <a:buFont typeface="Wingdings" panose="05000000000000000000" pitchFamily="2" charset="2"/>
              <a:buNone/>
              <a:defRPr/>
            </a:pPr>
            <a:r>
              <a:rPr lang="en-US" altLang="en-US" sz="2000" b="1" i="1" dirty="0">
                <a:latin typeface="Arial Narrow" panose="020B0606020202030204" pitchFamily="34" charset="0"/>
              </a:rPr>
              <a:t>Two thieves</a:t>
            </a:r>
          </a:p>
          <a:p>
            <a:pPr eaLnBrk="1" hangingPunct="1">
              <a:buFont typeface="Wingdings" panose="05000000000000000000" pitchFamily="2" charset="2"/>
              <a:buNone/>
              <a:defRPr/>
            </a:pPr>
            <a:r>
              <a:rPr lang="en-US" altLang="en-US" sz="2000" b="1" i="1" dirty="0">
                <a:latin typeface="Arial Narrow" panose="020B0606020202030204" pitchFamily="34" charset="0"/>
              </a:rPr>
              <a:t>Death</a:t>
            </a:r>
          </a:p>
          <a:p>
            <a:pPr eaLnBrk="1" hangingPunct="1">
              <a:buFont typeface="Wingdings" panose="05000000000000000000" pitchFamily="2" charset="2"/>
              <a:buNone/>
              <a:defRPr/>
            </a:pPr>
            <a:endParaRPr lang="en-US" altLang="en-US" sz="2000" b="1" i="1" dirty="0">
              <a:latin typeface="Arial Narrow" panose="020B0606020202030204" pitchFamily="34" charset="0"/>
            </a:endParaRPr>
          </a:p>
          <a:p>
            <a:pPr eaLnBrk="1" hangingPunct="1">
              <a:buFont typeface="Wingdings" panose="05000000000000000000" pitchFamily="2" charset="2"/>
              <a:buNone/>
              <a:defRPr/>
            </a:pPr>
            <a:r>
              <a:rPr lang="en-US" altLang="en-US" sz="2000" b="1" i="1" dirty="0">
                <a:latin typeface="Arial Narrow" panose="020B0606020202030204" pitchFamily="34" charset="0"/>
              </a:rPr>
              <a:t>Burial</a:t>
            </a:r>
          </a:p>
          <a:p>
            <a:pPr eaLnBrk="1" hangingPunct="1">
              <a:buFont typeface="Wingdings" panose="05000000000000000000" pitchFamily="2" charset="2"/>
              <a:buNone/>
              <a:defRPr/>
            </a:pPr>
            <a:r>
              <a:rPr lang="en-US" altLang="en-US" sz="2000" b="1" i="1" dirty="0">
                <a:latin typeface="Arial Narrow" panose="020B0606020202030204" pitchFamily="34" charset="0"/>
              </a:rPr>
              <a:t>Guard at the tomb</a:t>
            </a:r>
          </a:p>
          <a:p>
            <a:pPr eaLnBrk="1" hangingPunct="1">
              <a:buFont typeface="Wingdings" panose="05000000000000000000" pitchFamily="2" charset="2"/>
              <a:buNone/>
              <a:defRPr/>
            </a:pPr>
            <a:r>
              <a:rPr lang="en-US" altLang="en-US" sz="2000" b="1" i="1" dirty="0">
                <a:latin typeface="Arial Narrow" panose="020B0606020202030204" pitchFamily="34" charset="0"/>
              </a:rPr>
              <a:t>Women come on Easter</a:t>
            </a:r>
          </a:p>
        </p:txBody>
      </p:sp>
      <p:sp>
        <p:nvSpPr>
          <p:cNvPr id="313348" name="Rectangle 4">
            <a:extLst>
              <a:ext uri="{FF2B5EF4-FFF2-40B4-BE49-F238E27FC236}">
                <a16:creationId xmlns:a16="http://schemas.microsoft.com/office/drawing/2014/main" id="{1B9B8639-668D-FC68-BF87-C2F1F81D3FCF}"/>
              </a:ext>
            </a:extLst>
          </p:cNvPr>
          <p:cNvSpPr>
            <a:spLocks noChangeArrowheads="1"/>
          </p:cNvSpPr>
          <p:nvPr/>
        </p:nvSpPr>
        <p:spPr bwMode="auto">
          <a:xfrm>
            <a:off x="3330576" y="855663"/>
            <a:ext cx="2698750" cy="5791200"/>
          </a:xfrm>
          <a:prstGeom prst="rect">
            <a:avLst/>
          </a:prstGeom>
          <a:solidFill>
            <a:srgbClr val="74005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sz="32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fontAlgn="base">
              <a:spcAft>
                <a:spcPct val="0"/>
              </a:spcAft>
              <a:buClr>
                <a:srgbClr val="FF9900"/>
              </a:buClr>
              <a:buNone/>
              <a:defRPr/>
            </a:pPr>
            <a:r>
              <a:rPr lang="en-US" altLang="en-US" sz="2800" dirty="0">
                <a:solidFill>
                  <a:srgbClr val="FFFF66"/>
                </a:solidFill>
                <a:latin typeface="Mistral" panose="03090702030407020403" pitchFamily="66" charset="0"/>
              </a:rPr>
              <a:t>Mark</a:t>
            </a:r>
          </a:p>
          <a:p>
            <a:pPr fontAlgn="base">
              <a:spcAft>
                <a:spcPct val="0"/>
              </a:spcAft>
              <a:buClr>
                <a:srgbClr val="FF9900"/>
              </a:buClr>
              <a:buNone/>
              <a:defRPr/>
            </a:pPr>
            <a:r>
              <a:rPr lang="en-US" altLang="en-US" sz="2000" b="1" i="1" dirty="0">
                <a:solidFill>
                  <a:srgbClr val="FFFFFF"/>
                </a:solidFill>
                <a:latin typeface="Arial Narrow" panose="020B0606020202030204" pitchFamily="34" charset="0"/>
              </a:rPr>
              <a:t>Via dolorosa</a:t>
            </a:r>
          </a:p>
          <a:p>
            <a:pPr fontAlgn="base">
              <a:spcAft>
                <a:spcPct val="0"/>
              </a:spcAft>
              <a:buClr>
                <a:srgbClr val="FF9900"/>
              </a:buClr>
              <a:buNone/>
              <a:defRPr/>
            </a:pPr>
            <a:r>
              <a:rPr lang="en-US" altLang="en-US" sz="2000" b="1" i="1" dirty="0">
                <a:solidFill>
                  <a:srgbClr val="FFFFFF"/>
                </a:solidFill>
                <a:latin typeface="Arial Narrow" panose="020B0606020202030204" pitchFamily="34" charset="0"/>
              </a:rPr>
              <a:t>Crucifixion</a:t>
            </a:r>
          </a:p>
          <a:p>
            <a:pPr fontAlgn="base">
              <a:spcAft>
                <a:spcPct val="0"/>
              </a:spcAft>
              <a:buClr>
                <a:srgbClr val="FF9900"/>
              </a:buClr>
              <a:buNone/>
              <a:defRPr/>
            </a:pPr>
            <a:endParaRPr lang="en-US" altLang="en-US" sz="1600" b="1" i="1" dirty="0">
              <a:solidFill>
                <a:srgbClr val="FFFFFF"/>
              </a:solidFill>
              <a:latin typeface="Arial Narrow" panose="020B0606020202030204" pitchFamily="34" charset="0"/>
            </a:endParaRPr>
          </a:p>
          <a:p>
            <a:pPr fontAlgn="base">
              <a:spcAft>
                <a:spcPct val="0"/>
              </a:spcAft>
              <a:buClr>
                <a:srgbClr val="FF9900"/>
              </a:buClr>
              <a:buNone/>
              <a:defRPr/>
            </a:pPr>
            <a:endParaRPr lang="en-US" altLang="en-US" sz="1600" b="1" i="1" dirty="0">
              <a:solidFill>
                <a:srgbClr val="FFFFFF"/>
              </a:solidFill>
              <a:latin typeface="Arial Narrow" panose="020B0606020202030204" pitchFamily="34" charset="0"/>
            </a:endParaRPr>
          </a:p>
          <a:p>
            <a:pPr fontAlgn="base">
              <a:spcAft>
                <a:spcPct val="0"/>
              </a:spcAft>
              <a:buClr>
                <a:srgbClr val="FF9900"/>
              </a:buClr>
              <a:buNone/>
              <a:defRPr/>
            </a:pPr>
            <a:r>
              <a:rPr lang="en-US" altLang="en-US" sz="2000" b="1" i="1" dirty="0">
                <a:solidFill>
                  <a:srgbClr val="FFFFFF"/>
                </a:solidFill>
                <a:latin typeface="Arial Narrow" panose="020B0606020202030204" pitchFamily="34" charset="0"/>
              </a:rPr>
              <a:t>Spectators mock</a:t>
            </a:r>
          </a:p>
          <a:p>
            <a:pPr fontAlgn="base">
              <a:spcAft>
                <a:spcPct val="0"/>
              </a:spcAft>
              <a:buClr>
                <a:srgbClr val="FF9900"/>
              </a:buClr>
              <a:buNone/>
              <a:defRPr/>
            </a:pPr>
            <a:r>
              <a:rPr lang="en-US" altLang="en-US" sz="2000" b="1" i="1" dirty="0">
                <a:solidFill>
                  <a:srgbClr val="FFFFFF"/>
                </a:solidFill>
                <a:latin typeface="Arial Narrow" panose="020B0606020202030204" pitchFamily="34" charset="0"/>
              </a:rPr>
              <a:t>Two thieves</a:t>
            </a:r>
          </a:p>
          <a:p>
            <a:pPr fontAlgn="base">
              <a:spcAft>
                <a:spcPct val="0"/>
              </a:spcAft>
              <a:buClr>
                <a:srgbClr val="FF9900"/>
              </a:buClr>
              <a:buNone/>
              <a:defRPr/>
            </a:pPr>
            <a:r>
              <a:rPr lang="en-US" altLang="en-US" sz="2000" b="1" i="1" dirty="0">
                <a:solidFill>
                  <a:srgbClr val="FFFFFF"/>
                </a:solidFill>
                <a:latin typeface="Arial Narrow" panose="020B0606020202030204" pitchFamily="34" charset="0"/>
              </a:rPr>
              <a:t>Death</a:t>
            </a:r>
          </a:p>
          <a:p>
            <a:pPr fontAlgn="base">
              <a:spcAft>
                <a:spcPct val="0"/>
              </a:spcAft>
              <a:buClr>
                <a:srgbClr val="FF9900"/>
              </a:buClr>
              <a:buNone/>
              <a:defRPr/>
            </a:pPr>
            <a:endParaRPr lang="en-US" altLang="en-US" sz="2000" b="1" i="1" dirty="0">
              <a:solidFill>
                <a:srgbClr val="FFFFFF"/>
              </a:solidFill>
              <a:latin typeface="Arial Narrow" panose="020B0606020202030204" pitchFamily="34" charset="0"/>
            </a:endParaRPr>
          </a:p>
          <a:p>
            <a:pPr fontAlgn="base">
              <a:spcAft>
                <a:spcPct val="0"/>
              </a:spcAft>
              <a:buClr>
                <a:srgbClr val="FF9900"/>
              </a:buClr>
              <a:buNone/>
              <a:defRPr/>
            </a:pPr>
            <a:r>
              <a:rPr lang="en-US" altLang="en-US" sz="2000" b="1" i="1" dirty="0">
                <a:solidFill>
                  <a:srgbClr val="FFFFFF"/>
                </a:solidFill>
                <a:latin typeface="Arial Narrow" panose="020B0606020202030204" pitchFamily="34" charset="0"/>
              </a:rPr>
              <a:t>Burial</a:t>
            </a:r>
          </a:p>
          <a:p>
            <a:pPr fontAlgn="base">
              <a:spcAft>
                <a:spcPct val="0"/>
              </a:spcAft>
              <a:buClr>
                <a:srgbClr val="FF9900"/>
              </a:buClr>
              <a:buNone/>
              <a:defRPr/>
            </a:pPr>
            <a:endParaRPr lang="en-US" altLang="en-US" sz="2000" b="1" i="1" dirty="0">
              <a:solidFill>
                <a:srgbClr val="FFFFFF"/>
              </a:solidFill>
              <a:latin typeface="Arial Narrow" panose="020B0606020202030204" pitchFamily="34" charset="0"/>
            </a:endParaRPr>
          </a:p>
          <a:p>
            <a:pPr fontAlgn="base">
              <a:spcAft>
                <a:spcPct val="0"/>
              </a:spcAft>
              <a:buClr>
                <a:srgbClr val="FF9900"/>
              </a:buClr>
              <a:buNone/>
              <a:defRPr/>
            </a:pPr>
            <a:r>
              <a:rPr lang="en-US" altLang="en-US" sz="2000" b="1" i="1" dirty="0">
                <a:solidFill>
                  <a:srgbClr val="FFFFFF"/>
                </a:solidFill>
                <a:latin typeface="Arial Narrow" panose="020B0606020202030204" pitchFamily="34" charset="0"/>
              </a:rPr>
              <a:t>Women come on Easter</a:t>
            </a:r>
          </a:p>
        </p:txBody>
      </p:sp>
      <p:sp>
        <p:nvSpPr>
          <p:cNvPr id="313349" name="Rectangle 5">
            <a:extLst>
              <a:ext uri="{FF2B5EF4-FFF2-40B4-BE49-F238E27FC236}">
                <a16:creationId xmlns:a16="http://schemas.microsoft.com/office/drawing/2014/main" id="{EE1B94E2-1D78-0E6B-E893-91AB9559E620}"/>
              </a:ext>
            </a:extLst>
          </p:cNvPr>
          <p:cNvSpPr>
            <a:spLocks noChangeArrowheads="1"/>
          </p:cNvSpPr>
          <p:nvPr/>
        </p:nvSpPr>
        <p:spPr bwMode="auto">
          <a:xfrm>
            <a:off x="6318253" y="846138"/>
            <a:ext cx="2698749" cy="5791200"/>
          </a:xfrm>
          <a:prstGeom prst="rect">
            <a:avLst/>
          </a:prstGeom>
          <a:solidFill>
            <a:srgbClr val="96006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sz="32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fontAlgn="base">
              <a:spcAft>
                <a:spcPct val="0"/>
              </a:spcAft>
              <a:buClr>
                <a:srgbClr val="FF9900"/>
              </a:buClr>
              <a:buNone/>
              <a:defRPr/>
            </a:pPr>
            <a:r>
              <a:rPr lang="en-US" altLang="en-US" sz="2800" dirty="0">
                <a:solidFill>
                  <a:srgbClr val="FFFF66"/>
                </a:solidFill>
                <a:latin typeface="Mistral" panose="03090702030407020403" pitchFamily="66" charset="0"/>
              </a:rPr>
              <a:t>Luke</a:t>
            </a:r>
          </a:p>
          <a:p>
            <a:pPr fontAlgn="base">
              <a:spcAft>
                <a:spcPct val="0"/>
              </a:spcAft>
              <a:buClr>
                <a:srgbClr val="FF9900"/>
              </a:buClr>
              <a:buNone/>
              <a:defRPr/>
            </a:pPr>
            <a:r>
              <a:rPr lang="en-US" altLang="en-US" sz="2000" b="1" i="1" dirty="0">
                <a:solidFill>
                  <a:srgbClr val="FFFFFF"/>
                </a:solidFill>
                <a:latin typeface="Arial Narrow" panose="020B0606020202030204" pitchFamily="34" charset="0"/>
              </a:rPr>
              <a:t>Via dolorosa</a:t>
            </a:r>
          </a:p>
          <a:p>
            <a:pPr fontAlgn="base">
              <a:spcAft>
                <a:spcPct val="0"/>
              </a:spcAft>
              <a:buClr>
                <a:srgbClr val="FF9900"/>
              </a:buClr>
              <a:buNone/>
              <a:defRPr/>
            </a:pPr>
            <a:r>
              <a:rPr lang="en-US" altLang="en-US" sz="2000" b="1" i="1" dirty="0">
                <a:solidFill>
                  <a:srgbClr val="FFFFFF"/>
                </a:solidFill>
                <a:latin typeface="Arial Narrow" panose="020B0606020202030204" pitchFamily="34" charset="0"/>
              </a:rPr>
              <a:t>Crucifixion</a:t>
            </a:r>
          </a:p>
          <a:p>
            <a:pPr fontAlgn="base">
              <a:spcAft>
                <a:spcPct val="0"/>
              </a:spcAft>
              <a:buClr>
                <a:srgbClr val="FF9900"/>
              </a:buClr>
              <a:buNone/>
              <a:defRPr/>
            </a:pPr>
            <a:endParaRPr lang="en-US" altLang="en-US" sz="1600" b="1" i="1" dirty="0">
              <a:solidFill>
                <a:srgbClr val="FFFFFF"/>
              </a:solidFill>
              <a:latin typeface="Arial Narrow" panose="020B0606020202030204" pitchFamily="34" charset="0"/>
            </a:endParaRPr>
          </a:p>
          <a:p>
            <a:pPr fontAlgn="base">
              <a:spcAft>
                <a:spcPct val="0"/>
              </a:spcAft>
              <a:buClr>
                <a:srgbClr val="FF9900"/>
              </a:buClr>
              <a:buNone/>
              <a:defRPr/>
            </a:pPr>
            <a:endParaRPr lang="en-US" altLang="en-US" sz="1600" b="1" i="1" dirty="0">
              <a:solidFill>
                <a:srgbClr val="FFFFFF"/>
              </a:solidFill>
              <a:latin typeface="Arial Narrow" panose="020B0606020202030204" pitchFamily="34" charset="0"/>
            </a:endParaRPr>
          </a:p>
          <a:p>
            <a:pPr fontAlgn="base">
              <a:spcAft>
                <a:spcPct val="0"/>
              </a:spcAft>
              <a:buClr>
                <a:srgbClr val="FF9900"/>
              </a:buClr>
              <a:buNone/>
              <a:defRPr/>
            </a:pPr>
            <a:r>
              <a:rPr lang="en-US" altLang="en-US" sz="2000" b="1" i="1" dirty="0">
                <a:solidFill>
                  <a:srgbClr val="FFFFFF"/>
                </a:solidFill>
                <a:latin typeface="Arial Narrow" panose="020B0606020202030204" pitchFamily="34" charset="0"/>
              </a:rPr>
              <a:t>Spectators mock</a:t>
            </a:r>
          </a:p>
          <a:p>
            <a:pPr fontAlgn="base">
              <a:spcAft>
                <a:spcPct val="0"/>
              </a:spcAft>
              <a:buClr>
                <a:srgbClr val="FF9900"/>
              </a:buClr>
              <a:buNone/>
              <a:defRPr/>
            </a:pPr>
            <a:r>
              <a:rPr lang="en-US" altLang="en-US" sz="2000" b="1" i="1" dirty="0">
                <a:solidFill>
                  <a:srgbClr val="FFFFFF"/>
                </a:solidFill>
                <a:latin typeface="Arial Narrow" panose="020B0606020202030204" pitchFamily="34" charset="0"/>
              </a:rPr>
              <a:t>Two thieves</a:t>
            </a:r>
          </a:p>
          <a:p>
            <a:pPr fontAlgn="base">
              <a:spcAft>
                <a:spcPct val="0"/>
              </a:spcAft>
              <a:buClr>
                <a:srgbClr val="FF9900"/>
              </a:buClr>
              <a:buNone/>
              <a:defRPr/>
            </a:pPr>
            <a:r>
              <a:rPr lang="en-US" altLang="en-US" sz="2000" b="1" i="1" dirty="0">
                <a:solidFill>
                  <a:srgbClr val="FFFFFF"/>
                </a:solidFill>
                <a:latin typeface="Arial Narrow" panose="020B0606020202030204" pitchFamily="34" charset="0"/>
              </a:rPr>
              <a:t>Death</a:t>
            </a:r>
          </a:p>
          <a:p>
            <a:pPr fontAlgn="base">
              <a:spcAft>
                <a:spcPct val="0"/>
              </a:spcAft>
              <a:buClr>
                <a:srgbClr val="FF9900"/>
              </a:buClr>
              <a:buNone/>
              <a:defRPr/>
            </a:pPr>
            <a:endParaRPr lang="en-US" altLang="en-US" sz="2000" b="1" i="1" dirty="0">
              <a:solidFill>
                <a:srgbClr val="FFFFFF"/>
              </a:solidFill>
              <a:latin typeface="Arial Narrow" panose="020B0606020202030204" pitchFamily="34" charset="0"/>
            </a:endParaRPr>
          </a:p>
          <a:p>
            <a:pPr fontAlgn="base">
              <a:spcAft>
                <a:spcPct val="0"/>
              </a:spcAft>
              <a:buClr>
                <a:srgbClr val="FF9900"/>
              </a:buClr>
              <a:buNone/>
              <a:defRPr/>
            </a:pPr>
            <a:r>
              <a:rPr lang="en-US" altLang="en-US" sz="2000" b="1" i="1" dirty="0">
                <a:solidFill>
                  <a:srgbClr val="FFFFFF"/>
                </a:solidFill>
                <a:latin typeface="Arial Narrow" panose="020B0606020202030204" pitchFamily="34" charset="0"/>
              </a:rPr>
              <a:t>Burial</a:t>
            </a:r>
          </a:p>
          <a:p>
            <a:pPr fontAlgn="base">
              <a:spcAft>
                <a:spcPct val="0"/>
              </a:spcAft>
              <a:buClr>
                <a:srgbClr val="FF9900"/>
              </a:buClr>
              <a:buNone/>
              <a:defRPr/>
            </a:pPr>
            <a:endParaRPr lang="en-US" altLang="en-US" sz="2000" b="1" i="1" dirty="0">
              <a:solidFill>
                <a:srgbClr val="FFFFFF"/>
              </a:solidFill>
              <a:latin typeface="Arial Narrow" panose="020B0606020202030204" pitchFamily="34" charset="0"/>
            </a:endParaRPr>
          </a:p>
          <a:p>
            <a:pPr fontAlgn="base">
              <a:spcAft>
                <a:spcPct val="0"/>
              </a:spcAft>
              <a:buClr>
                <a:srgbClr val="FF9900"/>
              </a:buClr>
              <a:buNone/>
              <a:defRPr/>
            </a:pPr>
            <a:r>
              <a:rPr lang="en-US" altLang="en-US" sz="2000" b="1" i="1" dirty="0">
                <a:solidFill>
                  <a:srgbClr val="FFFFFF"/>
                </a:solidFill>
                <a:latin typeface="Arial Narrow" panose="020B0606020202030204" pitchFamily="34" charset="0"/>
              </a:rPr>
              <a:t>Women come on Easter</a:t>
            </a:r>
          </a:p>
        </p:txBody>
      </p:sp>
      <p:sp>
        <p:nvSpPr>
          <p:cNvPr id="313350" name="Rectangle 6">
            <a:extLst>
              <a:ext uri="{FF2B5EF4-FFF2-40B4-BE49-F238E27FC236}">
                <a16:creationId xmlns:a16="http://schemas.microsoft.com/office/drawing/2014/main" id="{D211D336-A586-6EE6-FB6D-3C45C30A04FE}"/>
              </a:ext>
            </a:extLst>
          </p:cNvPr>
          <p:cNvSpPr>
            <a:spLocks noChangeArrowheads="1"/>
          </p:cNvSpPr>
          <p:nvPr/>
        </p:nvSpPr>
        <p:spPr bwMode="auto">
          <a:xfrm>
            <a:off x="9271002" y="855663"/>
            <a:ext cx="2622550" cy="5791200"/>
          </a:xfrm>
          <a:prstGeom prst="rect">
            <a:avLst/>
          </a:prstGeom>
          <a:solidFill>
            <a:srgbClr val="AC007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sz="32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fontAlgn="base">
              <a:spcAft>
                <a:spcPct val="0"/>
              </a:spcAft>
              <a:buClr>
                <a:srgbClr val="FF9900"/>
              </a:buClr>
              <a:buNone/>
              <a:defRPr/>
            </a:pPr>
            <a:r>
              <a:rPr lang="en-US" altLang="en-US" sz="2800">
                <a:solidFill>
                  <a:srgbClr val="FFFF66"/>
                </a:solidFill>
                <a:latin typeface="Mistral" panose="03090702030407020403" pitchFamily="66" charset="0"/>
              </a:rPr>
              <a:t>John</a:t>
            </a:r>
          </a:p>
          <a:p>
            <a:pPr fontAlgn="base">
              <a:spcAft>
                <a:spcPct val="0"/>
              </a:spcAft>
              <a:buClr>
                <a:srgbClr val="FF9900"/>
              </a:buClr>
              <a:buNone/>
              <a:defRPr/>
            </a:pPr>
            <a:r>
              <a:rPr lang="en-US" altLang="en-US" sz="2000" b="1" i="1">
                <a:solidFill>
                  <a:srgbClr val="FFFFFF"/>
                </a:solidFill>
                <a:latin typeface="Arial Narrow" panose="020B0606020202030204" pitchFamily="34" charset="0"/>
              </a:rPr>
              <a:t>Via dolorosa</a:t>
            </a:r>
          </a:p>
          <a:p>
            <a:pPr fontAlgn="base">
              <a:spcAft>
                <a:spcPct val="0"/>
              </a:spcAft>
              <a:buClr>
                <a:srgbClr val="FF9900"/>
              </a:buClr>
              <a:buNone/>
              <a:defRPr/>
            </a:pPr>
            <a:r>
              <a:rPr lang="en-US" altLang="en-US" sz="2000" b="1" i="1">
                <a:solidFill>
                  <a:srgbClr val="FFFFFF"/>
                </a:solidFill>
                <a:latin typeface="Arial Narrow" panose="020B0606020202030204" pitchFamily="34" charset="0"/>
              </a:rPr>
              <a:t>Crucifixion</a:t>
            </a:r>
          </a:p>
          <a:p>
            <a:pPr fontAlgn="base">
              <a:spcAft>
                <a:spcPct val="0"/>
              </a:spcAft>
              <a:buClr>
                <a:srgbClr val="FF9900"/>
              </a:buClr>
              <a:buNone/>
              <a:defRPr/>
            </a:pPr>
            <a:r>
              <a:rPr lang="en-US" altLang="en-US" sz="2000" b="1" i="1">
                <a:solidFill>
                  <a:srgbClr val="FFFFFF"/>
                </a:solidFill>
                <a:latin typeface="Arial Narrow" panose="020B0606020202030204" pitchFamily="34" charset="0"/>
              </a:rPr>
              <a:t>Mary given to the beloved disciple</a:t>
            </a:r>
          </a:p>
          <a:p>
            <a:pPr fontAlgn="base">
              <a:spcAft>
                <a:spcPct val="0"/>
              </a:spcAft>
              <a:buClr>
                <a:srgbClr val="FF9900"/>
              </a:buClr>
              <a:buNone/>
              <a:defRPr/>
            </a:pPr>
            <a:r>
              <a:rPr lang="en-US" altLang="en-US" sz="2000" b="1" i="1">
                <a:solidFill>
                  <a:srgbClr val="FFFFFF"/>
                </a:solidFill>
                <a:latin typeface="Arial Narrow" panose="020B0606020202030204" pitchFamily="34" charset="0"/>
              </a:rPr>
              <a:t>Two thieves</a:t>
            </a:r>
          </a:p>
          <a:p>
            <a:pPr fontAlgn="base">
              <a:spcAft>
                <a:spcPct val="0"/>
              </a:spcAft>
              <a:buClr>
                <a:srgbClr val="FF9900"/>
              </a:buClr>
              <a:buNone/>
              <a:defRPr/>
            </a:pPr>
            <a:r>
              <a:rPr lang="en-US" altLang="en-US" sz="2000" b="1" i="1">
                <a:solidFill>
                  <a:srgbClr val="FFFFFF"/>
                </a:solidFill>
                <a:latin typeface="Arial Narrow" panose="020B0606020202030204" pitchFamily="34" charset="0"/>
              </a:rPr>
              <a:t>Death</a:t>
            </a:r>
          </a:p>
          <a:p>
            <a:pPr fontAlgn="base">
              <a:spcAft>
                <a:spcPct val="0"/>
              </a:spcAft>
              <a:buClr>
                <a:srgbClr val="FF9900"/>
              </a:buClr>
              <a:buNone/>
              <a:defRPr/>
            </a:pPr>
            <a:r>
              <a:rPr lang="en-US" altLang="en-US" sz="2000" b="1" i="1">
                <a:solidFill>
                  <a:srgbClr val="FFFFFF"/>
                </a:solidFill>
                <a:latin typeface="Arial Narrow" panose="020B0606020202030204" pitchFamily="34" charset="0"/>
              </a:rPr>
              <a:t>Jesus is pierced</a:t>
            </a:r>
          </a:p>
          <a:p>
            <a:pPr fontAlgn="base">
              <a:spcAft>
                <a:spcPct val="0"/>
              </a:spcAft>
              <a:buClr>
                <a:srgbClr val="FF9900"/>
              </a:buClr>
              <a:buNone/>
              <a:defRPr/>
            </a:pPr>
            <a:r>
              <a:rPr lang="en-US" altLang="en-US" sz="2000" b="1" i="1">
                <a:solidFill>
                  <a:srgbClr val="FFFFFF"/>
                </a:solidFill>
                <a:latin typeface="Arial Narrow" panose="020B0606020202030204" pitchFamily="34" charset="0"/>
              </a:rPr>
              <a:t>Burial</a:t>
            </a:r>
          </a:p>
          <a:p>
            <a:pPr fontAlgn="base">
              <a:spcAft>
                <a:spcPct val="0"/>
              </a:spcAft>
              <a:buClr>
                <a:srgbClr val="FF9900"/>
              </a:buClr>
              <a:buNone/>
              <a:defRPr/>
            </a:pPr>
            <a:endParaRPr lang="en-US" altLang="en-US" sz="2000" b="1" i="1">
              <a:solidFill>
                <a:srgbClr val="FFFFFF"/>
              </a:solidFill>
              <a:latin typeface="Arial Narrow" panose="020B0606020202030204" pitchFamily="34" charset="0"/>
            </a:endParaRPr>
          </a:p>
          <a:p>
            <a:pPr fontAlgn="base">
              <a:spcAft>
                <a:spcPct val="0"/>
              </a:spcAft>
              <a:buClr>
                <a:srgbClr val="FF9900"/>
              </a:buClr>
              <a:buNone/>
              <a:defRPr/>
            </a:pPr>
            <a:r>
              <a:rPr lang="en-US" altLang="en-US" sz="2000" b="1" i="1">
                <a:solidFill>
                  <a:srgbClr val="FFFFFF"/>
                </a:solidFill>
                <a:latin typeface="Arial Narrow" panose="020B0606020202030204" pitchFamily="34" charset="0"/>
              </a:rPr>
              <a:t>Women come on Easter</a:t>
            </a:r>
          </a:p>
          <a:p>
            <a:pPr fontAlgn="base">
              <a:spcAft>
                <a:spcPct val="0"/>
              </a:spcAft>
              <a:buClr>
                <a:srgbClr val="FF9900"/>
              </a:buClr>
              <a:buNone/>
              <a:defRPr/>
            </a:pPr>
            <a:r>
              <a:rPr lang="en-US" altLang="en-US" sz="2000" b="1" i="1">
                <a:solidFill>
                  <a:srgbClr val="FFFFFF"/>
                </a:solidFill>
                <a:latin typeface="Arial Narrow" panose="020B0606020202030204" pitchFamily="34" charset="0"/>
              </a:rPr>
              <a:t>Peter and beloved disciple at the tomb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13347">
                                            <p:txEl>
                                              <p:pRg st="1" end="1"/>
                                            </p:txEl>
                                          </p:spTgt>
                                        </p:tgtEl>
                                        <p:attrNameLst>
                                          <p:attrName>style.visibility</p:attrName>
                                        </p:attrNameLst>
                                      </p:cBhvr>
                                      <p:to>
                                        <p:strVal val="visible"/>
                                      </p:to>
                                    </p:set>
                                    <p:anim calcmode="lin" valueType="num">
                                      <p:cBhvr additive="base">
                                        <p:cTn id="7" dur="500" fill="hold"/>
                                        <p:tgtEl>
                                          <p:spTgt spid="31334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33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13347">
                                            <p:txEl>
                                              <p:pRg st="2" end="2"/>
                                            </p:txEl>
                                          </p:spTgt>
                                        </p:tgtEl>
                                        <p:attrNameLst>
                                          <p:attrName>style.visibility</p:attrName>
                                        </p:attrNameLst>
                                      </p:cBhvr>
                                      <p:to>
                                        <p:strVal val="visible"/>
                                      </p:to>
                                    </p:set>
                                    <p:anim calcmode="lin" valueType="num">
                                      <p:cBhvr additive="base">
                                        <p:cTn id="13" dur="500" fill="hold"/>
                                        <p:tgtEl>
                                          <p:spTgt spid="31334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33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13347">
                                            <p:txEl>
                                              <p:pRg st="5" end="5"/>
                                            </p:txEl>
                                          </p:spTgt>
                                        </p:tgtEl>
                                        <p:attrNameLst>
                                          <p:attrName>style.visibility</p:attrName>
                                        </p:attrNameLst>
                                      </p:cBhvr>
                                      <p:to>
                                        <p:strVal val="visible"/>
                                      </p:to>
                                    </p:set>
                                    <p:anim calcmode="lin" valueType="num">
                                      <p:cBhvr additive="base">
                                        <p:cTn id="19" dur="500" fill="hold"/>
                                        <p:tgtEl>
                                          <p:spTgt spid="313347">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334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13347">
                                            <p:txEl>
                                              <p:pRg st="6" end="6"/>
                                            </p:txEl>
                                          </p:spTgt>
                                        </p:tgtEl>
                                        <p:attrNameLst>
                                          <p:attrName>style.visibility</p:attrName>
                                        </p:attrNameLst>
                                      </p:cBhvr>
                                      <p:to>
                                        <p:strVal val="visible"/>
                                      </p:to>
                                    </p:set>
                                    <p:anim calcmode="lin" valueType="num">
                                      <p:cBhvr additive="base">
                                        <p:cTn id="25" dur="500" fill="hold"/>
                                        <p:tgtEl>
                                          <p:spTgt spid="313347">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1334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13347">
                                            <p:txEl>
                                              <p:pRg st="7" end="7"/>
                                            </p:txEl>
                                          </p:spTgt>
                                        </p:tgtEl>
                                        <p:attrNameLst>
                                          <p:attrName>style.visibility</p:attrName>
                                        </p:attrNameLst>
                                      </p:cBhvr>
                                      <p:to>
                                        <p:strVal val="visible"/>
                                      </p:to>
                                    </p:set>
                                    <p:anim calcmode="lin" valueType="num">
                                      <p:cBhvr additive="base">
                                        <p:cTn id="31" dur="500" fill="hold"/>
                                        <p:tgtEl>
                                          <p:spTgt spid="313347">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1334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13347">
                                            <p:txEl>
                                              <p:pRg st="9" end="9"/>
                                            </p:txEl>
                                          </p:spTgt>
                                        </p:tgtEl>
                                        <p:attrNameLst>
                                          <p:attrName>style.visibility</p:attrName>
                                        </p:attrNameLst>
                                      </p:cBhvr>
                                      <p:to>
                                        <p:strVal val="visible"/>
                                      </p:to>
                                    </p:set>
                                    <p:anim calcmode="lin" valueType="num">
                                      <p:cBhvr additive="base">
                                        <p:cTn id="37" dur="500" fill="hold"/>
                                        <p:tgtEl>
                                          <p:spTgt spid="313347">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1334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313347">
                                            <p:txEl>
                                              <p:pRg st="10" end="10"/>
                                            </p:txEl>
                                          </p:spTgt>
                                        </p:tgtEl>
                                        <p:attrNameLst>
                                          <p:attrName>style.visibility</p:attrName>
                                        </p:attrNameLst>
                                      </p:cBhvr>
                                      <p:to>
                                        <p:strVal val="visible"/>
                                      </p:to>
                                    </p:set>
                                    <p:anim calcmode="lin" valueType="num">
                                      <p:cBhvr additive="base">
                                        <p:cTn id="43" dur="500" fill="hold"/>
                                        <p:tgtEl>
                                          <p:spTgt spid="313347">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13347">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313347">
                                            <p:txEl>
                                              <p:pRg st="11" end="11"/>
                                            </p:txEl>
                                          </p:spTgt>
                                        </p:tgtEl>
                                        <p:attrNameLst>
                                          <p:attrName>style.visibility</p:attrName>
                                        </p:attrNameLst>
                                      </p:cBhvr>
                                      <p:to>
                                        <p:strVal val="visible"/>
                                      </p:to>
                                    </p:set>
                                    <p:anim calcmode="lin" valueType="num">
                                      <p:cBhvr additive="base">
                                        <p:cTn id="49" dur="500" fill="hold"/>
                                        <p:tgtEl>
                                          <p:spTgt spid="313347">
                                            <p:txEl>
                                              <p:pRg st="11" end="1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13347">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B30B28C-3E6B-B000-6F84-91250BEEC6F8}"/>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0C1361AB-9D79-476B-B485-F92577880474}" type="slidenum">
              <a:rPr lang="en-US" altLang="en-US">
                <a:solidFill>
                  <a:srgbClr val="FFFFFF"/>
                </a:solidFill>
              </a:rPr>
              <a:pPr fontAlgn="base">
                <a:spcBef>
                  <a:spcPct val="0"/>
                </a:spcBef>
                <a:spcAft>
                  <a:spcPct val="0"/>
                </a:spcAft>
              </a:pPr>
              <a:t>76</a:t>
            </a:fld>
            <a:endParaRPr lang="en-US" altLang="en-US">
              <a:solidFill>
                <a:srgbClr val="FFFFFF"/>
              </a:solidFill>
            </a:endParaRPr>
          </a:p>
        </p:txBody>
      </p:sp>
      <p:sp>
        <p:nvSpPr>
          <p:cNvPr id="314370" name="Rectangle 2">
            <a:extLst>
              <a:ext uri="{FF2B5EF4-FFF2-40B4-BE49-F238E27FC236}">
                <a16:creationId xmlns:a16="http://schemas.microsoft.com/office/drawing/2014/main" id="{E4F2C718-2E22-CBC7-5916-7CB801A46DAF}"/>
              </a:ext>
            </a:extLst>
          </p:cNvPr>
          <p:cNvSpPr>
            <a:spLocks noGrp="1" noChangeArrowheads="1"/>
          </p:cNvSpPr>
          <p:nvPr>
            <p:ph type="title"/>
          </p:nvPr>
        </p:nvSpPr>
        <p:spPr>
          <a:xfrm>
            <a:off x="1981200" y="76200"/>
            <a:ext cx="8229600" cy="865188"/>
          </a:xfrm>
        </p:spPr>
        <p:txBody>
          <a:bodyPr/>
          <a:lstStyle/>
          <a:p>
            <a:pPr eaLnBrk="1" hangingPunct="1">
              <a:defRPr/>
            </a:pPr>
            <a:r>
              <a:rPr lang="en-US" altLang="en-US" sz="4800">
                <a:solidFill>
                  <a:srgbClr val="FF3300"/>
                </a:solidFill>
              </a:rPr>
              <a:t>Roman Crucifixions</a:t>
            </a:r>
          </a:p>
        </p:txBody>
      </p:sp>
      <p:sp>
        <p:nvSpPr>
          <p:cNvPr id="314371" name="Rectangle 3">
            <a:extLst>
              <a:ext uri="{FF2B5EF4-FFF2-40B4-BE49-F238E27FC236}">
                <a16:creationId xmlns:a16="http://schemas.microsoft.com/office/drawing/2014/main" id="{A044D8AC-5763-F752-A46E-290A5B5BFBED}"/>
              </a:ext>
            </a:extLst>
          </p:cNvPr>
          <p:cNvSpPr>
            <a:spLocks noGrp="1" noChangeArrowheads="1"/>
          </p:cNvSpPr>
          <p:nvPr>
            <p:ph type="body" idx="1"/>
          </p:nvPr>
        </p:nvSpPr>
        <p:spPr>
          <a:xfrm>
            <a:off x="476249" y="1066800"/>
            <a:ext cx="11344275" cy="3352800"/>
          </a:xfrm>
        </p:spPr>
        <p:txBody>
          <a:bodyPr/>
          <a:lstStyle/>
          <a:p>
            <a:pPr eaLnBrk="1" hangingPunct="1">
              <a:lnSpc>
                <a:spcPct val="80000"/>
              </a:lnSpc>
              <a:buFont typeface="Wingdings" panose="05000000000000000000" pitchFamily="2" charset="2"/>
              <a:buNone/>
              <a:defRPr/>
            </a:pPr>
            <a:r>
              <a:rPr lang="en-US" altLang="en-US" sz="2800" b="1" dirty="0">
                <a:solidFill>
                  <a:srgbClr val="FFFF99"/>
                </a:solidFill>
              </a:rPr>
              <a:t>Roman crucifixions generally consisted of three parts:</a:t>
            </a:r>
          </a:p>
          <a:p>
            <a:pPr eaLnBrk="1" hangingPunct="1">
              <a:lnSpc>
                <a:spcPct val="80000"/>
              </a:lnSpc>
              <a:defRPr/>
            </a:pPr>
            <a:r>
              <a:rPr lang="en-US" altLang="en-US" sz="2400" i="1" dirty="0">
                <a:latin typeface="Arial Narrow" panose="020B0606020202030204" pitchFamily="34" charset="0"/>
              </a:rPr>
              <a:t>Scourging (there was no limit to Roman flogging as there was in Judaism, cf. Dt. 25:1-3)</a:t>
            </a:r>
          </a:p>
          <a:p>
            <a:pPr eaLnBrk="1" hangingPunct="1">
              <a:lnSpc>
                <a:spcPct val="80000"/>
              </a:lnSpc>
              <a:defRPr/>
            </a:pPr>
            <a:r>
              <a:rPr lang="en-US" altLang="en-US" sz="2400" i="1" dirty="0">
                <a:latin typeface="Arial Narrow" panose="020B0606020202030204" pitchFamily="34" charset="0"/>
              </a:rPr>
              <a:t>Carrying the </a:t>
            </a:r>
            <a:r>
              <a:rPr lang="en-US" altLang="en-US" sz="2400" i="1" u="sng" dirty="0">
                <a:latin typeface="Arial Narrow" panose="020B0606020202030204" pitchFamily="34" charset="0"/>
              </a:rPr>
              <a:t>patibulum </a:t>
            </a:r>
            <a:r>
              <a:rPr lang="en-US" altLang="en-US" sz="2400" i="1" dirty="0">
                <a:latin typeface="Arial Narrow" panose="020B0606020202030204" pitchFamily="34" charset="0"/>
              </a:rPr>
              <a:t>(cross-piece) to the site of execution, usually with the </a:t>
            </a:r>
            <a:r>
              <a:rPr lang="en-US" altLang="en-US" sz="2400" i="1" u="sng" dirty="0">
                <a:latin typeface="Arial Narrow" panose="020B0606020202030204" pitchFamily="34" charset="0"/>
              </a:rPr>
              <a:t>titulus </a:t>
            </a:r>
            <a:r>
              <a:rPr lang="en-US" altLang="en-US" sz="2400" i="1" dirty="0">
                <a:latin typeface="Arial Narrow" panose="020B0606020202030204" pitchFamily="34" charset="0"/>
              </a:rPr>
              <a:t>(inscription with charges) hung about the victim’s neck</a:t>
            </a:r>
          </a:p>
          <a:p>
            <a:pPr eaLnBrk="1" hangingPunct="1">
              <a:lnSpc>
                <a:spcPct val="80000"/>
              </a:lnSpc>
              <a:defRPr/>
            </a:pPr>
            <a:r>
              <a:rPr lang="en-US" altLang="en-US" sz="2400" i="1" dirty="0">
                <a:latin typeface="Arial Narrow" panose="020B0606020202030204" pitchFamily="34" charset="0"/>
              </a:rPr>
              <a:t>Nailing (or tying) and lifting: crosses could be T-shaped (crux commissa) or dagger shaped (crux </a:t>
            </a:r>
            <a:r>
              <a:rPr lang="en-US" altLang="en-US" sz="2400" i="1" dirty="0" err="1">
                <a:latin typeface="Arial Narrow" panose="020B0606020202030204" pitchFamily="34" charset="0"/>
              </a:rPr>
              <a:t>immissa</a:t>
            </a:r>
            <a:r>
              <a:rPr lang="en-US" altLang="en-US" sz="2400" i="1" dirty="0">
                <a:latin typeface="Arial Narrow" panose="020B0606020202030204" pitchFamily="34" charset="0"/>
              </a:rPr>
              <a:t>). Also, crosses typically had a sharp projection that fit beneath the pelvis and helped suspend the weight of the body (</a:t>
            </a:r>
            <a:r>
              <a:rPr lang="en-US" altLang="en-US" sz="2400" i="1" u="sng" dirty="0" err="1">
                <a:latin typeface="Arial Narrow" panose="020B0606020202030204" pitchFamily="34" charset="0"/>
              </a:rPr>
              <a:t>sedile</a:t>
            </a:r>
            <a:r>
              <a:rPr lang="en-US" altLang="en-US" sz="2400" i="1" u="sng" dirty="0">
                <a:latin typeface="Arial Narrow" panose="020B0606020202030204" pitchFamily="34" charset="0"/>
              </a:rPr>
              <a:t>).</a:t>
            </a:r>
            <a:r>
              <a:rPr lang="en-US" altLang="en-US" sz="2400" i="1" dirty="0">
                <a:latin typeface="Arial Narrow" panose="020B0606020202030204" pitchFamily="34" charset="0"/>
              </a:rPr>
              <a:t> Sometimes they also had a foot support (</a:t>
            </a:r>
            <a:r>
              <a:rPr lang="en-US" altLang="en-US" sz="2400" i="1" u="sng" dirty="0">
                <a:latin typeface="Arial Narrow" panose="020B0606020202030204" pitchFamily="34" charset="0"/>
              </a:rPr>
              <a:t>suppedaneum</a:t>
            </a:r>
            <a:r>
              <a:rPr lang="en-US" altLang="en-US" sz="2400" i="1" dirty="0">
                <a:latin typeface="Arial Narrow" panose="020B0606020202030204" pitchFamily="34" charset="0"/>
              </a:rPr>
              <a:t>)</a:t>
            </a:r>
            <a:endParaRPr lang="en-US" altLang="en-US" sz="2400" i="1" u="sng" dirty="0">
              <a:latin typeface="Arial Narrow" panose="020B0606020202030204" pitchFamily="34" charset="0"/>
            </a:endParaRPr>
          </a:p>
          <a:p>
            <a:pPr eaLnBrk="1" hangingPunct="1">
              <a:lnSpc>
                <a:spcPct val="80000"/>
              </a:lnSpc>
              <a:buFont typeface="Wingdings" panose="05000000000000000000" pitchFamily="2" charset="2"/>
              <a:buNone/>
              <a:defRPr/>
            </a:pPr>
            <a:endParaRPr lang="en-US" altLang="en-US" sz="2400" dirty="0">
              <a:solidFill>
                <a:srgbClr val="FFFF99"/>
              </a:solidFill>
            </a:endParaRPr>
          </a:p>
        </p:txBody>
      </p:sp>
      <p:sp>
        <p:nvSpPr>
          <p:cNvPr id="314372" name="Text Box 4">
            <a:extLst>
              <a:ext uri="{FF2B5EF4-FFF2-40B4-BE49-F238E27FC236}">
                <a16:creationId xmlns:a16="http://schemas.microsoft.com/office/drawing/2014/main" id="{2C10B08C-D510-09E0-BA32-D2BE95997B3E}"/>
              </a:ext>
            </a:extLst>
          </p:cNvPr>
          <p:cNvSpPr txBox="1">
            <a:spLocks noChangeArrowheads="1"/>
          </p:cNvSpPr>
          <p:nvPr/>
        </p:nvSpPr>
        <p:spPr bwMode="auto">
          <a:xfrm>
            <a:off x="352425" y="4800601"/>
            <a:ext cx="11468099" cy="1323439"/>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en-US" altLang="en-US" sz="2000" b="1" dirty="0">
                <a:solidFill>
                  <a:srgbClr val="FFFFFF"/>
                </a:solidFill>
                <a:latin typeface="Arial Narrow" panose="020B0606020202030204" pitchFamily="34" charset="0"/>
              </a:rPr>
              <a:t>Death was by shock or gradual asphyxiation as the lungs collapsed and the victim could no longer raise himself in order to breath. Breaking the legs of the victims would hasten asphyxiation. For more clinical-medical details on crucifixion, see W. Edwards, W. Gabel and F. Hosmer, </a:t>
            </a:r>
            <a:r>
              <a:rPr lang="en-US" altLang="en-US" sz="2000" b="1" i="1" dirty="0">
                <a:solidFill>
                  <a:srgbClr val="FFFFFF"/>
                </a:solidFill>
                <a:latin typeface="Arial Narrow" panose="020B0606020202030204" pitchFamily="34" charset="0"/>
              </a:rPr>
              <a:t>Journal of the American Medical Association</a:t>
            </a:r>
            <a:r>
              <a:rPr lang="en-US" altLang="en-US" sz="2000" b="1" dirty="0">
                <a:solidFill>
                  <a:srgbClr val="FFFFFF"/>
                </a:solidFill>
                <a:latin typeface="Arial Narrow" panose="020B0606020202030204" pitchFamily="34" charset="0"/>
              </a:rPr>
              <a:t> (March 21, 1986), pp 1455-1463.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14371">
                                            <p:txEl>
                                              <p:pRg st="0" end="0"/>
                                            </p:txEl>
                                          </p:spTgt>
                                        </p:tgtEl>
                                        <p:attrNameLst>
                                          <p:attrName>style.visibility</p:attrName>
                                        </p:attrNameLst>
                                      </p:cBhvr>
                                      <p:to>
                                        <p:strVal val="visible"/>
                                      </p:to>
                                    </p:set>
                                    <p:anim calcmode="lin" valueType="num">
                                      <p:cBhvr>
                                        <p:cTn id="7" dur="500" fill="hold"/>
                                        <p:tgtEl>
                                          <p:spTgt spid="3143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1437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14371">
                                            <p:txEl>
                                              <p:pRg st="1" end="1"/>
                                            </p:txEl>
                                          </p:spTgt>
                                        </p:tgtEl>
                                        <p:attrNameLst>
                                          <p:attrName>style.visibility</p:attrName>
                                        </p:attrNameLst>
                                      </p:cBhvr>
                                      <p:to>
                                        <p:strVal val="visible"/>
                                      </p:to>
                                    </p:set>
                                    <p:anim calcmode="lin" valueType="num">
                                      <p:cBhvr additive="base">
                                        <p:cTn id="13" dur="500" fill="hold"/>
                                        <p:tgtEl>
                                          <p:spTgt spid="3143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43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14371">
                                            <p:txEl>
                                              <p:pRg st="2" end="2"/>
                                            </p:txEl>
                                          </p:spTgt>
                                        </p:tgtEl>
                                        <p:attrNameLst>
                                          <p:attrName>style.visibility</p:attrName>
                                        </p:attrNameLst>
                                      </p:cBhvr>
                                      <p:to>
                                        <p:strVal val="visible"/>
                                      </p:to>
                                    </p:set>
                                    <p:anim calcmode="lin" valueType="num">
                                      <p:cBhvr additive="base">
                                        <p:cTn id="19" dur="500" fill="hold"/>
                                        <p:tgtEl>
                                          <p:spTgt spid="3143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43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14371">
                                            <p:txEl>
                                              <p:pRg st="3" end="3"/>
                                            </p:txEl>
                                          </p:spTgt>
                                        </p:tgtEl>
                                        <p:attrNameLst>
                                          <p:attrName>style.visibility</p:attrName>
                                        </p:attrNameLst>
                                      </p:cBhvr>
                                      <p:to>
                                        <p:strVal val="visible"/>
                                      </p:to>
                                    </p:set>
                                    <p:anim calcmode="lin" valueType="num">
                                      <p:cBhvr additive="base">
                                        <p:cTn id="25" dur="500" fill="hold"/>
                                        <p:tgtEl>
                                          <p:spTgt spid="3143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143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314372"/>
                                        </p:tgtEl>
                                        <p:attrNameLst>
                                          <p:attrName>style.visibility</p:attrName>
                                        </p:attrNameLst>
                                      </p:cBhvr>
                                      <p:to>
                                        <p:strVal val="visible"/>
                                      </p:to>
                                    </p:set>
                                    <p:anim calcmode="lin" valueType="num">
                                      <p:cBhvr>
                                        <p:cTn id="31" dur="500" fill="hold"/>
                                        <p:tgtEl>
                                          <p:spTgt spid="314372"/>
                                        </p:tgtEl>
                                        <p:attrNameLst>
                                          <p:attrName>ppt_w</p:attrName>
                                        </p:attrNameLst>
                                      </p:cBhvr>
                                      <p:tavLst>
                                        <p:tav tm="0">
                                          <p:val>
                                            <p:fltVal val="0"/>
                                          </p:val>
                                        </p:tav>
                                        <p:tav tm="100000">
                                          <p:val>
                                            <p:strVal val="#ppt_w"/>
                                          </p:val>
                                        </p:tav>
                                      </p:tavLst>
                                    </p:anim>
                                    <p:anim calcmode="lin" valueType="num">
                                      <p:cBhvr>
                                        <p:cTn id="32" dur="500" fill="hold"/>
                                        <p:tgtEl>
                                          <p:spTgt spid="3143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372"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rgbClr val="404000"/>
        </a:solidFill>
        <a:effectLst/>
      </p:bgPr>
    </p:bg>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130AD98E-DA8D-1F46-5757-3350352F3EF7}"/>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8B56C2E1-EAC8-4594-8AC2-E74E3C8EDFDB}" type="slidenum">
              <a:rPr lang="en-US" altLang="en-US">
                <a:solidFill>
                  <a:srgbClr val="FFFFFF"/>
                </a:solidFill>
              </a:rPr>
              <a:pPr fontAlgn="base">
                <a:spcBef>
                  <a:spcPct val="0"/>
                </a:spcBef>
                <a:spcAft>
                  <a:spcPct val="0"/>
                </a:spcAft>
              </a:pPr>
              <a:t>77</a:t>
            </a:fld>
            <a:endParaRPr lang="en-US" altLang="en-US">
              <a:solidFill>
                <a:srgbClr val="FFFFFF"/>
              </a:solidFill>
            </a:endParaRPr>
          </a:p>
        </p:txBody>
      </p:sp>
      <p:sp>
        <p:nvSpPr>
          <p:cNvPr id="315394" name="Rectangle 2">
            <a:extLst>
              <a:ext uri="{FF2B5EF4-FFF2-40B4-BE49-F238E27FC236}">
                <a16:creationId xmlns:a16="http://schemas.microsoft.com/office/drawing/2014/main" id="{1595C475-E4A4-4B95-1007-9B31980767C1}"/>
              </a:ext>
            </a:extLst>
          </p:cNvPr>
          <p:cNvSpPr>
            <a:spLocks noGrp="1" noChangeArrowheads="1"/>
          </p:cNvSpPr>
          <p:nvPr>
            <p:ph type="body" sz="half" idx="2"/>
          </p:nvPr>
        </p:nvSpPr>
        <p:spPr>
          <a:xfrm>
            <a:off x="6324599" y="457200"/>
            <a:ext cx="5562599" cy="6019800"/>
          </a:xfrm>
        </p:spPr>
        <p:txBody>
          <a:bodyPr/>
          <a:lstStyle/>
          <a:p>
            <a:pPr eaLnBrk="1" hangingPunct="1">
              <a:buFont typeface="Wingdings" panose="05000000000000000000" pitchFamily="2" charset="2"/>
              <a:buNone/>
              <a:defRPr/>
            </a:pPr>
            <a:r>
              <a:rPr lang="en-US" altLang="en-US" sz="2000" b="1" dirty="0">
                <a:latin typeface="Arial Narrow" panose="020B0606020202030204" pitchFamily="34" charset="0"/>
              </a:rPr>
              <a:t>Although thousands of prisoners and slaves were crucified in antiquity, the remains of only one victim so far have been discovered, a Jewish male from about the mid-1</a:t>
            </a:r>
            <a:r>
              <a:rPr lang="en-US" altLang="en-US" sz="2000" b="1" baseline="30000" dirty="0">
                <a:latin typeface="Arial Narrow" panose="020B0606020202030204" pitchFamily="34" charset="0"/>
              </a:rPr>
              <a:t>st</a:t>
            </a:r>
            <a:r>
              <a:rPr lang="en-US" altLang="en-US" sz="2000" b="1" dirty="0">
                <a:latin typeface="Arial Narrow" panose="020B0606020202030204" pitchFamily="34" charset="0"/>
              </a:rPr>
              <a:t> century AD.</a:t>
            </a:r>
          </a:p>
          <a:p>
            <a:pPr eaLnBrk="1" hangingPunct="1">
              <a:buFont typeface="Wingdings" panose="05000000000000000000" pitchFamily="2" charset="2"/>
              <a:buNone/>
              <a:defRPr/>
            </a:pPr>
            <a:r>
              <a:rPr lang="en-US" altLang="en-US" sz="2000" b="1" dirty="0">
                <a:latin typeface="Arial Narrow" panose="020B0606020202030204" pitchFamily="34" charset="0"/>
              </a:rPr>
              <a:t>Excavated in 1986 in Jerusalem, the remains of this man of about 24-28 years old were found in an ossuary that named him as </a:t>
            </a:r>
            <a:r>
              <a:rPr lang="en-US" altLang="en-US" sz="2000" b="1" dirty="0" err="1">
                <a:latin typeface="Arial Narrow" panose="020B0606020202030204" pitchFamily="34" charset="0"/>
              </a:rPr>
              <a:t>Yehohanan</a:t>
            </a:r>
            <a:r>
              <a:rPr lang="en-US" altLang="en-US" sz="2000" b="1" dirty="0">
                <a:latin typeface="Arial Narrow" panose="020B0606020202030204" pitchFamily="34" charset="0"/>
              </a:rPr>
              <a:t>.</a:t>
            </a:r>
          </a:p>
          <a:p>
            <a:pPr eaLnBrk="1" hangingPunct="1">
              <a:buFont typeface="Wingdings" panose="05000000000000000000" pitchFamily="2" charset="2"/>
              <a:buNone/>
              <a:defRPr/>
            </a:pPr>
            <a:r>
              <a:rPr lang="en-US" altLang="en-US" sz="2000" b="1" dirty="0">
                <a:latin typeface="Arial Narrow" panose="020B0606020202030204" pitchFamily="34" charset="0"/>
              </a:rPr>
              <a:t>His heel bone was transfixed sideways by a single spike, which had sunk deep into a knot so that the only way to remove the body was to amputate the feet.</a:t>
            </a:r>
          </a:p>
        </p:txBody>
      </p:sp>
      <p:pic>
        <p:nvPicPr>
          <p:cNvPr id="208900" name="Picture 3" descr="Yohanan 003">
            <a:extLst>
              <a:ext uri="{FF2B5EF4-FFF2-40B4-BE49-F238E27FC236}">
                <a16:creationId xmlns:a16="http://schemas.microsoft.com/office/drawing/2014/main" id="{64BBFDFC-9069-A5E5-13DC-1F16B481EFDB}"/>
              </a:ext>
            </a:extLst>
          </p:cNvPr>
          <p:cNvPicPr>
            <a:picLocks noGrp="1" noChangeAspect="1" noChangeArrowheads="1"/>
          </p:cNvPicPr>
          <p:nvPr>
            <p:ph sz="half" idx="1"/>
          </p:nvPr>
        </p:nvPicPr>
        <p:blipFill>
          <a:blip r:embed="rId2">
            <a:lum bright="12000"/>
            <a:extLst>
              <a:ext uri="{28A0092B-C50C-407E-A947-70E740481C1C}">
                <a14:useLocalDpi xmlns:a14="http://schemas.microsoft.com/office/drawing/2010/main"/>
              </a:ext>
            </a:extLst>
          </a:blip>
          <a:srcRect/>
          <a:stretch>
            <a:fillRect/>
          </a:stretch>
        </p:blipFill>
        <p:spPr>
          <a:xfrm>
            <a:off x="457200" y="1184275"/>
            <a:ext cx="5562600" cy="4489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4B56E-8A7A-9B90-AD91-F737F5611E8E}"/>
              </a:ext>
            </a:extLst>
          </p:cNvPr>
          <p:cNvSpPr>
            <a:spLocks noGrp="1"/>
          </p:cNvSpPr>
          <p:nvPr>
            <p:ph type="title"/>
          </p:nvPr>
        </p:nvSpPr>
        <p:spPr>
          <a:xfrm>
            <a:off x="365761" y="551133"/>
            <a:ext cx="2263139" cy="5735367"/>
          </a:xfrm>
        </p:spPr>
        <p:txBody>
          <a:bodyPr>
            <a:normAutofit/>
          </a:bodyPr>
          <a:lstStyle/>
          <a:p>
            <a:pPr algn="r"/>
            <a:r>
              <a:rPr lang="en-US" sz="2400" i="1" dirty="0">
                <a:solidFill>
                  <a:srgbClr val="FFFF99"/>
                </a:solidFill>
              </a:rPr>
              <a:t>Yet another artefact from crucifixion, this time in Roman Britannia from the 2</a:t>
            </a:r>
            <a:r>
              <a:rPr lang="en-US" sz="2400" i="1" baseline="30000" dirty="0">
                <a:solidFill>
                  <a:srgbClr val="FFFF99"/>
                </a:solidFill>
              </a:rPr>
              <a:t>nd</a:t>
            </a:r>
            <a:r>
              <a:rPr lang="en-US" sz="2400" i="1" dirty="0">
                <a:solidFill>
                  <a:srgbClr val="FFFF99"/>
                </a:solidFill>
              </a:rPr>
              <a:t> century, shows the spike also driven through the heel both from the side.</a:t>
            </a:r>
          </a:p>
        </p:txBody>
      </p:sp>
      <p:pic>
        <p:nvPicPr>
          <p:cNvPr id="6" name="Content Placeholder 5">
            <a:extLst>
              <a:ext uri="{FF2B5EF4-FFF2-40B4-BE49-F238E27FC236}">
                <a16:creationId xmlns:a16="http://schemas.microsoft.com/office/drawing/2014/main" id="{A050A0CC-2D11-A597-3147-44990609C474}"/>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2811781" y="436833"/>
            <a:ext cx="9357360" cy="6010520"/>
          </a:xfrm>
        </p:spPr>
      </p:pic>
    </p:spTree>
    <p:extLst>
      <p:ext uri="{BB962C8B-B14F-4D97-AF65-F5344CB8AC3E}">
        <p14:creationId xmlns:p14="http://schemas.microsoft.com/office/powerpoint/2010/main" val="21474728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rgbClr val="404000"/>
        </a:solidFill>
        <a:effectLst/>
      </p:bgPr>
    </p:bg>
    <p:spTree>
      <p:nvGrpSpPr>
        <p:cNvPr id="1" name=""/>
        <p:cNvGrpSpPr/>
        <p:nvPr/>
      </p:nvGrpSpPr>
      <p:grpSpPr>
        <a:xfrm>
          <a:off x="0" y="0"/>
          <a:ext cx="0" cy="0"/>
          <a:chOff x="0" y="0"/>
          <a:chExt cx="0" cy="0"/>
        </a:xfrm>
      </p:grpSpPr>
      <p:sp>
        <p:nvSpPr>
          <p:cNvPr id="20" name="Slide Number Placeholder 5">
            <a:extLst>
              <a:ext uri="{FF2B5EF4-FFF2-40B4-BE49-F238E27FC236}">
                <a16:creationId xmlns:a16="http://schemas.microsoft.com/office/drawing/2014/main" id="{6C655A85-1B8B-83B8-CA84-44F300836C5D}"/>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0E71B513-FB19-4541-BC9D-718EE24679AF}" type="slidenum">
              <a:rPr lang="en-US" altLang="en-US">
                <a:solidFill>
                  <a:srgbClr val="FFFFFF"/>
                </a:solidFill>
              </a:rPr>
              <a:pPr fontAlgn="base">
                <a:spcBef>
                  <a:spcPct val="0"/>
                </a:spcBef>
                <a:spcAft>
                  <a:spcPct val="0"/>
                </a:spcAft>
              </a:pPr>
              <a:t>79</a:t>
            </a:fld>
            <a:endParaRPr lang="en-US" altLang="en-US">
              <a:solidFill>
                <a:srgbClr val="FFFFFF"/>
              </a:solidFill>
            </a:endParaRPr>
          </a:p>
        </p:txBody>
      </p:sp>
      <p:sp>
        <p:nvSpPr>
          <p:cNvPr id="316418" name="Rectangle 2">
            <a:extLst>
              <a:ext uri="{FF2B5EF4-FFF2-40B4-BE49-F238E27FC236}">
                <a16:creationId xmlns:a16="http://schemas.microsoft.com/office/drawing/2014/main" id="{F0520679-791F-D646-1017-964F3CB25611}"/>
              </a:ext>
            </a:extLst>
          </p:cNvPr>
          <p:cNvSpPr>
            <a:spLocks noGrp="1" noChangeArrowheads="1"/>
          </p:cNvSpPr>
          <p:nvPr>
            <p:ph type="title"/>
          </p:nvPr>
        </p:nvSpPr>
        <p:spPr>
          <a:xfrm>
            <a:off x="1981200" y="111920"/>
            <a:ext cx="8229600" cy="1703387"/>
          </a:xfrm>
        </p:spPr>
        <p:txBody>
          <a:bodyPr/>
          <a:lstStyle/>
          <a:p>
            <a:pPr eaLnBrk="1" hangingPunct="1">
              <a:defRPr/>
            </a:pPr>
            <a:r>
              <a:rPr lang="en-US" altLang="en-US" sz="4000" dirty="0">
                <a:solidFill>
                  <a:srgbClr val="FFFF66"/>
                </a:solidFill>
              </a:rPr>
              <a:t>Possible Positions of Crucifixion</a:t>
            </a:r>
            <a:br>
              <a:rPr lang="en-US" altLang="en-US" sz="4000" dirty="0"/>
            </a:br>
            <a:r>
              <a:rPr lang="en-US" altLang="en-US" sz="2000" dirty="0">
                <a:solidFill>
                  <a:srgbClr val="FFFF99"/>
                </a:solidFill>
                <a:latin typeface="Comic Sans MS" panose="030F0702030302020204" pitchFamily="66" charset="0"/>
              </a:rPr>
              <a:t>Based on the remains of </a:t>
            </a:r>
            <a:r>
              <a:rPr lang="en-US" altLang="en-US" sz="2000" dirty="0" err="1">
                <a:solidFill>
                  <a:srgbClr val="FFFF99"/>
                </a:solidFill>
                <a:latin typeface="Comic Sans MS" panose="030F0702030302020204" pitchFamily="66" charset="0"/>
              </a:rPr>
              <a:t>Jehohanan</a:t>
            </a:r>
            <a:r>
              <a:rPr lang="en-US" altLang="en-US" sz="2000" dirty="0">
                <a:solidFill>
                  <a:srgbClr val="FFFF99"/>
                </a:solidFill>
                <a:latin typeface="Comic Sans MS" panose="030F0702030302020204" pitchFamily="66" charset="0"/>
              </a:rPr>
              <a:t>, archaeologists have theorized about his position on the cross, given that his heels were nailed with a single spike</a:t>
            </a:r>
            <a:endParaRPr lang="en-US" altLang="en-US" sz="4000" dirty="0">
              <a:solidFill>
                <a:srgbClr val="FFFF99"/>
              </a:solidFill>
            </a:endParaRPr>
          </a:p>
        </p:txBody>
      </p:sp>
      <p:pic>
        <p:nvPicPr>
          <p:cNvPr id="209924" name="Picture 3" descr="crosses 001">
            <a:extLst>
              <a:ext uri="{FF2B5EF4-FFF2-40B4-BE49-F238E27FC236}">
                <a16:creationId xmlns:a16="http://schemas.microsoft.com/office/drawing/2014/main" id="{8A704AEF-CDD8-A755-4070-6E78B2BD3BD5}"/>
              </a:ext>
            </a:extLst>
          </p:cNvPr>
          <p:cNvPicPr>
            <a:picLocks noGrp="1" noChangeAspect="1" noChangeArrowheads="1"/>
          </p:cNvPicPr>
          <p:nvPr>
            <p:ph idx="1"/>
          </p:nvPr>
        </p:nvPicPr>
        <p:blipFill>
          <a:blip r:embed="rId2">
            <a:lum bright="24000" contrast="42000"/>
            <a:extLst>
              <a:ext uri="{28A0092B-C50C-407E-A947-70E740481C1C}">
                <a14:useLocalDpi xmlns:a14="http://schemas.microsoft.com/office/drawing/2010/main"/>
              </a:ext>
            </a:extLst>
          </a:blip>
          <a:srcRect/>
          <a:stretch>
            <a:fillRect/>
          </a:stretch>
        </p:blipFill>
        <p:spPr>
          <a:xfrm>
            <a:off x="1908176" y="2362200"/>
            <a:ext cx="2892425" cy="3124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9925" name="Picture 4" descr="crosses 002">
            <a:extLst>
              <a:ext uri="{FF2B5EF4-FFF2-40B4-BE49-F238E27FC236}">
                <a16:creationId xmlns:a16="http://schemas.microsoft.com/office/drawing/2014/main" id="{25E8C03E-B472-294C-12D9-3B7CE09F7169}"/>
              </a:ext>
            </a:extLst>
          </p:cNvPr>
          <p:cNvPicPr>
            <a:picLocks noChangeAspect="1" noChangeArrowheads="1"/>
          </p:cNvPicPr>
          <p:nvPr/>
        </p:nvPicPr>
        <p:blipFill>
          <a:blip r:embed="rId3">
            <a:lum bright="24000" contrast="42000"/>
            <a:extLst>
              <a:ext uri="{28A0092B-C50C-407E-A947-70E740481C1C}">
                <a14:useLocalDpi xmlns:a14="http://schemas.microsoft.com/office/drawing/2010/main"/>
              </a:ext>
            </a:extLst>
          </a:blip>
          <a:srcRect/>
          <a:stretch>
            <a:fillRect/>
          </a:stretch>
        </p:blipFill>
        <p:spPr bwMode="auto">
          <a:xfrm>
            <a:off x="4800600" y="2362200"/>
            <a:ext cx="282098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6" name="Picture 5" descr="crosses 003">
            <a:extLst>
              <a:ext uri="{FF2B5EF4-FFF2-40B4-BE49-F238E27FC236}">
                <a16:creationId xmlns:a16="http://schemas.microsoft.com/office/drawing/2014/main" id="{ED41BE76-22C7-C291-F5DD-CC7861CA6B28}"/>
              </a:ext>
            </a:extLst>
          </p:cNvPr>
          <p:cNvPicPr>
            <a:picLocks noChangeAspect="1" noChangeArrowheads="1"/>
          </p:cNvPicPr>
          <p:nvPr/>
        </p:nvPicPr>
        <p:blipFill>
          <a:blip r:embed="rId4">
            <a:lum bright="30000" contrast="36000"/>
            <a:extLst>
              <a:ext uri="{28A0092B-C50C-407E-A947-70E740481C1C}">
                <a14:useLocalDpi xmlns:a14="http://schemas.microsoft.com/office/drawing/2010/main"/>
              </a:ext>
            </a:extLst>
          </a:blip>
          <a:srcRect/>
          <a:stretch>
            <a:fillRect/>
          </a:stretch>
        </p:blipFill>
        <p:spPr bwMode="auto">
          <a:xfrm>
            <a:off x="7620000" y="2362200"/>
            <a:ext cx="2743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7" name="Rectangle 6">
            <a:extLst>
              <a:ext uri="{FF2B5EF4-FFF2-40B4-BE49-F238E27FC236}">
                <a16:creationId xmlns:a16="http://schemas.microsoft.com/office/drawing/2014/main" id="{4EFA9429-FEF2-6E01-2CD7-611EC9638101}"/>
              </a:ext>
            </a:extLst>
          </p:cNvPr>
          <p:cNvSpPr>
            <a:spLocks noChangeArrowheads="1"/>
          </p:cNvSpPr>
          <p:nvPr/>
        </p:nvSpPr>
        <p:spPr bwMode="auto">
          <a:xfrm>
            <a:off x="1905000" y="3581400"/>
            <a:ext cx="533400" cy="914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209928" name="Rectangle 7">
            <a:extLst>
              <a:ext uri="{FF2B5EF4-FFF2-40B4-BE49-F238E27FC236}">
                <a16:creationId xmlns:a16="http://schemas.microsoft.com/office/drawing/2014/main" id="{4DD2427B-AFBC-30CD-A560-3DE763E2B6D7}"/>
              </a:ext>
            </a:extLst>
          </p:cNvPr>
          <p:cNvSpPr>
            <a:spLocks noChangeArrowheads="1"/>
          </p:cNvSpPr>
          <p:nvPr/>
        </p:nvSpPr>
        <p:spPr bwMode="auto">
          <a:xfrm>
            <a:off x="3733800" y="3276600"/>
            <a:ext cx="762000" cy="533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209929" name="Rectangle 8">
            <a:extLst>
              <a:ext uri="{FF2B5EF4-FFF2-40B4-BE49-F238E27FC236}">
                <a16:creationId xmlns:a16="http://schemas.microsoft.com/office/drawing/2014/main" id="{B0BF7B20-F97A-69ED-B9C7-079265D50475}"/>
              </a:ext>
            </a:extLst>
          </p:cNvPr>
          <p:cNvSpPr>
            <a:spLocks noChangeArrowheads="1"/>
          </p:cNvSpPr>
          <p:nvPr/>
        </p:nvSpPr>
        <p:spPr bwMode="auto">
          <a:xfrm>
            <a:off x="4800600" y="3276600"/>
            <a:ext cx="762000" cy="2209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209930" name="Rectangle 9">
            <a:extLst>
              <a:ext uri="{FF2B5EF4-FFF2-40B4-BE49-F238E27FC236}">
                <a16:creationId xmlns:a16="http://schemas.microsoft.com/office/drawing/2014/main" id="{8EA92980-03E1-8891-94AC-7CC8F5ADFBF5}"/>
              </a:ext>
            </a:extLst>
          </p:cNvPr>
          <p:cNvSpPr>
            <a:spLocks noChangeArrowheads="1"/>
          </p:cNvSpPr>
          <p:nvPr/>
        </p:nvSpPr>
        <p:spPr bwMode="auto">
          <a:xfrm>
            <a:off x="7010400" y="3733800"/>
            <a:ext cx="609600" cy="914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209931" name="Rectangle 10">
            <a:extLst>
              <a:ext uri="{FF2B5EF4-FFF2-40B4-BE49-F238E27FC236}">
                <a16:creationId xmlns:a16="http://schemas.microsoft.com/office/drawing/2014/main" id="{401C5889-2709-C673-3313-E22B241378A4}"/>
              </a:ext>
            </a:extLst>
          </p:cNvPr>
          <p:cNvSpPr>
            <a:spLocks noChangeArrowheads="1"/>
          </p:cNvSpPr>
          <p:nvPr/>
        </p:nvSpPr>
        <p:spPr bwMode="auto">
          <a:xfrm>
            <a:off x="5105400" y="2362200"/>
            <a:ext cx="381000" cy="762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209932" name="Rectangle 11">
            <a:extLst>
              <a:ext uri="{FF2B5EF4-FFF2-40B4-BE49-F238E27FC236}">
                <a16:creationId xmlns:a16="http://schemas.microsoft.com/office/drawing/2014/main" id="{7AD6F9D7-11A1-AF53-022B-E1D3F4F8C8F8}"/>
              </a:ext>
            </a:extLst>
          </p:cNvPr>
          <p:cNvSpPr>
            <a:spLocks noChangeArrowheads="1"/>
          </p:cNvSpPr>
          <p:nvPr/>
        </p:nvSpPr>
        <p:spPr bwMode="auto">
          <a:xfrm>
            <a:off x="10210800" y="2438400"/>
            <a:ext cx="152400" cy="1066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209933" name="Rectangle 12">
            <a:extLst>
              <a:ext uri="{FF2B5EF4-FFF2-40B4-BE49-F238E27FC236}">
                <a16:creationId xmlns:a16="http://schemas.microsoft.com/office/drawing/2014/main" id="{80693B2C-FB31-437B-6DB1-293802A7535E}"/>
              </a:ext>
            </a:extLst>
          </p:cNvPr>
          <p:cNvSpPr>
            <a:spLocks noChangeArrowheads="1"/>
          </p:cNvSpPr>
          <p:nvPr/>
        </p:nvSpPr>
        <p:spPr bwMode="auto">
          <a:xfrm>
            <a:off x="9982200" y="4038600"/>
            <a:ext cx="381000" cy="533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209934" name="Rectangle 13">
            <a:extLst>
              <a:ext uri="{FF2B5EF4-FFF2-40B4-BE49-F238E27FC236}">
                <a16:creationId xmlns:a16="http://schemas.microsoft.com/office/drawing/2014/main" id="{4FC37F55-4499-DF35-4AEC-5F9E11FEA717}"/>
              </a:ext>
            </a:extLst>
          </p:cNvPr>
          <p:cNvSpPr>
            <a:spLocks noChangeArrowheads="1"/>
          </p:cNvSpPr>
          <p:nvPr/>
        </p:nvSpPr>
        <p:spPr bwMode="auto">
          <a:xfrm>
            <a:off x="4343400" y="3352800"/>
            <a:ext cx="685800" cy="1828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209935" name="Rectangle 14">
            <a:extLst>
              <a:ext uri="{FF2B5EF4-FFF2-40B4-BE49-F238E27FC236}">
                <a16:creationId xmlns:a16="http://schemas.microsoft.com/office/drawing/2014/main" id="{EBC27A9A-91CD-9F18-DAE6-C42C29B0C1DC}"/>
              </a:ext>
            </a:extLst>
          </p:cNvPr>
          <p:cNvSpPr>
            <a:spLocks noChangeArrowheads="1"/>
          </p:cNvSpPr>
          <p:nvPr/>
        </p:nvSpPr>
        <p:spPr bwMode="auto">
          <a:xfrm>
            <a:off x="1905000" y="5410200"/>
            <a:ext cx="84582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209936" name="Rectangle 15">
            <a:extLst>
              <a:ext uri="{FF2B5EF4-FFF2-40B4-BE49-F238E27FC236}">
                <a16:creationId xmlns:a16="http://schemas.microsoft.com/office/drawing/2014/main" id="{0CEA40EE-256A-E33B-A802-F8E6605DBE6F}"/>
              </a:ext>
            </a:extLst>
          </p:cNvPr>
          <p:cNvSpPr>
            <a:spLocks noChangeArrowheads="1"/>
          </p:cNvSpPr>
          <p:nvPr/>
        </p:nvSpPr>
        <p:spPr bwMode="auto">
          <a:xfrm>
            <a:off x="1905000" y="2362200"/>
            <a:ext cx="76200" cy="304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209937" name="Rectangle 16">
            <a:extLst>
              <a:ext uri="{FF2B5EF4-FFF2-40B4-BE49-F238E27FC236}">
                <a16:creationId xmlns:a16="http://schemas.microsoft.com/office/drawing/2014/main" id="{37743C5B-E7F8-7B07-19CD-A4B6B17EFF76}"/>
              </a:ext>
            </a:extLst>
          </p:cNvPr>
          <p:cNvSpPr>
            <a:spLocks noChangeArrowheads="1"/>
          </p:cNvSpPr>
          <p:nvPr/>
        </p:nvSpPr>
        <p:spPr bwMode="auto">
          <a:xfrm>
            <a:off x="10363200" y="2362200"/>
            <a:ext cx="76200" cy="3200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209938" name="Rectangle 17">
            <a:extLst>
              <a:ext uri="{FF2B5EF4-FFF2-40B4-BE49-F238E27FC236}">
                <a16:creationId xmlns:a16="http://schemas.microsoft.com/office/drawing/2014/main" id="{D2A6F611-79CB-33CA-C307-1B1E6C55BE8F}"/>
              </a:ext>
            </a:extLst>
          </p:cNvPr>
          <p:cNvSpPr>
            <a:spLocks noChangeArrowheads="1"/>
          </p:cNvSpPr>
          <p:nvPr/>
        </p:nvSpPr>
        <p:spPr bwMode="auto">
          <a:xfrm>
            <a:off x="1905000" y="2362200"/>
            <a:ext cx="8458200" cy="76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sz="6600">
              <a:solidFill>
                <a:srgbClr val="FFFFFF"/>
              </a:solidFill>
              <a:latin typeface="Cooper Black" panose="0208090404030B020404" pitchFamily="18" charset="0"/>
            </a:endParaRPr>
          </a:p>
        </p:txBody>
      </p:sp>
      <p:sp>
        <p:nvSpPr>
          <p:cNvPr id="209939" name="Text Box 18">
            <a:extLst>
              <a:ext uri="{FF2B5EF4-FFF2-40B4-BE49-F238E27FC236}">
                <a16:creationId xmlns:a16="http://schemas.microsoft.com/office/drawing/2014/main" id="{EB78675E-53D0-D83D-6266-D4FC4803BE63}"/>
              </a:ext>
            </a:extLst>
          </p:cNvPr>
          <p:cNvSpPr txBox="1">
            <a:spLocks noChangeArrowheads="1"/>
          </p:cNvSpPr>
          <p:nvPr/>
        </p:nvSpPr>
        <p:spPr bwMode="auto">
          <a:xfrm>
            <a:off x="342900" y="5807076"/>
            <a:ext cx="11582400" cy="830997"/>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en-US" altLang="en-US" sz="2400" b="1" dirty="0">
                <a:solidFill>
                  <a:srgbClr val="FF3300"/>
                </a:solidFill>
                <a:latin typeface="Bookman Old Style" panose="02050604050505020204" pitchFamily="18" charset="0"/>
              </a:rPr>
              <a:t>It remains an open question as to whether or not the crucifixion of Jesus may have been similar.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5C5464C-14A8-090D-6CFE-CE6D017A8370}"/>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1ADEB13F-4623-47BB-8945-BEC13DB3F4A0}" type="slidenum">
              <a:rPr lang="en-US" altLang="en-US">
                <a:solidFill>
                  <a:srgbClr val="FFFFFF"/>
                </a:solidFill>
              </a:rPr>
              <a:pPr fontAlgn="base">
                <a:spcBef>
                  <a:spcPct val="0"/>
                </a:spcBef>
                <a:spcAft>
                  <a:spcPct val="0"/>
                </a:spcAft>
              </a:pPr>
              <a:t>8</a:t>
            </a:fld>
            <a:endParaRPr lang="en-US" altLang="en-US">
              <a:solidFill>
                <a:srgbClr val="FFFFFF"/>
              </a:solidFill>
            </a:endParaRPr>
          </a:p>
        </p:txBody>
      </p:sp>
      <p:sp>
        <p:nvSpPr>
          <p:cNvPr id="99330" name="Rectangle 2">
            <a:extLst>
              <a:ext uri="{FF2B5EF4-FFF2-40B4-BE49-F238E27FC236}">
                <a16:creationId xmlns:a16="http://schemas.microsoft.com/office/drawing/2014/main" id="{A33AE555-651A-9D02-438E-62E69511B983}"/>
              </a:ext>
            </a:extLst>
          </p:cNvPr>
          <p:cNvSpPr>
            <a:spLocks noGrp="1" noChangeArrowheads="1"/>
          </p:cNvSpPr>
          <p:nvPr>
            <p:ph type="title"/>
          </p:nvPr>
        </p:nvSpPr>
        <p:spPr>
          <a:solidFill>
            <a:srgbClr val="1A000D"/>
          </a:solidFill>
          <a:ln w="3175">
            <a:solidFill>
              <a:schemeClr val="tx1"/>
            </a:solidFill>
            <a:miter lim="800000"/>
            <a:headEnd/>
            <a:tailEnd/>
          </a:ln>
        </p:spPr>
        <p:txBody>
          <a:bodyPr/>
          <a:lstStyle/>
          <a:p>
            <a:pPr eaLnBrk="1" hangingPunct="1">
              <a:defRPr/>
            </a:pPr>
            <a:r>
              <a:rPr lang="en-US" altLang="en-US" dirty="0">
                <a:solidFill>
                  <a:schemeClr val="folHlink"/>
                </a:solidFill>
                <a:latin typeface="Eras Demi ITC" pitchFamily="34" charset="0"/>
              </a:rPr>
              <a:t>Matthew’s Genealogy (1:1-17)</a:t>
            </a:r>
          </a:p>
        </p:txBody>
      </p:sp>
      <p:sp>
        <p:nvSpPr>
          <p:cNvPr id="99331" name="Rectangle 3">
            <a:extLst>
              <a:ext uri="{FF2B5EF4-FFF2-40B4-BE49-F238E27FC236}">
                <a16:creationId xmlns:a16="http://schemas.microsoft.com/office/drawing/2014/main" id="{6A733CE5-9E73-6618-69A2-3B26D13155B5}"/>
              </a:ext>
            </a:extLst>
          </p:cNvPr>
          <p:cNvSpPr>
            <a:spLocks noGrp="1" noChangeArrowheads="1"/>
          </p:cNvSpPr>
          <p:nvPr>
            <p:ph type="body" idx="1"/>
          </p:nvPr>
        </p:nvSpPr>
        <p:spPr>
          <a:xfrm>
            <a:off x="609600" y="1641476"/>
            <a:ext cx="10972800" cy="4987925"/>
          </a:xfrm>
        </p:spPr>
        <p:txBody>
          <a:bodyPr/>
          <a:lstStyle/>
          <a:p>
            <a:pPr eaLnBrk="1" hangingPunct="1">
              <a:lnSpc>
                <a:spcPct val="90000"/>
              </a:lnSpc>
              <a:buFont typeface="Wingdings" panose="05000000000000000000" pitchFamily="2" charset="2"/>
              <a:buNone/>
              <a:defRPr/>
            </a:pPr>
            <a:r>
              <a:rPr lang="en-US" altLang="en-US" sz="2800" b="1" dirty="0">
                <a:solidFill>
                  <a:srgbClr val="FFFF00"/>
                </a:solidFill>
              </a:rPr>
              <a:t>Matthew begins with Jesus’ genealogy which he arranged into three symmetrical groups of fourteen generations each (1:17).</a:t>
            </a:r>
          </a:p>
          <a:p>
            <a:pPr eaLnBrk="1" hangingPunct="1">
              <a:lnSpc>
                <a:spcPct val="90000"/>
              </a:lnSpc>
              <a:defRPr/>
            </a:pPr>
            <a:r>
              <a:rPr lang="en-US" altLang="en-US" sz="2400" i="1" dirty="0">
                <a:latin typeface="Arial Narrow" panose="020B0606020202030204" pitchFamily="34" charset="0"/>
              </a:rPr>
              <a:t>The reasoning behind the number fourteen is not immediately clear to modern readers, but if Matthew was using the Jewish technique of gematria (adding together the numerical values of the alphabetical letters), then the number fourteen may be derived from the name David.</a:t>
            </a:r>
            <a:endParaRPr lang="en-US" altLang="en-US" sz="2400" dirty="0">
              <a:latin typeface="Arial Narrow" panose="020B0606020202030204" pitchFamily="34" charset="0"/>
            </a:endParaRPr>
          </a:p>
          <a:p>
            <a:pPr eaLnBrk="1" hangingPunct="1">
              <a:lnSpc>
                <a:spcPct val="90000"/>
              </a:lnSpc>
              <a:defRPr/>
            </a:pPr>
            <a:r>
              <a:rPr lang="en-US" altLang="en-US" sz="2400" i="1" dirty="0">
                <a:latin typeface="Arial Narrow" panose="020B0606020202030204" pitchFamily="34" charset="0"/>
              </a:rPr>
              <a:t>There also may be a covenantal motif: God’s initial covenant with Abraham (1</a:t>
            </a:r>
            <a:r>
              <a:rPr lang="en-US" altLang="en-US" sz="2400" i="1" baseline="30000" dirty="0">
                <a:latin typeface="Arial Narrow" panose="020B0606020202030204" pitchFamily="34" charset="0"/>
              </a:rPr>
              <a:t>st</a:t>
            </a:r>
            <a:r>
              <a:rPr lang="en-US" altLang="en-US" sz="2400" i="1" dirty="0">
                <a:latin typeface="Arial Narrow" panose="020B0606020202030204" pitchFamily="34" charset="0"/>
              </a:rPr>
              <a:t> 14), his covenant with David (2</a:t>
            </a:r>
            <a:r>
              <a:rPr lang="en-US" altLang="en-US" sz="2400" i="1" baseline="30000" dirty="0">
                <a:latin typeface="Arial Narrow" panose="020B0606020202030204" pitchFamily="34" charset="0"/>
              </a:rPr>
              <a:t>nd</a:t>
            </a:r>
            <a:r>
              <a:rPr lang="en-US" altLang="en-US" sz="2400" i="1" dirty="0">
                <a:latin typeface="Arial Narrow" panose="020B0606020202030204" pitchFamily="34" charset="0"/>
              </a:rPr>
              <a:t> 14) and his action to fulfill both these ancient covenants in Jesus’ new covenant (3</a:t>
            </a:r>
            <a:r>
              <a:rPr lang="en-US" altLang="en-US" sz="2400" i="1" baseline="30000" dirty="0">
                <a:latin typeface="Arial Narrow" panose="020B0606020202030204" pitchFamily="34" charset="0"/>
              </a:rPr>
              <a:t>rd</a:t>
            </a:r>
            <a:r>
              <a:rPr lang="en-US" altLang="en-US" sz="2400" i="1" dirty="0">
                <a:latin typeface="Arial Narrow" panose="020B0606020202030204" pitchFamily="34" charset="0"/>
              </a:rPr>
              <a:t> 14).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99331">
                                            <p:txEl>
                                              <p:pRg st="0" end="0"/>
                                            </p:txEl>
                                          </p:spTgt>
                                        </p:tgtEl>
                                        <p:attrNameLst>
                                          <p:attrName>style.visibility</p:attrName>
                                        </p:attrNameLst>
                                      </p:cBhvr>
                                      <p:to>
                                        <p:strVal val="visible"/>
                                      </p:to>
                                    </p:set>
                                    <p:anim calcmode="lin" valueType="num">
                                      <p:cBhvr>
                                        <p:cTn id="7" dur="500" fill="hold"/>
                                        <p:tgtEl>
                                          <p:spTgt spid="993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933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9331">
                                            <p:txEl>
                                              <p:pRg st="1" end="1"/>
                                            </p:txEl>
                                          </p:spTgt>
                                        </p:tgtEl>
                                        <p:attrNameLst>
                                          <p:attrName>style.visibility</p:attrName>
                                        </p:attrNameLst>
                                      </p:cBhvr>
                                      <p:to>
                                        <p:strVal val="visible"/>
                                      </p:to>
                                    </p:set>
                                    <p:anim calcmode="lin" valueType="num">
                                      <p:cBhvr additive="base">
                                        <p:cTn id="13" dur="500" fill="hold"/>
                                        <p:tgtEl>
                                          <p:spTgt spid="993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93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9331">
                                            <p:txEl>
                                              <p:pRg st="2" end="2"/>
                                            </p:txEl>
                                          </p:spTgt>
                                        </p:tgtEl>
                                        <p:attrNameLst>
                                          <p:attrName>style.visibility</p:attrName>
                                        </p:attrNameLst>
                                      </p:cBhvr>
                                      <p:to>
                                        <p:strVal val="visible"/>
                                      </p:to>
                                    </p:set>
                                    <p:anim calcmode="lin" valueType="num">
                                      <p:cBhvr additive="base">
                                        <p:cTn id="19" dur="500" fill="hold"/>
                                        <p:tgtEl>
                                          <p:spTgt spid="993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933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rgbClr val="404000"/>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2525A5A8-F16B-C835-37BA-504FF7F28D9F}"/>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E4019A57-DC51-4A80-9750-5532002B07A3}" type="slidenum">
              <a:rPr lang="en-US" altLang="en-US">
                <a:solidFill>
                  <a:srgbClr val="FFFFFF"/>
                </a:solidFill>
              </a:rPr>
              <a:pPr fontAlgn="base">
                <a:spcBef>
                  <a:spcPct val="0"/>
                </a:spcBef>
                <a:spcAft>
                  <a:spcPct val="0"/>
                </a:spcAft>
              </a:pPr>
              <a:t>80</a:t>
            </a:fld>
            <a:endParaRPr lang="en-US" altLang="en-US">
              <a:solidFill>
                <a:srgbClr val="FFFFFF"/>
              </a:solidFill>
            </a:endParaRPr>
          </a:p>
        </p:txBody>
      </p:sp>
      <p:sp>
        <p:nvSpPr>
          <p:cNvPr id="317442" name="Rectangle 2">
            <a:extLst>
              <a:ext uri="{FF2B5EF4-FFF2-40B4-BE49-F238E27FC236}">
                <a16:creationId xmlns:a16="http://schemas.microsoft.com/office/drawing/2014/main" id="{1FBDCD38-A8A8-C63C-5C7F-85310388C30F}"/>
              </a:ext>
            </a:extLst>
          </p:cNvPr>
          <p:cNvSpPr>
            <a:spLocks noGrp="1" noChangeArrowheads="1"/>
          </p:cNvSpPr>
          <p:nvPr>
            <p:ph type="title"/>
          </p:nvPr>
        </p:nvSpPr>
        <p:spPr>
          <a:xfrm>
            <a:off x="1981200" y="76200"/>
            <a:ext cx="8229600" cy="788988"/>
          </a:xfrm>
        </p:spPr>
        <p:txBody>
          <a:bodyPr/>
          <a:lstStyle/>
          <a:p>
            <a:pPr eaLnBrk="1" hangingPunct="1">
              <a:defRPr/>
            </a:pPr>
            <a:r>
              <a:rPr lang="en-US" altLang="en-US" dirty="0">
                <a:solidFill>
                  <a:srgbClr val="FFFF99"/>
                </a:solidFill>
                <a:latin typeface="Agency FB" pitchFamily="2" charset="0"/>
              </a:rPr>
              <a:t>The Seven Sayings from the Cross</a:t>
            </a:r>
          </a:p>
        </p:txBody>
      </p:sp>
      <p:sp>
        <p:nvSpPr>
          <p:cNvPr id="317443" name="Rectangle 3">
            <a:extLst>
              <a:ext uri="{FF2B5EF4-FFF2-40B4-BE49-F238E27FC236}">
                <a16:creationId xmlns:a16="http://schemas.microsoft.com/office/drawing/2014/main" id="{EA0354D9-BE92-59C2-DFBF-1E9D5BB3CBDF}"/>
              </a:ext>
            </a:extLst>
          </p:cNvPr>
          <p:cNvSpPr>
            <a:spLocks noGrp="1" noChangeArrowheads="1"/>
          </p:cNvSpPr>
          <p:nvPr>
            <p:ph type="body" idx="1"/>
          </p:nvPr>
        </p:nvSpPr>
        <p:spPr>
          <a:xfrm>
            <a:off x="247650" y="865188"/>
            <a:ext cx="2781300" cy="5791200"/>
          </a:xfrm>
          <a:solidFill>
            <a:srgbClr val="420031"/>
          </a:solidFill>
          <a:ln w="12700">
            <a:solidFill>
              <a:schemeClr val="tx1"/>
            </a:solidFill>
            <a:miter lim="800000"/>
            <a:headEnd/>
            <a:tailEnd/>
          </a:ln>
        </p:spPr>
        <p:txBody>
          <a:bodyPr/>
          <a:lstStyle/>
          <a:p>
            <a:pPr eaLnBrk="1" hangingPunct="1">
              <a:buFont typeface="Wingdings" panose="05000000000000000000" pitchFamily="2" charset="2"/>
              <a:buNone/>
              <a:defRPr/>
            </a:pPr>
            <a:r>
              <a:rPr lang="en-US" altLang="en-US" sz="2800">
                <a:solidFill>
                  <a:srgbClr val="FFFF66"/>
                </a:solidFill>
                <a:latin typeface="Mistral" panose="03090702030407020403" pitchFamily="66" charset="0"/>
              </a:rPr>
              <a:t>Matthew</a:t>
            </a:r>
          </a:p>
          <a:p>
            <a:pPr eaLnBrk="1" hangingPunct="1">
              <a:buFont typeface="Wingdings" panose="05000000000000000000" pitchFamily="2" charset="2"/>
              <a:buNone/>
              <a:defRPr/>
            </a:pPr>
            <a:endParaRPr lang="en-US" altLang="en-US" sz="2000" b="1" i="1">
              <a:latin typeface="Arial Narrow" panose="020B0606020202030204" pitchFamily="34" charset="0"/>
            </a:endParaRPr>
          </a:p>
          <a:p>
            <a:pPr eaLnBrk="1" hangingPunct="1">
              <a:buFont typeface="Wingdings" panose="05000000000000000000" pitchFamily="2" charset="2"/>
              <a:buNone/>
              <a:defRPr/>
            </a:pPr>
            <a:endParaRPr lang="en-US" altLang="en-US" sz="2000" b="1" i="1">
              <a:latin typeface="Arial Narrow" panose="020B0606020202030204" pitchFamily="34" charset="0"/>
            </a:endParaRPr>
          </a:p>
          <a:p>
            <a:pPr eaLnBrk="1" hangingPunct="1">
              <a:buFont typeface="Wingdings" panose="05000000000000000000" pitchFamily="2" charset="2"/>
              <a:buNone/>
              <a:defRPr/>
            </a:pPr>
            <a:r>
              <a:rPr lang="en-US" altLang="en-US" sz="2000" b="1" i="1">
                <a:latin typeface="Arial Narrow" panose="020B0606020202030204" pitchFamily="34" charset="0"/>
              </a:rPr>
              <a:t>“My God, my God, why have you forsaken me?”</a:t>
            </a:r>
          </a:p>
        </p:txBody>
      </p:sp>
      <p:sp>
        <p:nvSpPr>
          <p:cNvPr id="317444" name="Rectangle 4">
            <a:extLst>
              <a:ext uri="{FF2B5EF4-FFF2-40B4-BE49-F238E27FC236}">
                <a16:creationId xmlns:a16="http://schemas.microsoft.com/office/drawing/2014/main" id="{7C0B8E05-8504-C9BD-FA64-6EA015575AD4}"/>
              </a:ext>
            </a:extLst>
          </p:cNvPr>
          <p:cNvSpPr>
            <a:spLocks noChangeArrowheads="1"/>
          </p:cNvSpPr>
          <p:nvPr/>
        </p:nvSpPr>
        <p:spPr bwMode="auto">
          <a:xfrm>
            <a:off x="3219450" y="865188"/>
            <a:ext cx="2781300" cy="5791200"/>
          </a:xfrm>
          <a:prstGeom prst="rect">
            <a:avLst/>
          </a:prstGeom>
          <a:solidFill>
            <a:srgbClr val="74005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sz="32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fontAlgn="base">
              <a:spcAft>
                <a:spcPct val="0"/>
              </a:spcAft>
              <a:buClr>
                <a:srgbClr val="FF9900"/>
              </a:buClr>
              <a:buNone/>
              <a:defRPr/>
            </a:pPr>
            <a:r>
              <a:rPr lang="en-US" altLang="en-US" sz="2800">
                <a:solidFill>
                  <a:srgbClr val="FFFF66"/>
                </a:solidFill>
                <a:latin typeface="Mistral" panose="03090702030407020403" pitchFamily="66" charset="0"/>
              </a:rPr>
              <a:t>Mark</a:t>
            </a:r>
          </a:p>
          <a:p>
            <a:pPr fontAlgn="base">
              <a:spcAft>
                <a:spcPct val="0"/>
              </a:spcAft>
              <a:buClr>
                <a:srgbClr val="FF9900"/>
              </a:buClr>
              <a:buNone/>
              <a:defRPr/>
            </a:pPr>
            <a:endParaRPr lang="en-US" altLang="en-US" sz="2000" b="1" i="1">
              <a:solidFill>
                <a:srgbClr val="FFFFFF"/>
              </a:solidFill>
              <a:latin typeface="Mistral" panose="03090702030407020403" pitchFamily="66" charset="0"/>
            </a:endParaRPr>
          </a:p>
          <a:p>
            <a:pPr fontAlgn="base">
              <a:spcAft>
                <a:spcPct val="0"/>
              </a:spcAft>
              <a:buClr>
                <a:srgbClr val="FF9900"/>
              </a:buClr>
              <a:buNone/>
              <a:defRPr/>
            </a:pPr>
            <a:endParaRPr lang="en-US" altLang="en-US" sz="2000" b="1" i="1">
              <a:solidFill>
                <a:srgbClr val="FFFFFF"/>
              </a:solidFill>
              <a:latin typeface="Arial Narrow" panose="020B0606020202030204" pitchFamily="34" charset="0"/>
            </a:endParaRPr>
          </a:p>
          <a:p>
            <a:pPr fontAlgn="base">
              <a:spcAft>
                <a:spcPct val="0"/>
              </a:spcAft>
              <a:buClr>
                <a:srgbClr val="FF9900"/>
              </a:buClr>
              <a:buNone/>
              <a:defRPr/>
            </a:pPr>
            <a:r>
              <a:rPr lang="en-US" altLang="en-US" sz="2000" b="1" i="1">
                <a:solidFill>
                  <a:srgbClr val="FFFFFF"/>
                </a:solidFill>
                <a:latin typeface="Arial Narrow" panose="020B0606020202030204" pitchFamily="34" charset="0"/>
              </a:rPr>
              <a:t>“My God, my God, why have you forsaken me?”</a:t>
            </a:r>
          </a:p>
        </p:txBody>
      </p:sp>
      <p:sp>
        <p:nvSpPr>
          <p:cNvPr id="317445" name="Rectangle 5">
            <a:extLst>
              <a:ext uri="{FF2B5EF4-FFF2-40B4-BE49-F238E27FC236}">
                <a16:creationId xmlns:a16="http://schemas.microsoft.com/office/drawing/2014/main" id="{A1EE1F1E-B3B0-4E18-D5B0-09254873BFDE}"/>
              </a:ext>
            </a:extLst>
          </p:cNvPr>
          <p:cNvSpPr>
            <a:spLocks noChangeArrowheads="1"/>
          </p:cNvSpPr>
          <p:nvPr/>
        </p:nvSpPr>
        <p:spPr bwMode="auto">
          <a:xfrm>
            <a:off x="6210299" y="865188"/>
            <a:ext cx="2771775" cy="5791200"/>
          </a:xfrm>
          <a:prstGeom prst="rect">
            <a:avLst/>
          </a:prstGeom>
          <a:solidFill>
            <a:srgbClr val="96006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sz="32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fontAlgn="base">
              <a:spcAft>
                <a:spcPct val="0"/>
              </a:spcAft>
              <a:buClr>
                <a:srgbClr val="FF9900"/>
              </a:buClr>
              <a:buNone/>
              <a:defRPr/>
            </a:pPr>
            <a:r>
              <a:rPr lang="en-US" altLang="en-US" sz="2800" dirty="0">
                <a:solidFill>
                  <a:srgbClr val="FFFF66"/>
                </a:solidFill>
                <a:latin typeface="Mistral" panose="03090702030407020403" pitchFamily="66" charset="0"/>
              </a:rPr>
              <a:t>Luke</a:t>
            </a:r>
          </a:p>
          <a:p>
            <a:pPr fontAlgn="base">
              <a:spcAft>
                <a:spcPct val="0"/>
              </a:spcAft>
              <a:buClr>
                <a:srgbClr val="FF9900"/>
              </a:buClr>
              <a:buNone/>
              <a:defRPr/>
            </a:pPr>
            <a:r>
              <a:rPr lang="en-US" altLang="en-US" sz="2000" b="1" i="1" dirty="0">
                <a:solidFill>
                  <a:srgbClr val="FFFFFF"/>
                </a:solidFill>
                <a:latin typeface="Arial Narrow" panose="020B0606020202030204" pitchFamily="34" charset="0"/>
              </a:rPr>
              <a:t>“Father, forgive them, for they do not know what they are doing.”</a:t>
            </a:r>
          </a:p>
          <a:p>
            <a:pPr fontAlgn="base">
              <a:spcAft>
                <a:spcPct val="0"/>
              </a:spcAft>
              <a:buClr>
                <a:srgbClr val="FF9900"/>
              </a:buClr>
              <a:buNone/>
              <a:defRPr/>
            </a:pPr>
            <a:endParaRPr lang="en-US" altLang="en-US" sz="1600" b="1" i="1" dirty="0">
              <a:solidFill>
                <a:srgbClr val="FFFFFF"/>
              </a:solidFill>
              <a:latin typeface="Arial Narrow" panose="020B0606020202030204" pitchFamily="34" charset="0"/>
            </a:endParaRPr>
          </a:p>
          <a:p>
            <a:pPr fontAlgn="base">
              <a:spcAft>
                <a:spcPct val="0"/>
              </a:spcAft>
              <a:buClr>
                <a:srgbClr val="FF9900"/>
              </a:buClr>
              <a:buNone/>
              <a:defRPr/>
            </a:pPr>
            <a:endParaRPr lang="en-US" altLang="en-US" sz="2000" b="1" i="1" dirty="0">
              <a:solidFill>
                <a:srgbClr val="FFFFFF"/>
              </a:solidFill>
              <a:latin typeface="Arial Narrow" panose="020B0606020202030204" pitchFamily="34" charset="0"/>
            </a:endParaRPr>
          </a:p>
          <a:p>
            <a:pPr fontAlgn="base">
              <a:spcAft>
                <a:spcPct val="0"/>
              </a:spcAft>
              <a:buClr>
                <a:srgbClr val="FF9900"/>
              </a:buClr>
              <a:buNone/>
              <a:defRPr/>
            </a:pPr>
            <a:r>
              <a:rPr lang="en-US" altLang="en-US" sz="2000" b="1" i="1" dirty="0">
                <a:solidFill>
                  <a:srgbClr val="FFFFFF"/>
                </a:solidFill>
                <a:latin typeface="Arial Narrow" panose="020B0606020202030204" pitchFamily="34" charset="0"/>
              </a:rPr>
              <a:t>“Amen, I say to you, today you will be with me in paradise.”</a:t>
            </a:r>
          </a:p>
          <a:p>
            <a:pPr fontAlgn="base">
              <a:spcAft>
                <a:spcPct val="0"/>
              </a:spcAft>
              <a:buClr>
                <a:srgbClr val="FF9900"/>
              </a:buClr>
              <a:buNone/>
              <a:defRPr/>
            </a:pPr>
            <a:endParaRPr lang="en-US" altLang="en-US" sz="2000" b="1" i="1" dirty="0">
              <a:solidFill>
                <a:srgbClr val="FFFFFF"/>
              </a:solidFill>
              <a:latin typeface="Arial Narrow" panose="020B0606020202030204" pitchFamily="34" charset="0"/>
            </a:endParaRPr>
          </a:p>
          <a:p>
            <a:pPr fontAlgn="base">
              <a:spcAft>
                <a:spcPct val="0"/>
              </a:spcAft>
              <a:buClr>
                <a:srgbClr val="FF9900"/>
              </a:buClr>
              <a:buNone/>
              <a:defRPr/>
            </a:pPr>
            <a:r>
              <a:rPr lang="en-US" altLang="en-US" sz="2000" b="1" i="1" dirty="0">
                <a:solidFill>
                  <a:srgbClr val="FFFFFF"/>
                </a:solidFill>
                <a:latin typeface="Arial Narrow" panose="020B0606020202030204" pitchFamily="34" charset="0"/>
              </a:rPr>
              <a:t>“Father, into your hands I commit my spirit.”</a:t>
            </a:r>
          </a:p>
        </p:txBody>
      </p:sp>
      <p:sp>
        <p:nvSpPr>
          <p:cNvPr id="317446" name="Rectangle 6">
            <a:extLst>
              <a:ext uri="{FF2B5EF4-FFF2-40B4-BE49-F238E27FC236}">
                <a16:creationId xmlns:a16="http://schemas.microsoft.com/office/drawing/2014/main" id="{D2D2EA93-AA58-5A08-0D3F-D4588FC0D854}"/>
              </a:ext>
            </a:extLst>
          </p:cNvPr>
          <p:cNvSpPr>
            <a:spLocks noChangeArrowheads="1"/>
          </p:cNvSpPr>
          <p:nvPr/>
        </p:nvSpPr>
        <p:spPr bwMode="auto">
          <a:xfrm>
            <a:off x="9163051" y="865188"/>
            <a:ext cx="2781299" cy="5791200"/>
          </a:xfrm>
          <a:prstGeom prst="rect">
            <a:avLst/>
          </a:prstGeom>
          <a:solidFill>
            <a:srgbClr val="AC007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sz="32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fontAlgn="base">
              <a:spcAft>
                <a:spcPct val="0"/>
              </a:spcAft>
              <a:buClr>
                <a:srgbClr val="FF9900"/>
              </a:buClr>
              <a:buNone/>
              <a:defRPr/>
            </a:pPr>
            <a:r>
              <a:rPr lang="en-US" altLang="en-US" sz="2800" dirty="0">
                <a:solidFill>
                  <a:srgbClr val="FFFF66"/>
                </a:solidFill>
                <a:latin typeface="Mistral" panose="03090702030407020403" pitchFamily="66" charset="0"/>
              </a:rPr>
              <a:t>John</a:t>
            </a:r>
          </a:p>
          <a:p>
            <a:pPr fontAlgn="base">
              <a:spcAft>
                <a:spcPct val="0"/>
              </a:spcAft>
              <a:buClr>
                <a:srgbClr val="FF9900"/>
              </a:buClr>
              <a:buNone/>
              <a:defRPr/>
            </a:pPr>
            <a:endParaRPr lang="en-US" altLang="en-US" sz="2000" b="1" i="1" dirty="0">
              <a:solidFill>
                <a:srgbClr val="FFFFFF"/>
              </a:solidFill>
              <a:latin typeface="Mistral" panose="03090702030407020403" pitchFamily="66" charset="0"/>
            </a:endParaRPr>
          </a:p>
          <a:p>
            <a:pPr fontAlgn="base">
              <a:spcAft>
                <a:spcPct val="0"/>
              </a:spcAft>
              <a:buClr>
                <a:srgbClr val="FF9900"/>
              </a:buClr>
              <a:buNone/>
              <a:defRPr/>
            </a:pPr>
            <a:endParaRPr lang="en-US" altLang="en-US" sz="2000" b="1" i="1" dirty="0">
              <a:solidFill>
                <a:srgbClr val="FFFFFF"/>
              </a:solidFill>
              <a:latin typeface="Arial Narrow" panose="020B0606020202030204" pitchFamily="34" charset="0"/>
            </a:endParaRPr>
          </a:p>
          <a:p>
            <a:pPr fontAlgn="base">
              <a:spcAft>
                <a:spcPct val="0"/>
              </a:spcAft>
              <a:buClr>
                <a:srgbClr val="FF9900"/>
              </a:buClr>
              <a:buNone/>
              <a:defRPr/>
            </a:pPr>
            <a:endParaRPr lang="en-US" altLang="en-US" sz="2000" b="1" i="1" dirty="0">
              <a:solidFill>
                <a:srgbClr val="FFFFFF"/>
              </a:solidFill>
              <a:latin typeface="Arial Narrow" panose="020B0606020202030204" pitchFamily="34" charset="0"/>
            </a:endParaRPr>
          </a:p>
          <a:p>
            <a:pPr fontAlgn="base">
              <a:spcAft>
                <a:spcPct val="0"/>
              </a:spcAft>
              <a:buClr>
                <a:srgbClr val="FF9900"/>
              </a:buClr>
              <a:buNone/>
              <a:defRPr/>
            </a:pPr>
            <a:endParaRPr lang="en-US" altLang="en-US" sz="2000" b="1" i="1" dirty="0">
              <a:solidFill>
                <a:srgbClr val="FFFFFF"/>
              </a:solidFill>
              <a:latin typeface="Arial Narrow" panose="020B0606020202030204" pitchFamily="34" charset="0"/>
            </a:endParaRPr>
          </a:p>
          <a:p>
            <a:pPr fontAlgn="base">
              <a:spcAft>
                <a:spcPct val="0"/>
              </a:spcAft>
              <a:buClr>
                <a:srgbClr val="FF9900"/>
              </a:buClr>
              <a:buNone/>
              <a:defRPr/>
            </a:pPr>
            <a:r>
              <a:rPr lang="en-US" altLang="en-US" sz="2000" b="1" i="1" dirty="0">
                <a:solidFill>
                  <a:srgbClr val="FFFFFF"/>
                </a:solidFill>
                <a:latin typeface="Arial Narrow" panose="020B0606020202030204" pitchFamily="34" charset="0"/>
              </a:rPr>
              <a:t>“Woman, here is your son.”</a:t>
            </a:r>
          </a:p>
          <a:p>
            <a:pPr fontAlgn="base">
              <a:spcAft>
                <a:spcPct val="0"/>
              </a:spcAft>
              <a:buClr>
                <a:srgbClr val="FF9900"/>
              </a:buClr>
              <a:buNone/>
              <a:defRPr/>
            </a:pPr>
            <a:r>
              <a:rPr lang="en-US" altLang="en-US" sz="2000" b="1" i="1" dirty="0">
                <a:solidFill>
                  <a:srgbClr val="FFFFFF"/>
                </a:solidFill>
                <a:latin typeface="Arial Narrow" panose="020B0606020202030204" pitchFamily="34" charset="0"/>
              </a:rPr>
              <a:t>“Here is your mother.”</a:t>
            </a:r>
          </a:p>
          <a:p>
            <a:pPr fontAlgn="base">
              <a:spcAft>
                <a:spcPct val="0"/>
              </a:spcAft>
              <a:buClr>
                <a:srgbClr val="FF9900"/>
              </a:buClr>
              <a:buNone/>
              <a:defRPr/>
            </a:pPr>
            <a:endParaRPr lang="en-US" altLang="en-US" sz="2000" b="1" i="1" dirty="0">
              <a:solidFill>
                <a:srgbClr val="FFFFFF"/>
              </a:solidFill>
              <a:latin typeface="Arial Narrow" panose="020B0606020202030204" pitchFamily="34" charset="0"/>
            </a:endParaRPr>
          </a:p>
          <a:p>
            <a:pPr fontAlgn="base">
              <a:spcAft>
                <a:spcPct val="0"/>
              </a:spcAft>
              <a:buClr>
                <a:srgbClr val="FF9900"/>
              </a:buClr>
              <a:buNone/>
              <a:defRPr/>
            </a:pPr>
            <a:endParaRPr lang="en-US" altLang="en-US" sz="2000" b="1" i="1" dirty="0">
              <a:solidFill>
                <a:srgbClr val="FFFFFF"/>
              </a:solidFill>
              <a:latin typeface="Arial Narrow" panose="020B0606020202030204" pitchFamily="34" charset="0"/>
            </a:endParaRPr>
          </a:p>
          <a:p>
            <a:pPr fontAlgn="base">
              <a:spcAft>
                <a:spcPct val="0"/>
              </a:spcAft>
              <a:buClr>
                <a:srgbClr val="FF9900"/>
              </a:buClr>
              <a:buNone/>
              <a:defRPr/>
            </a:pPr>
            <a:r>
              <a:rPr lang="en-US" altLang="en-US" sz="2000" b="1" i="1" dirty="0">
                <a:solidFill>
                  <a:srgbClr val="FFFFFF"/>
                </a:solidFill>
                <a:latin typeface="Arial Narrow" panose="020B0606020202030204" pitchFamily="34" charset="0"/>
              </a:rPr>
              <a:t>“I am thirsty.”</a:t>
            </a:r>
          </a:p>
          <a:p>
            <a:pPr fontAlgn="base">
              <a:spcAft>
                <a:spcPct val="0"/>
              </a:spcAft>
              <a:buClr>
                <a:srgbClr val="FF9900"/>
              </a:buClr>
              <a:buNone/>
              <a:defRPr/>
            </a:pPr>
            <a:endParaRPr lang="en-US" altLang="en-US" sz="2000" b="1" i="1" dirty="0">
              <a:solidFill>
                <a:srgbClr val="FFFFFF"/>
              </a:solidFill>
              <a:latin typeface="Arial Narrow" panose="020B0606020202030204" pitchFamily="34" charset="0"/>
            </a:endParaRPr>
          </a:p>
          <a:p>
            <a:pPr fontAlgn="base">
              <a:spcAft>
                <a:spcPct val="0"/>
              </a:spcAft>
              <a:buClr>
                <a:srgbClr val="FF9900"/>
              </a:buClr>
              <a:buNone/>
              <a:defRPr/>
            </a:pPr>
            <a:r>
              <a:rPr lang="en-US" altLang="en-US" sz="2000" b="1" i="1" dirty="0">
                <a:solidFill>
                  <a:srgbClr val="FFFFFF"/>
                </a:solidFill>
                <a:latin typeface="Arial Narrow" panose="020B0606020202030204" pitchFamily="34" charset="0"/>
              </a:rPr>
              <a:t>“It is finished.”</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rgbClr val="404000"/>
        </a:solid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A5FF3F8F-3E0A-5F1B-7069-BFBD17D00B53}"/>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65833922-B306-4B56-9737-DADD730EB223}" type="slidenum">
              <a:rPr lang="en-US" altLang="en-US">
                <a:solidFill>
                  <a:srgbClr val="FFFFFF"/>
                </a:solidFill>
              </a:rPr>
              <a:pPr fontAlgn="base">
                <a:spcBef>
                  <a:spcPct val="0"/>
                </a:spcBef>
                <a:spcAft>
                  <a:spcPct val="0"/>
                </a:spcAft>
              </a:pPr>
              <a:t>81</a:t>
            </a:fld>
            <a:endParaRPr lang="en-US" altLang="en-US">
              <a:solidFill>
                <a:srgbClr val="FFFFFF"/>
              </a:solidFill>
            </a:endParaRPr>
          </a:p>
        </p:txBody>
      </p:sp>
      <p:sp>
        <p:nvSpPr>
          <p:cNvPr id="318466" name="Rectangle 2">
            <a:extLst>
              <a:ext uri="{FF2B5EF4-FFF2-40B4-BE49-F238E27FC236}">
                <a16:creationId xmlns:a16="http://schemas.microsoft.com/office/drawing/2014/main" id="{9555EBA6-B345-2743-A2CB-664E2D1D32B2}"/>
              </a:ext>
            </a:extLst>
          </p:cNvPr>
          <p:cNvSpPr>
            <a:spLocks noGrp="1" noChangeArrowheads="1"/>
          </p:cNvSpPr>
          <p:nvPr>
            <p:ph type="title"/>
          </p:nvPr>
        </p:nvSpPr>
        <p:spPr>
          <a:xfrm>
            <a:off x="247649" y="152400"/>
            <a:ext cx="11668125" cy="1905000"/>
          </a:xfrm>
        </p:spPr>
        <p:txBody>
          <a:bodyPr/>
          <a:lstStyle/>
          <a:p>
            <a:pPr algn="l" eaLnBrk="1" hangingPunct="1">
              <a:defRPr/>
            </a:pPr>
            <a:r>
              <a:rPr lang="en-US" altLang="en-US" sz="3200" b="1" dirty="0">
                <a:solidFill>
                  <a:srgbClr val="FFFF66"/>
                </a:solidFill>
                <a:latin typeface="Arial Narrow" panose="020B0606020202030204" pitchFamily="34" charset="0"/>
              </a:rPr>
              <a:t>Locating Calvary</a:t>
            </a:r>
            <a:br>
              <a:rPr lang="en-US" altLang="en-US" sz="3200" b="1" dirty="0">
                <a:latin typeface="Arial Narrow" panose="020B0606020202030204" pitchFamily="34" charset="0"/>
              </a:rPr>
            </a:br>
            <a:r>
              <a:rPr lang="en-US" altLang="en-US" sz="2000" b="1" dirty="0">
                <a:solidFill>
                  <a:srgbClr val="FFFF99"/>
                </a:solidFill>
                <a:latin typeface="Arial Narrow" panose="020B0606020202030204" pitchFamily="34" charset="0"/>
              </a:rPr>
              <a:t>The exact site of the crucifixion has been elusive, exacerbated by the destruction of the city in AD 70 and its rebuilding by Trajan in the 2</a:t>
            </a:r>
            <a:r>
              <a:rPr lang="en-US" altLang="en-US" sz="2000" b="1" baseline="30000" dirty="0">
                <a:solidFill>
                  <a:srgbClr val="FFFF99"/>
                </a:solidFill>
                <a:latin typeface="Arial Narrow" panose="020B0606020202030204" pitchFamily="34" charset="0"/>
              </a:rPr>
              <a:t>nd</a:t>
            </a:r>
            <a:r>
              <a:rPr lang="en-US" altLang="en-US" sz="2000" b="1" dirty="0">
                <a:solidFill>
                  <a:srgbClr val="FFFF99"/>
                </a:solidFill>
                <a:latin typeface="Arial Narrow" panose="020B0606020202030204" pitchFamily="34" charset="0"/>
              </a:rPr>
              <a:t> century. Two primary sites have been defended (as well as several that are less popular), Gordon’s Calvary and the Church of the Holy </a:t>
            </a:r>
            <a:r>
              <a:rPr lang="en-US" altLang="en-US" sz="2000" b="1" dirty="0" err="1">
                <a:solidFill>
                  <a:srgbClr val="FFFF99"/>
                </a:solidFill>
                <a:latin typeface="Arial Narrow" panose="020B0606020202030204" pitchFamily="34" charset="0"/>
              </a:rPr>
              <a:t>Sepulchre</a:t>
            </a:r>
            <a:r>
              <a:rPr lang="en-US" altLang="en-US" sz="2000" b="1" dirty="0">
                <a:solidFill>
                  <a:srgbClr val="FFFF99"/>
                </a:solidFill>
                <a:latin typeface="Arial Narrow" panose="020B0606020202030204" pitchFamily="34" charset="0"/>
              </a:rPr>
              <a:t>. </a:t>
            </a:r>
            <a:r>
              <a:rPr lang="en-US" altLang="en-US" sz="2000" b="1" u="sng" dirty="0">
                <a:solidFill>
                  <a:srgbClr val="FFFF99"/>
                </a:solidFill>
                <a:latin typeface="Arial Narrow" panose="020B0606020202030204" pitchFamily="34" charset="0"/>
              </a:rPr>
              <a:t>The only clear identity marker in the gospels is that it was outside the city wall</a:t>
            </a:r>
            <a:r>
              <a:rPr lang="en-US" altLang="en-US" sz="2000" b="1" dirty="0">
                <a:solidFill>
                  <a:srgbClr val="FFFF99"/>
                </a:solidFill>
                <a:latin typeface="Arial Narrow" panose="020B0606020202030204" pitchFamily="34" charset="0"/>
              </a:rPr>
              <a:t> (19:20; cf. He. 13:12-13).</a:t>
            </a:r>
          </a:p>
        </p:txBody>
      </p:sp>
      <p:pic>
        <p:nvPicPr>
          <p:cNvPr id="318467" name="Picture 3" descr="NTA98">
            <a:extLst>
              <a:ext uri="{FF2B5EF4-FFF2-40B4-BE49-F238E27FC236}">
                <a16:creationId xmlns:a16="http://schemas.microsoft.com/office/drawing/2014/main" id="{A99AA03B-1FAB-57D5-0E85-5EE8D80BA237}"/>
              </a:ext>
            </a:extLst>
          </p:cNvPr>
          <p:cNvPicPr>
            <a:picLocks noGrp="1" noChangeAspect="1" noChangeArrowheads="1"/>
          </p:cNvPicPr>
          <p:nvPr>
            <p:ph sz="half" idx="1"/>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b="-1964"/>
          <a:stretch>
            <a:fillRect/>
          </a:stretch>
        </p:blipFill>
        <p:spPr>
          <a:xfrm>
            <a:off x="314325" y="2362200"/>
            <a:ext cx="2971800"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8468" name="Picture 4" descr="NTA89">
            <a:extLst>
              <a:ext uri="{FF2B5EF4-FFF2-40B4-BE49-F238E27FC236}">
                <a16:creationId xmlns:a16="http://schemas.microsoft.com/office/drawing/2014/main" id="{F1152A52-A9EC-C093-9342-5514EA616694}"/>
              </a:ext>
            </a:extLst>
          </p:cNvPr>
          <p:cNvPicPr>
            <a:picLocks noGrp="1" noChangeAspect="1" noChangeArrowheads="1"/>
          </p:cNvPicPr>
          <p:nvPr>
            <p:ph sz="half" idx="2"/>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893928" y="2333624"/>
            <a:ext cx="2983747" cy="4524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8469" name="Text Box 5">
            <a:extLst>
              <a:ext uri="{FF2B5EF4-FFF2-40B4-BE49-F238E27FC236}">
                <a16:creationId xmlns:a16="http://schemas.microsoft.com/office/drawing/2014/main" id="{F34C848A-401B-784D-E132-C4AC2B587B8B}"/>
              </a:ext>
            </a:extLst>
          </p:cNvPr>
          <p:cNvSpPr txBox="1">
            <a:spLocks noChangeArrowheads="1"/>
          </p:cNvSpPr>
          <p:nvPr/>
        </p:nvSpPr>
        <p:spPr bwMode="auto">
          <a:xfrm>
            <a:off x="3505199" y="2333625"/>
            <a:ext cx="505777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en-US" altLang="en-US" sz="2000" b="1" dirty="0">
                <a:solidFill>
                  <a:srgbClr val="FFFFFF"/>
                </a:solidFill>
                <a:latin typeface="Arial Narrow" panose="020B0606020202030204" pitchFamily="34" charset="0"/>
              </a:rPr>
              <a:t>Gordon’s Calvary (left) was identified by British General Charles Gordon for mystical reasons. The shape of the hill somewhat resembles a skull.</a:t>
            </a:r>
          </a:p>
        </p:txBody>
      </p:sp>
      <p:sp>
        <p:nvSpPr>
          <p:cNvPr id="318470" name="Text Box 6">
            <a:extLst>
              <a:ext uri="{FF2B5EF4-FFF2-40B4-BE49-F238E27FC236}">
                <a16:creationId xmlns:a16="http://schemas.microsoft.com/office/drawing/2014/main" id="{378B7959-66FB-95CE-408C-BD0D9D83171B}"/>
              </a:ext>
            </a:extLst>
          </p:cNvPr>
          <p:cNvSpPr txBox="1">
            <a:spLocks noChangeArrowheads="1"/>
          </p:cNvSpPr>
          <p:nvPr/>
        </p:nvSpPr>
        <p:spPr bwMode="auto">
          <a:xfrm>
            <a:off x="3757989" y="4595811"/>
            <a:ext cx="505777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base">
              <a:spcBef>
                <a:spcPct val="50000"/>
              </a:spcBef>
              <a:spcAft>
                <a:spcPct val="0"/>
              </a:spcAft>
            </a:pPr>
            <a:r>
              <a:rPr lang="en-US" altLang="en-US" sz="2000" b="1" dirty="0">
                <a:solidFill>
                  <a:srgbClr val="FFFFFF"/>
                </a:solidFill>
                <a:latin typeface="Arial Narrow" panose="020B0606020202030204" pitchFamily="34" charset="0"/>
              </a:rPr>
              <a:t>The Church of the Holy </a:t>
            </a:r>
            <a:r>
              <a:rPr lang="en-US" altLang="en-US" sz="2000" b="1" dirty="0" err="1">
                <a:solidFill>
                  <a:srgbClr val="FFFFFF"/>
                </a:solidFill>
                <a:latin typeface="Arial Narrow" panose="020B0606020202030204" pitchFamily="34" charset="0"/>
              </a:rPr>
              <a:t>Sepulchre</a:t>
            </a:r>
            <a:r>
              <a:rPr lang="en-US" altLang="en-US" sz="2000" b="1" dirty="0">
                <a:solidFill>
                  <a:srgbClr val="FFFFFF"/>
                </a:solidFill>
                <a:latin typeface="Arial Narrow" panose="020B0606020202030204" pitchFamily="34" charset="0"/>
              </a:rPr>
              <a:t> (right) has the best attestation in antiquity (Eusebius and Jerome). In general, the question is still open.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18467"/>
                                        </p:tgtEl>
                                        <p:attrNameLst>
                                          <p:attrName>style.visibility</p:attrName>
                                        </p:attrNameLst>
                                      </p:cBhvr>
                                      <p:to>
                                        <p:strVal val="visible"/>
                                      </p:to>
                                    </p:set>
                                    <p:anim calcmode="lin" valueType="num">
                                      <p:cBhvr>
                                        <p:cTn id="7" dur="500" fill="hold"/>
                                        <p:tgtEl>
                                          <p:spTgt spid="318467"/>
                                        </p:tgtEl>
                                        <p:attrNameLst>
                                          <p:attrName>ppt_w</p:attrName>
                                        </p:attrNameLst>
                                      </p:cBhvr>
                                      <p:tavLst>
                                        <p:tav tm="0">
                                          <p:val>
                                            <p:fltVal val="0"/>
                                          </p:val>
                                        </p:tav>
                                        <p:tav tm="100000">
                                          <p:val>
                                            <p:strVal val="#ppt_w"/>
                                          </p:val>
                                        </p:tav>
                                      </p:tavLst>
                                    </p:anim>
                                    <p:anim calcmode="lin" valueType="num">
                                      <p:cBhvr>
                                        <p:cTn id="8" dur="500" fill="hold"/>
                                        <p:tgtEl>
                                          <p:spTgt spid="318467"/>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18469">
                                            <p:txEl>
                                              <p:pRg st="0" end="0"/>
                                            </p:txEl>
                                          </p:spTgt>
                                        </p:tgtEl>
                                        <p:attrNameLst>
                                          <p:attrName>style.visibility</p:attrName>
                                        </p:attrNameLst>
                                      </p:cBhvr>
                                      <p:to>
                                        <p:strVal val="visible"/>
                                      </p:to>
                                    </p:set>
                                    <p:anim calcmode="lin" valueType="num">
                                      <p:cBhvr>
                                        <p:cTn id="11" dur="500" fill="hold"/>
                                        <p:tgtEl>
                                          <p:spTgt spid="31846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1846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318468"/>
                                        </p:tgtEl>
                                        <p:attrNameLst>
                                          <p:attrName>style.visibility</p:attrName>
                                        </p:attrNameLst>
                                      </p:cBhvr>
                                      <p:to>
                                        <p:strVal val="visible"/>
                                      </p:to>
                                    </p:set>
                                    <p:anim calcmode="lin" valueType="num">
                                      <p:cBhvr>
                                        <p:cTn id="17" dur="500" fill="hold"/>
                                        <p:tgtEl>
                                          <p:spTgt spid="318468"/>
                                        </p:tgtEl>
                                        <p:attrNameLst>
                                          <p:attrName>ppt_w</p:attrName>
                                        </p:attrNameLst>
                                      </p:cBhvr>
                                      <p:tavLst>
                                        <p:tav tm="0">
                                          <p:val>
                                            <p:fltVal val="0"/>
                                          </p:val>
                                        </p:tav>
                                        <p:tav tm="100000">
                                          <p:val>
                                            <p:strVal val="#ppt_w"/>
                                          </p:val>
                                        </p:tav>
                                      </p:tavLst>
                                    </p:anim>
                                    <p:anim calcmode="lin" valueType="num">
                                      <p:cBhvr>
                                        <p:cTn id="18" dur="500" fill="hold"/>
                                        <p:tgtEl>
                                          <p:spTgt spid="318468"/>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318470">
                                            <p:txEl>
                                              <p:pRg st="0" end="0"/>
                                            </p:txEl>
                                          </p:spTgt>
                                        </p:tgtEl>
                                        <p:attrNameLst>
                                          <p:attrName>style.visibility</p:attrName>
                                        </p:attrNameLst>
                                      </p:cBhvr>
                                      <p:to>
                                        <p:strVal val="visible"/>
                                      </p:to>
                                    </p:set>
                                    <p:anim calcmode="lin" valueType="num">
                                      <p:cBhvr>
                                        <p:cTn id="21" dur="500" fill="hold"/>
                                        <p:tgtEl>
                                          <p:spTgt spid="318470">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318470">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6788" y="662210"/>
            <a:ext cx="8911687" cy="1280890"/>
          </a:xfrm>
        </p:spPr>
        <p:txBody>
          <a:bodyPr/>
          <a:lstStyle/>
          <a:p>
            <a:r>
              <a:rPr lang="en-US" b="1" dirty="0">
                <a:solidFill>
                  <a:srgbClr val="C00000"/>
                </a:solidFill>
              </a:rPr>
              <a:t>Jesus and Women</a:t>
            </a:r>
          </a:p>
        </p:txBody>
      </p:sp>
      <p:sp>
        <p:nvSpPr>
          <p:cNvPr id="3" name="Content Placeholder 2"/>
          <p:cNvSpPr>
            <a:spLocks noGrp="1"/>
          </p:cNvSpPr>
          <p:nvPr>
            <p:ph idx="1"/>
          </p:nvPr>
        </p:nvSpPr>
        <p:spPr>
          <a:xfrm>
            <a:off x="1533525" y="1447800"/>
            <a:ext cx="10258425" cy="5067300"/>
          </a:xfrm>
        </p:spPr>
        <p:txBody>
          <a:bodyPr>
            <a:normAutofit/>
          </a:bodyPr>
          <a:lstStyle/>
          <a:p>
            <a:pPr marL="0" indent="0">
              <a:buNone/>
            </a:pPr>
            <a:r>
              <a:rPr lang="en-US" sz="2800" b="1" dirty="0">
                <a:solidFill>
                  <a:srgbClr val="002060"/>
                </a:solidFill>
              </a:rPr>
              <a:t>Luke has a special emphasis on the openness of Jesus to women, and they would be the first witnesses of his resurrection.</a:t>
            </a:r>
          </a:p>
          <a:p>
            <a:pPr lvl="1"/>
            <a:r>
              <a:rPr lang="en-US" sz="2200" i="1" dirty="0"/>
              <a:t>That he accepted them as his disciples and even allowed them to travel with him was virtually without precedent in a patriarchal society (8:1-3).</a:t>
            </a:r>
          </a:p>
          <a:p>
            <a:pPr lvl="1"/>
            <a:r>
              <a:rPr lang="en-US" sz="2200" i="1" dirty="0"/>
              <a:t>It is no wonder that they were last at the cross and first at the tomb!</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22807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75000"/>
          </a:schemeClr>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1D073723-3D65-121E-2CDB-25543A1FA3A7}"/>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54E8E6A4-FF17-44F4-B181-FA97A5BF041C}" type="slidenum">
              <a:rPr lang="en-US" altLang="en-US">
                <a:solidFill>
                  <a:srgbClr val="FFFFFF"/>
                </a:solidFill>
              </a:rPr>
              <a:pPr fontAlgn="base">
                <a:spcBef>
                  <a:spcPct val="0"/>
                </a:spcBef>
                <a:spcAft>
                  <a:spcPct val="0"/>
                </a:spcAft>
              </a:pPr>
              <a:t>83</a:t>
            </a:fld>
            <a:endParaRPr lang="en-US" altLang="en-US">
              <a:solidFill>
                <a:srgbClr val="FFFFFF"/>
              </a:solidFill>
            </a:endParaRPr>
          </a:p>
        </p:txBody>
      </p:sp>
      <p:sp>
        <p:nvSpPr>
          <p:cNvPr id="329730" name="Rectangle 2">
            <a:extLst>
              <a:ext uri="{FF2B5EF4-FFF2-40B4-BE49-F238E27FC236}">
                <a16:creationId xmlns:a16="http://schemas.microsoft.com/office/drawing/2014/main" id="{0CBA763A-208E-D240-D7D5-E85ECCD419BE}"/>
              </a:ext>
            </a:extLst>
          </p:cNvPr>
          <p:cNvSpPr>
            <a:spLocks noGrp="1" noChangeArrowheads="1"/>
          </p:cNvSpPr>
          <p:nvPr>
            <p:ph type="title"/>
          </p:nvPr>
        </p:nvSpPr>
        <p:spPr>
          <a:xfrm>
            <a:off x="1981200" y="76200"/>
            <a:ext cx="8229600" cy="1143000"/>
          </a:xfrm>
        </p:spPr>
        <p:txBody>
          <a:bodyPr/>
          <a:lstStyle/>
          <a:p>
            <a:pPr eaLnBrk="1" hangingPunct="1">
              <a:defRPr/>
            </a:pPr>
            <a:r>
              <a:rPr lang="en-US" altLang="en-US" sz="7200">
                <a:solidFill>
                  <a:schemeClr val="folHlink"/>
                </a:solidFill>
                <a:latin typeface="Freestyle Script" panose="030804020302050B0404" pitchFamily="66" charset="0"/>
              </a:rPr>
              <a:t>The Role of the Women</a:t>
            </a:r>
          </a:p>
        </p:txBody>
      </p:sp>
      <p:sp>
        <p:nvSpPr>
          <p:cNvPr id="329731" name="Rectangle 3">
            <a:extLst>
              <a:ext uri="{FF2B5EF4-FFF2-40B4-BE49-F238E27FC236}">
                <a16:creationId xmlns:a16="http://schemas.microsoft.com/office/drawing/2014/main" id="{6DBFC629-0257-0510-4ED7-E1531151B807}"/>
              </a:ext>
            </a:extLst>
          </p:cNvPr>
          <p:cNvSpPr>
            <a:spLocks noGrp="1" noChangeArrowheads="1"/>
          </p:cNvSpPr>
          <p:nvPr>
            <p:ph type="body" idx="1"/>
          </p:nvPr>
        </p:nvSpPr>
        <p:spPr>
          <a:xfrm>
            <a:off x="609600" y="1140619"/>
            <a:ext cx="11249025" cy="5181600"/>
          </a:xfrm>
        </p:spPr>
        <p:txBody>
          <a:bodyPr/>
          <a:lstStyle/>
          <a:p>
            <a:pPr eaLnBrk="1" hangingPunct="1">
              <a:lnSpc>
                <a:spcPct val="90000"/>
              </a:lnSpc>
              <a:buFont typeface="Wingdings" panose="05000000000000000000" pitchFamily="2" charset="2"/>
              <a:buNone/>
              <a:defRPr/>
            </a:pPr>
            <a:r>
              <a:rPr lang="en-US" altLang="en-US" sz="2400" dirty="0">
                <a:solidFill>
                  <a:srgbClr val="81FFCC"/>
                </a:solidFill>
                <a:latin typeface="Eras Demi ITC" pitchFamily="34" charset="0"/>
              </a:rPr>
              <a:t>That the first post-resurrection appearances depend upon the testimony of the women is significant in 1</a:t>
            </a:r>
            <a:r>
              <a:rPr lang="en-US" altLang="en-US" sz="2400" baseline="30000" dirty="0">
                <a:solidFill>
                  <a:srgbClr val="81FFCC"/>
                </a:solidFill>
                <a:latin typeface="Eras Demi ITC" pitchFamily="34" charset="0"/>
              </a:rPr>
              <a:t>st</a:t>
            </a:r>
            <a:r>
              <a:rPr lang="en-US" altLang="en-US" sz="2400" dirty="0">
                <a:solidFill>
                  <a:srgbClr val="81FFCC"/>
                </a:solidFill>
                <a:latin typeface="Eras Demi ITC" pitchFamily="34" charset="0"/>
              </a:rPr>
              <a:t> century Jewish culture in view of women’s restricted roles:</a:t>
            </a:r>
          </a:p>
          <a:p>
            <a:pPr eaLnBrk="1" hangingPunct="1">
              <a:lnSpc>
                <a:spcPct val="90000"/>
              </a:lnSpc>
              <a:defRPr/>
            </a:pPr>
            <a:r>
              <a:rPr lang="en-US" altLang="en-US" sz="2000" b="1" i="1" dirty="0">
                <a:latin typeface="Arial Narrow" panose="020B0606020202030204" pitchFamily="34" charset="0"/>
              </a:rPr>
              <a:t>Women did not figure in the count of Jews necessary to form a synagogue.</a:t>
            </a:r>
          </a:p>
          <a:p>
            <a:pPr eaLnBrk="1" hangingPunct="1">
              <a:lnSpc>
                <a:spcPct val="90000"/>
              </a:lnSpc>
              <a:defRPr/>
            </a:pPr>
            <a:r>
              <a:rPr lang="en-US" altLang="en-US" sz="2000" b="1" i="1" dirty="0">
                <a:latin typeface="Arial Narrow" panose="020B0606020202030204" pitchFamily="34" charset="0"/>
              </a:rPr>
              <a:t>Barriers of lattice, balconies and galleries separated women from men in public worship.</a:t>
            </a:r>
          </a:p>
          <a:p>
            <a:pPr eaLnBrk="1" hangingPunct="1">
              <a:lnSpc>
                <a:spcPct val="90000"/>
              </a:lnSpc>
              <a:defRPr/>
            </a:pPr>
            <a:r>
              <a:rPr lang="en-US" altLang="en-US" sz="2000" b="1" i="1" dirty="0">
                <a:latin typeface="Arial Narrow" panose="020B0606020202030204" pitchFamily="34" charset="0"/>
              </a:rPr>
              <a:t>Women could listen, but not participate in public worship.</a:t>
            </a:r>
          </a:p>
          <a:p>
            <a:pPr eaLnBrk="1" hangingPunct="1">
              <a:lnSpc>
                <a:spcPct val="90000"/>
              </a:lnSpc>
              <a:defRPr/>
            </a:pPr>
            <a:r>
              <a:rPr lang="en-US" altLang="en-US" sz="2000" b="1" i="1" dirty="0">
                <a:latin typeface="Arial Narrow" panose="020B0606020202030204" pitchFamily="34" charset="0"/>
              </a:rPr>
              <a:t>They were restricted from reading and studying the Torah, were not expected to recite the Shema, and were not required to attend the pilgrim festivals.</a:t>
            </a:r>
          </a:p>
          <a:p>
            <a:pPr eaLnBrk="1" hangingPunct="1">
              <a:lnSpc>
                <a:spcPct val="90000"/>
              </a:lnSpc>
              <a:defRPr/>
            </a:pPr>
            <a:r>
              <a:rPr lang="en-US" altLang="en-US" sz="2000" b="1" i="1" dirty="0">
                <a:latin typeface="Arial Narrow" panose="020B0606020202030204" pitchFamily="34" charset="0"/>
              </a:rPr>
              <a:t>They could not recite the blessing for family meals.</a:t>
            </a:r>
          </a:p>
          <a:p>
            <a:pPr eaLnBrk="1" hangingPunct="1">
              <a:lnSpc>
                <a:spcPct val="90000"/>
              </a:lnSpc>
              <a:defRPr/>
            </a:pPr>
            <a:r>
              <a:rPr lang="en-US" altLang="en-US" sz="2000" b="1" i="1" dirty="0">
                <a:latin typeface="Arial Narrow" panose="020B0606020202030204" pitchFamily="34" charset="0"/>
              </a:rPr>
              <a:t>They could not function as disciples of a rabbi.</a:t>
            </a:r>
          </a:p>
          <a:p>
            <a:pPr eaLnBrk="1" hangingPunct="1">
              <a:lnSpc>
                <a:spcPct val="90000"/>
              </a:lnSpc>
              <a:defRPr/>
            </a:pPr>
            <a:r>
              <a:rPr lang="en-US" altLang="en-US" sz="2000" b="1" i="1" dirty="0">
                <a:latin typeface="Arial Narrow" panose="020B0606020202030204" pitchFamily="34" charset="0"/>
              </a:rPr>
              <a:t>They could not go into the temple beyond the Court of the Women, and during their menstrual cycle or the period of childbirth, they could not even go into the Court of the Gentiles.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29731">
                                            <p:txEl>
                                              <p:pRg st="0" end="0"/>
                                            </p:txEl>
                                          </p:spTgt>
                                        </p:tgtEl>
                                        <p:attrNameLst>
                                          <p:attrName>style.visibility</p:attrName>
                                        </p:attrNameLst>
                                      </p:cBhvr>
                                      <p:to>
                                        <p:strVal val="visible"/>
                                      </p:to>
                                    </p:set>
                                    <p:anim calcmode="lin" valueType="num">
                                      <p:cBhvr>
                                        <p:cTn id="7" dur="500" fill="hold"/>
                                        <p:tgtEl>
                                          <p:spTgt spid="3297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973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29731">
                                            <p:txEl>
                                              <p:pRg st="1" end="1"/>
                                            </p:txEl>
                                          </p:spTgt>
                                        </p:tgtEl>
                                        <p:attrNameLst>
                                          <p:attrName>style.visibility</p:attrName>
                                        </p:attrNameLst>
                                      </p:cBhvr>
                                      <p:to>
                                        <p:strVal val="visible"/>
                                      </p:to>
                                    </p:set>
                                    <p:anim calcmode="lin" valueType="num">
                                      <p:cBhvr additive="base">
                                        <p:cTn id="13" dur="500" fill="hold"/>
                                        <p:tgtEl>
                                          <p:spTgt spid="3297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97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29731">
                                            <p:txEl>
                                              <p:pRg st="2" end="2"/>
                                            </p:txEl>
                                          </p:spTgt>
                                        </p:tgtEl>
                                        <p:attrNameLst>
                                          <p:attrName>style.visibility</p:attrName>
                                        </p:attrNameLst>
                                      </p:cBhvr>
                                      <p:to>
                                        <p:strVal val="visible"/>
                                      </p:to>
                                    </p:set>
                                    <p:anim calcmode="lin" valueType="num">
                                      <p:cBhvr additive="base">
                                        <p:cTn id="19" dur="500" fill="hold"/>
                                        <p:tgtEl>
                                          <p:spTgt spid="3297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297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29731">
                                            <p:txEl>
                                              <p:pRg st="3" end="3"/>
                                            </p:txEl>
                                          </p:spTgt>
                                        </p:tgtEl>
                                        <p:attrNameLst>
                                          <p:attrName>style.visibility</p:attrName>
                                        </p:attrNameLst>
                                      </p:cBhvr>
                                      <p:to>
                                        <p:strVal val="visible"/>
                                      </p:to>
                                    </p:set>
                                    <p:anim calcmode="lin" valueType="num">
                                      <p:cBhvr additive="base">
                                        <p:cTn id="25" dur="500" fill="hold"/>
                                        <p:tgtEl>
                                          <p:spTgt spid="32973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297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29731">
                                            <p:txEl>
                                              <p:pRg st="4" end="4"/>
                                            </p:txEl>
                                          </p:spTgt>
                                        </p:tgtEl>
                                        <p:attrNameLst>
                                          <p:attrName>style.visibility</p:attrName>
                                        </p:attrNameLst>
                                      </p:cBhvr>
                                      <p:to>
                                        <p:strVal val="visible"/>
                                      </p:to>
                                    </p:set>
                                    <p:anim calcmode="lin" valueType="num">
                                      <p:cBhvr additive="base">
                                        <p:cTn id="31" dur="500" fill="hold"/>
                                        <p:tgtEl>
                                          <p:spTgt spid="32973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2973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29731">
                                            <p:txEl>
                                              <p:pRg st="5" end="5"/>
                                            </p:txEl>
                                          </p:spTgt>
                                        </p:tgtEl>
                                        <p:attrNameLst>
                                          <p:attrName>style.visibility</p:attrName>
                                        </p:attrNameLst>
                                      </p:cBhvr>
                                      <p:to>
                                        <p:strVal val="visible"/>
                                      </p:to>
                                    </p:set>
                                    <p:anim calcmode="lin" valueType="num">
                                      <p:cBhvr additive="base">
                                        <p:cTn id="37" dur="500" fill="hold"/>
                                        <p:tgtEl>
                                          <p:spTgt spid="32973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2973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329731">
                                            <p:txEl>
                                              <p:pRg st="6" end="6"/>
                                            </p:txEl>
                                          </p:spTgt>
                                        </p:tgtEl>
                                        <p:attrNameLst>
                                          <p:attrName>style.visibility</p:attrName>
                                        </p:attrNameLst>
                                      </p:cBhvr>
                                      <p:to>
                                        <p:strVal val="visible"/>
                                      </p:to>
                                    </p:set>
                                    <p:anim calcmode="lin" valueType="num">
                                      <p:cBhvr additive="base">
                                        <p:cTn id="43" dur="500" fill="hold"/>
                                        <p:tgtEl>
                                          <p:spTgt spid="32973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2973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329731">
                                            <p:txEl>
                                              <p:pRg st="7" end="7"/>
                                            </p:txEl>
                                          </p:spTgt>
                                        </p:tgtEl>
                                        <p:attrNameLst>
                                          <p:attrName>style.visibility</p:attrName>
                                        </p:attrNameLst>
                                      </p:cBhvr>
                                      <p:to>
                                        <p:strVal val="visible"/>
                                      </p:to>
                                    </p:set>
                                    <p:anim calcmode="lin" valueType="num">
                                      <p:cBhvr additive="base">
                                        <p:cTn id="49" dur="500" fill="hold"/>
                                        <p:tgtEl>
                                          <p:spTgt spid="329731">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2973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75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2F55F6C-92EE-EB97-823B-121388582968}"/>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B8F8CAA8-B8A2-4699-ACDC-CD816C0DDC95}" type="slidenum">
              <a:rPr lang="en-US" altLang="en-US">
                <a:solidFill>
                  <a:srgbClr val="FFFFFF"/>
                </a:solidFill>
              </a:rPr>
              <a:pPr fontAlgn="base">
                <a:spcBef>
                  <a:spcPct val="0"/>
                </a:spcBef>
                <a:spcAft>
                  <a:spcPct val="0"/>
                </a:spcAft>
              </a:pPr>
              <a:t>84</a:t>
            </a:fld>
            <a:endParaRPr lang="en-US" altLang="en-US">
              <a:solidFill>
                <a:srgbClr val="FFFFFF"/>
              </a:solidFill>
            </a:endParaRPr>
          </a:p>
        </p:txBody>
      </p:sp>
      <p:sp>
        <p:nvSpPr>
          <p:cNvPr id="330754" name="Rectangle 2">
            <a:extLst>
              <a:ext uri="{FF2B5EF4-FFF2-40B4-BE49-F238E27FC236}">
                <a16:creationId xmlns:a16="http://schemas.microsoft.com/office/drawing/2014/main" id="{5D719200-B465-DB82-3BEC-A586FDEA9B2D}"/>
              </a:ext>
            </a:extLst>
          </p:cNvPr>
          <p:cNvSpPr>
            <a:spLocks noGrp="1" noChangeArrowheads="1"/>
          </p:cNvSpPr>
          <p:nvPr>
            <p:ph type="title"/>
          </p:nvPr>
        </p:nvSpPr>
        <p:spPr>
          <a:xfrm>
            <a:off x="1981200" y="76200"/>
            <a:ext cx="8229600" cy="952500"/>
          </a:xfrm>
        </p:spPr>
        <p:txBody>
          <a:bodyPr/>
          <a:lstStyle/>
          <a:p>
            <a:pPr eaLnBrk="1" hangingPunct="1">
              <a:defRPr/>
            </a:pPr>
            <a:r>
              <a:rPr lang="en-US" altLang="en-US" sz="6600" dirty="0">
                <a:solidFill>
                  <a:schemeClr val="folHlink"/>
                </a:solidFill>
                <a:latin typeface="Freestyle Script" panose="030804020302050B0404" pitchFamily="66" charset="0"/>
              </a:rPr>
              <a:t>Role of Women cont.--</a:t>
            </a:r>
          </a:p>
        </p:txBody>
      </p:sp>
      <p:sp>
        <p:nvSpPr>
          <p:cNvPr id="330755" name="Rectangle 3">
            <a:extLst>
              <a:ext uri="{FF2B5EF4-FFF2-40B4-BE49-F238E27FC236}">
                <a16:creationId xmlns:a16="http://schemas.microsoft.com/office/drawing/2014/main" id="{C9250C4B-7C48-C19F-AE2B-B928B83881DD}"/>
              </a:ext>
            </a:extLst>
          </p:cNvPr>
          <p:cNvSpPr>
            <a:spLocks noGrp="1" noChangeArrowheads="1"/>
          </p:cNvSpPr>
          <p:nvPr>
            <p:ph type="body" idx="1"/>
          </p:nvPr>
        </p:nvSpPr>
        <p:spPr>
          <a:xfrm>
            <a:off x="533399" y="1143000"/>
            <a:ext cx="11210925" cy="4876800"/>
          </a:xfrm>
        </p:spPr>
        <p:txBody>
          <a:bodyPr/>
          <a:lstStyle/>
          <a:p>
            <a:pPr eaLnBrk="1" hangingPunct="1">
              <a:defRPr/>
            </a:pPr>
            <a:r>
              <a:rPr lang="en-US" altLang="en-US" sz="2000" b="1" i="1" dirty="0">
                <a:latin typeface="Arial Narrow" panose="020B0606020202030204" pitchFamily="34" charset="0"/>
              </a:rPr>
              <a:t>In legal matters, except under limited conditions, women were not allowed to give testimony.</a:t>
            </a:r>
          </a:p>
          <a:p>
            <a:pPr eaLnBrk="1" hangingPunct="1">
              <a:defRPr/>
            </a:pPr>
            <a:r>
              <a:rPr lang="en-US" altLang="en-US" sz="2000" b="1" i="1" dirty="0">
                <a:latin typeface="Arial Narrow" panose="020B0606020202030204" pitchFamily="34" charset="0"/>
              </a:rPr>
              <a:t>Women were not entitled to inheritance.</a:t>
            </a:r>
          </a:p>
          <a:p>
            <a:pPr eaLnBrk="1" hangingPunct="1">
              <a:defRPr/>
            </a:pPr>
            <a:r>
              <a:rPr lang="en-US" altLang="en-US" sz="2000" b="1" i="1" dirty="0">
                <a:latin typeface="Arial Narrow" panose="020B0606020202030204" pitchFamily="34" charset="0"/>
              </a:rPr>
              <a:t>While men could divorce, women could not.</a:t>
            </a:r>
          </a:p>
          <a:p>
            <a:pPr eaLnBrk="1" hangingPunct="1">
              <a:defRPr/>
            </a:pPr>
            <a:r>
              <a:rPr lang="en-US" altLang="en-US" sz="2000" b="1" i="1" dirty="0">
                <a:latin typeface="Arial Narrow" panose="020B0606020202030204" pitchFamily="34" charset="0"/>
              </a:rPr>
              <a:t>Up until the age of 12 ½, fathers could arrange for their daughters’ betrothal or even sell them as slaves. Any bride price was kept by the father.</a:t>
            </a:r>
          </a:p>
          <a:p>
            <a:pPr eaLnBrk="1" hangingPunct="1">
              <a:defRPr/>
            </a:pPr>
            <a:r>
              <a:rPr lang="en-US" altLang="en-US" sz="2000" b="1" i="1" dirty="0">
                <a:latin typeface="Arial Narrow" panose="020B0606020202030204" pitchFamily="34" charset="0"/>
              </a:rPr>
              <a:t>Women, slaves and children were lumped together as the three lowest rungs on the social scale.</a:t>
            </a:r>
          </a:p>
          <a:p>
            <a:pPr eaLnBrk="1" hangingPunct="1">
              <a:defRPr/>
            </a:pPr>
            <a:r>
              <a:rPr lang="en-US" altLang="en-US" sz="2000" b="1" i="1" dirty="0">
                <a:latin typeface="Arial Narrow" panose="020B0606020202030204" pitchFamily="34" charset="0"/>
              </a:rPr>
              <a:t>A woman leaving her home was obliged to keep her face hidden by a double veil, a head-band covering the forehead with bands to the chin, and a hairnet. To be seen in public without a double veil was grounds for divorce.</a:t>
            </a:r>
          </a:p>
          <a:p>
            <a:pPr eaLnBrk="1" hangingPunct="1">
              <a:defRPr/>
            </a:pPr>
            <a:r>
              <a:rPr lang="en-US" altLang="en-US" sz="2000" b="1" i="1" dirty="0">
                <a:latin typeface="Arial Narrow" panose="020B0606020202030204" pitchFamily="34" charset="0"/>
              </a:rPr>
              <a:t>Social rules forbade a woman from being alone with a man who was not her husband. The proper response to a married woman in public was to avert the eyes. (An inappropriate conversation was grounds for divorce.)</a:t>
            </a:r>
          </a:p>
        </p:txBody>
      </p:sp>
      <p:sp>
        <p:nvSpPr>
          <p:cNvPr id="221189" name="Text Box 4">
            <a:extLst>
              <a:ext uri="{FF2B5EF4-FFF2-40B4-BE49-F238E27FC236}">
                <a16:creationId xmlns:a16="http://schemas.microsoft.com/office/drawing/2014/main" id="{F6BB7C9E-1672-34E6-79BE-E74C123A6A42}"/>
              </a:ext>
            </a:extLst>
          </p:cNvPr>
          <p:cNvSpPr txBox="1">
            <a:spLocks noChangeArrowheads="1"/>
          </p:cNvSpPr>
          <p:nvPr/>
        </p:nvSpPr>
        <p:spPr bwMode="auto">
          <a:xfrm>
            <a:off x="1752600" y="5943600"/>
            <a:ext cx="8610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endParaRPr lang="en-US" altLang="en-US" sz="3200">
              <a:solidFill>
                <a:srgbClr val="FFFFFF"/>
              </a:solidFill>
              <a:latin typeface="Cooper Black" panose="0208090404030B0204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30755">
                                            <p:txEl>
                                              <p:pRg st="0" end="0"/>
                                            </p:txEl>
                                          </p:spTgt>
                                        </p:tgtEl>
                                        <p:attrNameLst>
                                          <p:attrName>style.visibility</p:attrName>
                                        </p:attrNameLst>
                                      </p:cBhvr>
                                      <p:to>
                                        <p:strVal val="visible"/>
                                      </p:to>
                                    </p:set>
                                    <p:anim calcmode="lin" valueType="num">
                                      <p:cBhvr additive="base">
                                        <p:cTn id="7" dur="500" fill="hold"/>
                                        <p:tgtEl>
                                          <p:spTgt spid="3307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07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30755">
                                            <p:txEl>
                                              <p:pRg st="1" end="1"/>
                                            </p:txEl>
                                          </p:spTgt>
                                        </p:tgtEl>
                                        <p:attrNameLst>
                                          <p:attrName>style.visibility</p:attrName>
                                        </p:attrNameLst>
                                      </p:cBhvr>
                                      <p:to>
                                        <p:strVal val="visible"/>
                                      </p:to>
                                    </p:set>
                                    <p:anim calcmode="lin" valueType="num">
                                      <p:cBhvr additive="base">
                                        <p:cTn id="13" dur="500" fill="hold"/>
                                        <p:tgtEl>
                                          <p:spTgt spid="3307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307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30755">
                                            <p:txEl>
                                              <p:pRg st="2" end="2"/>
                                            </p:txEl>
                                          </p:spTgt>
                                        </p:tgtEl>
                                        <p:attrNameLst>
                                          <p:attrName>style.visibility</p:attrName>
                                        </p:attrNameLst>
                                      </p:cBhvr>
                                      <p:to>
                                        <p:strVal val="visible"/>
                                      </p:to>
                                    </p:set>
                                    <p:anim calcmode="lin" valueType="num">
                                      <p:cBhvr additive="base">
                                        <p:cTn id="19" dur="500" fill="hold"/>
                                        <p:tgtEl>
                                          <p:spTgt spid="3307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307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30755">
                                            <p:txEl>
                                              <p:pRg st="3" end="3"/>
                                            </p:txEl>
                                          </p:spTgt>
                                        </p:tgtEl>
                                        <p:attrNameLst>
                                          <p:attrName>style.visibility</p:attrName>
                                        </p:attrNameLst>
                                      </p:cBhvr>
                                      <p:to>
                                        <p:strVal val="visible"/>
                                      </p:to>
                                    </p:set>
                                    <p:anim calcmode="lin" valueType="num">
                                      <p:cBhvr additive="base">
                                        <p:cTn id="25" dur="500" fill="hold"/>
                                        <p:tgtEl>
                                          <p:spTgt spid="33075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3075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30755">
                                            <p:txEl>
                                              <p:pRg st="4" end="4"/>
                                            </p:txEl>
                                          </p:spTgt>
                                        </p:tgtEl>
                                        <p:attrNameLst>
                                          <p:attrName>style.visibility</p:attrName>
                                        </p:attrNameLst>
                                      </p:cBhvr>
                                      <p:to>
                                        <p:strVal val="visible"/>
                                      </p:to>
                                    </p:set>
                                    <p:anim calcmode="lin" valueType="num">
                                      <p:cBhvr additive="base">
                                        <p:cTn id="31" dur="500" fill="hold"/>
                                        <p:tgtEl>
                                          <p:spTgt spid="33075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3075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30755">
                                            <p:txEl>
                                              <p:pRg st="5" end="5"/>
                                            </p:txEl>
                                          </p:spTgt>
                                        </p:tgtEl>
                                        <p:attrNameLst>
                                          <p:attrName>style.visibility</p:attrName>
                                        </p:attrNameLst>
                                      </p:cBhvr>
                                      <p:to>
                                        <p:strVal val="visible"/>
                                      </p:to>
                                    </p:set>
                                    <p:anim calcmode="lin" valueType="num">
                                      <p:cBhvr additive="base">
                                        <p:cTn id="37" dur="500" fill="hold"/>
                                        <p:tgtEl>
                                          <p:spTgt spid="33075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3075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330755">
                                            <p:txEl>
                                              <p:pRg st="6" end="6"/>
                                            </p:txEl>
                                          </p:spTgt>
                                        </p:tgtEl>
                                        <p:attrNameLst>
                                          <p:attrName>style.visibility</p:attrName>
                                        </p:attrNameLst>
                                      </p:cBhvr>
                                      <p:to>
                                        <p:strVal val="visible"/>
                                      </p:to>
                                    </p:set>
                                    <p:anim calcmode="lin" valueType="num">
                                      <p:cBhvr additive="base">
                                        <p:cTn id="43" dur="500" fill="hold"/>
                                        <p:tgtEl>
                                          <p:spTgt spid="33075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3075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rgbClr val="404000"/>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3773A943-D36E-99DE-0122-93D3E2AFE5AB}"/>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FE1E9E18-DA0C-4468-95CF-4667A30D59DF}" type="slidenum">
              <a:rPr lang="en-US" altLang="en-US">
                <a:solidFill>
                  <a:srgbClr val="FFFFFF"/>
                </a:solidFill>
              </a:rPr>
              <a:pPr fontAlgn="base">
                <a:spcBef>
                  <a:spcPct val="0"/>
                </a:spcBef>
                <a:spcAft>
                  <a:spcPct val="0"/>
                </a:spcAft>
              </a:pPr>
              <a:t>85</a:t>
            </a:fld>
            <a:endParaRPr lang="en-US" altLang="en-US">
              <a:solidFill>
                <a:srgbClr val="FFFFFF"/>
              </a:solidFill>
            </a:endParaRPr>
          </a:p>
        </p:txBody>
      </p:sp>
      <p:sp>
        <p:nvSpPr>
          <p:cNvPr id="340994" name="Rectangle 2">
            <a:extLst>
              <a:ext uri="{FF2B5EF4-FFF2-40B4-BE49-F238E27FC236}">
                <a16:creationId xmlns:a16="http://schemas.microsoft.com/office/drawing/2014/main" id="{4651D2CA-DA0B-5E0A-35D2-41734E58E39C}"/>
              </a:ext>
            </a:extLst>
          </p:cNvPr>
          <p:cNvSpPr>
            <a:spLocks noGrp="1" noChangeArrowheads="1"/>
          </p:cNvSpPr>
          <p:nvPr>
            <p:ph type="title"/>
          </p:nvPr>
        </p:nvSpPr>
        <p:spPr>
          <a:xfrm>
            <a:off x="419099" y="76200"/>
            <a:ext cx="11420475" cy="1123950"/>
          </a:xfrm>
        </p:spPr>
        <p:txBody>
          <a:bodyPr/>
          <a:lstStyle/>
          <a:p>
            <a:pPr eaLnBrk="1" hangingPunct="1">
              <a:lnSpc>
                <a:spcPct val="75000"/>
              </a:lnSpc>
              <a:defRPr/>
            </a:pPr>
            <a:r>
              <a:rPr lang="en-US" altLang="en-US" sz="3600" dirty="0">
                <a:latin typeface="Jenkins v2.0" pitchFamily="2" charset="0"/>
              </a:rPr>
              <a:t>The women who followed Jesus from Galilee to Jerusalem would be last at the cross and first at the tomb.</a:t>
            </a:r>
          </a:p>
        </p:txBody>
      </p:sp>
      <p:sp>
        <p:nvSpPr>
          <p:cNvPr id="340995" name="Rectangle 3">
            <a:extLst>
              <a:ext uri="{FF2B5EF4-FFF2-40B4-BE49-F238E27FC236}">
                <a16:creationId xmlns:a16="http://schemas.microsoft.com/office/drawing/2014/main" id="{D0710C79-9C76-2157-E67D-921F7E1755F2}"/>
              </a:ext>
            </a:extLst>
          </p:cNvPr>
          <p:cNvSpPr>
            <a:spLocks noGrp="1" noChangeArrowheads="1"/>
          </p:cNvSpPr>
          <p:nvPr>
            <p:ph type="body" idx="1"/>
          </p:nvPr>
        </p:nvSpPr>
        <p:spPr>
          <a:xfrm>
            <a:off x="533399" y="1200150"/>
            <a:ext cx="11229975" cy="5657850"/>
          </a:xfrm>
          <a:solidFill>
            <a:srgbClr val="2A0015"/>
          </a:solidFill>
        </p:spPr>
        <p:txBody>
          <a:bodyPr/>
          <a:lstStyle/>
          <a:p>
            <a:pPr eaLnBrk="1" hangingPunct="1">
              <a:lnSpc>
                <a:spcPct val="90000"/>
              </a:lnSpc>
              <a:buFont typeface="Wingdings" panose="05000000000000000000" pitchFamily="2" charset="2"/>
              <a:buNone/>
              <a:defRPr/>
            </a:pPr>
            <a:r>
              <a:rPr lang="en-US" altLang="en-US" sz="2400" i="1" dirty="0">
                <a:latin typeface="Arial Narrow" panose="020B0606020202030204" pitchFamily="34" charset="0"/>
              </a:rPr>
              <a:t>“They had never known a man like this Man—there never has been such another. A prophet and teacher who never nagged at them, never flattered or coaxed or </a:t>
            </a:r>
            <a:r>
              <a:rPr lang="en-US" altLang="en-US" sz="2400" i="1" dirty="0" err="1">
                <a:latin typeface="Arial Narrow" panose="020B0606020202030204" pitchFamily="34" charset="0"/>
              </a:rPr>
              <a:t>patronised</a:t>
            </a:r>
            <a:r>
              <a:rPr lang="en-US" altLang="en-US" sz="2400" i="1" dirty="0">
                <a:latin typeface="Arial Narrow" panose="020B0606020202030204" pitchFamily="34" charset="0"/>
              </a:rPr>
              <a:t>; who never made arch jokes about them, never treated them as “The women, God help us!” or “The ladies, God bless them!”; who rebuked without condescension; who took their questions and arguments seriously; who never mapped out their sphere for them, never urged them to be feminine or jeered at them for being female; who had no axe to grind and no uneasy male dignity to defend; who took them as he found them and was completely unself-conscious. There is no act, no sermon, no parable in the whole Gospel that borrows its pungency from female perversity; nobody could possibly guess from the words and deeds of Jesus that there was anything “funny” about woman’s nature.”</a:t>
            </a:r>
          </a:p>
          <a:p>
            <a:pPr eaLnBrk="1" hangingPunct="1">
              <a:buFont typeface="Wingdings" panose="05000000000000000000" pitchFamily="2" charset="2"/>
              <a:buNone/>
              <a:defRPr/>
            </a:pPr>
            <a:r>
              <a:rPr lang="en-US" altLang="en-US" sz="2800" dirty="0">
                <a:latin typeface="JasmineUPC" panose="02020603050405020304" pitchFamily="18" charset="-34"/>
              </a:rPr>
              <a:t>								Dorothy Sayers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rgbClr val="404000"/>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D4A1C2C-F784-CC19-BCF3-8B7E5B04B668}"/>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227B7483-F3EB-494E-B5C8-E23D53B11778}" type="slidenum">
              <a:rPr lang="en-US" altLang="en-US">
                <a:solidFill>
                  <a:srgbClr val="FFFFFF"/>
                </a:solidFill>
              </a:rPr>
              <a:pPr fontAlgn="base">
                <a:spcBef>
                  <a:spcPct val="0"/>
                </a:spcBef>
                <a:spcAft>
                  <a:spcPct val="0"/>
                </a:spcAft>
              </a:pPr>
              <a:t>86</a:t>
            </a:fld>
            <a:endParaRPr lang="en-US" altLang="en-US">
              <a:solidFill>
                <a:srgbClr val="FFFFFF"/>
              </a:solidFill>
            </a:endParaRPr>
          </a:p>
        </p:txBody>
      </p:sp>
      <p:sp>
        <p:nvSpPr>
          <p:cNvPr id="306178" name="Rectangle 2">
            <a:extLst>
              <a:ext uri="{FF2B5EF4-FFF2-40B4-BE49-F238E27FC236}">
                <a16:creationId xmlns:a16="http://schemas.microsoft.com/office/drawing/2014/main" id="{B7B5A528-D723-4A16-A9E9-92C45C7039D7}"/>
              </a:ext>
            </a:extLst>
          </p:cNvPr>
          <p:cNvSpPr>
            <a:spLocks noGrp="1" noChangeArrowheads="1"/>
          </p:cNvSpPr>
          <p:nvPr>
            <p:ph type="title"/>
          </p:nvPr>
        </p:nvSpPr>
        <p:spPr/>
        <p:txBody>
          <a:bodyPr/>
          <a:lstStyle/>
          <a:p>
            <a:pPr eaLnBrk="1" hangingPunct="1">
              <a:defRPr/>
            </a:pPr>
            <a:r>
              <a:rPr lang="en-US" altLang="en-US" sz="4000">
                <a:latin typeface="Eras Demi ITC" pitchFamily="34" charset="0"/>
              </a:rPr>
              <a:t>The Jewish Restriction is Lifted</a:t>
            </a:r>
          </a:p>
        </p:txBody>
      </p:sp>
      <p:sp>
        <p:nvSpPr>
          <p:cNvPr id="306179" name="Rectangle 3">
            <a:extLst>
              <a:ext uri="{FF2B5EF4-FFF2-40B4-BE49-F238E27FC236}">
                <a16:creationId xmlns:a16="http://schemas.microsoft.com/office/drawing/2014/main" id="{B24C324C-2CCB-12D7-E8F8-7132294D13E4}"/>
              </a:ext>
            </a:extLst>
          </p:cNvPr>
          <p:cNvSpPr>
            <a:spLocks noGrp="1" noChangeArrowheads="1"/>
          </p:cNvSpPr>
          <p:nvPr>
            <p:ph type="body" idx="1"/>
          </p:nvPr>
        </p:nvSpPr>
        <p:spPr>
          <a:xfrm>
            <a:off x="609600" y="1276351"/>
            <a:ext cx="10972800" cy="2238374"/>
          </a:xfrm>
        </p:spPr>
        <p:txBody>
          <a:bodyPr/>
          <a:lstStyle/>
          <a:p>
            <a:pPr eaLnBrk="1" hangingPunct="1">
              <a:buFont typeface="Wingdings" panose="05000000000000000000" pitchFamily="2" charset="2"/>
              <a:buNone/>
              <a:defRPr/>
            </a:pPr>
            <a:r>
              <a:rPr lang="en-US" altLang="en-US" sz="2800" b="1" dirty="0">
                <a:solidFill>
                  <a:srgbClr val="FFCC00"/>
                </a:solidFill>
              </a:rPr>
              <a:t>Though Matthew clearly shows that Jesus’ public ministry was restricted to Israel (cf. 10:5-6; 15:24), the great commission eliminated this boundary (28:19).</a:t>
            </a:r>
          </a:p>
        </p:txBody>
      </p:sp>
      <p:sp>
        <p:nvSpPr>
          <p:cNvPr id="224261" name="Text Box 4">
            <a:extLst>
              <a:ext uri="{FF2B5EF4-FFF2-40B4-BE49-F238E27FC236}">
                <a16:creationId xmlns:a16="http://schemas.microsoft.com/office/drawing/2014/main" id="{72B8B28A-DD5F-E626-AB42-DC3EB8BB8F0F}"/>
              </a:ext>
            </a:extLst>
          </p:cNvPr>
          <p:cNvSpPr txBox="1">
            <a:spLocks noChangeArrowheads="1"/>
          </p:cNvSpPr>
          <p:nvPr/>
        </p:nvSpPr>
        <p:spPr bwMode="auto">
          <a:xfrm>
            <a:off x="347662" y="4181535"/>
            <a:ext cx="11496675" cy="1200329"/>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en-US" altLang="en-US" sz="2400" i="1" dirty="0">
                <a:solidFill>
                  <a:srgbClr val="FF3300"/>
                </a:solidFill>
                <a:latin typeface="Eras Demi ITC" panose="020B0805030504020804" pitchFamily="34" charset="0"/>
              </a:rPr>
              <a:t>This first gospel, which began as the most Jewish of the gospels and forms the bridge between the Old and the New Testaments, concludes with Jesus sending his disciples as witnesses to all nations of the world!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97376F1-B995-D7F9-F659-85512BAB04E6}"/>
            </a:ext>
          </a:extLst>
        </p:cNvPr>
        <p:cNvGrpSpPr/>
        <p:nvPr/>
      </p:nvGrpSpPr>
      <p:grpSpPr>
        <a:xfrm>
          <a:off x="0" y="0"/>
          <a:ext cx="0" cy="0"/>
          <a:chOff x="0" y="0"/>
          <a:chExt cx="0" cy="0"/>
        </a:xfrm>
      </p:grpSpPr>
      <p:sp>
        <p:nvSpPr>
          <p:cNvPr id="93187" name="Rectangle 3">
            <a:extLst>
              <a:ext uri="{FF2B5EF4-FFF2-40B4-BE49-F238E27FC236}">
                <a16:creationId xmlns:a16="http://schemas.microsoft.com/office/drawing/2014/main" id="{B656960D-66C5-778E-AE4C-C17C0BFEB635}"/>
              </a:ext>
            </a:extLst>
          </p:cNvPr>
          <p:cNvSpPr>
            <a:spLocks noGrp="1" noChangeArrowheads="1"/>
          </p:cNvSpPr>
          <p:nvPr>
            <p:ph type="body" idx="1"/>
          </p:nvPr>
        </p:nvSpPr>
        <p:spPr>
          <a:xfrm>
            <a:off x="398059" y="4459705"/>
            <a:ext cx="10368553" cy="748789"/>
          </a:xfrm>
        </p:spPr>
        <p:txBody>
          <a:bodyPr/>
          <a:lstStyle/>
          <a:p>
            <a:pPr algn="r" eaLnBrk="1" hangingPunct="1">
              <a:lnSpc>
                <a:spcPct val="90000"/>
              </a:lnSpc>
              <a:buFont typeface="Wingdings" panose="05000000000000000000" pitchFamily="2" charset="2"/>
              <a:buNone/>
              <a:defRPr/>
            </a:pPr>
            <a:r>
              <a:rPr lang="en-US" altLang="en-US" sz="4400" dirty="0">
                <a:solidFill>
                  <a:srgbClr val="FF3300"/>
                </a:solidFill>
                <a:latin typeface="Matura MT Script Capitals" pitchFamily="66" charset="0"/>
              </a:rPr>
              <a:t>Luke’s History of the Apostolic Community</a:t>
            </a:r>
          </a:p>
        </p:txBody>
      </p:sp>
      <p:sp>
        <p:nvSpPr>
          <p:cNvPr id="2" name="Slide Number Placeholder 1">
            <a:extLst>
              <a:ext uri="{FF2B5EF4-FFF2-40B4-BE49-F238E27FC236}">
                <a16:creationId xmlns:a16="http://schemas.microsoft.com/office/drawing/2014/main" id="{D56DC924-6981-DA01-AC10-6C865FDBD0E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23737132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87425"/>
          </a:xfrm>
        </p:spPr>
        <p:txBody>
          <a:bodyPr/>
          <a:lstStyle/>
          <a:p>
            <a:r>
              <a:rPr lang="en-US" b="1" dirty="0">
                <a:solidFill>
                  <a:srgbClr val="FFC000"/>
                </a:solidFill>
                <a:effectLst>
                  <a:outerShdw blurRad="38100" dist="38100" dir="2700000" algn="tl">
                    <a:srgbClr val="000000">
                      <a:alpha val="43137"/>
                    </a:srgbClr>
                  </a:outerShdw>
                </a:effectLst>
              </a:rPr>
              <a:t>PURPOSE</a:t>
            </a:r>
          </a:p>
        </p:txBody>
      </p:sp>
      <p:sp>
        <p:nvSpPr>
          <p:cNvPr id="3" name="Content Placeholder 2"/>
          <p:cNvSpPr>
            <a:spLocks noGrp="1"/>
          </p:cNvSpPr>
          <p:nvPr>
            <p:ph idx="1"/>
          </p:nvPr>
        </p:nvSpPr>
        <p:spPr/>
        <p:txBody>
          <a:bodyPr/>
          <a:lstStyle/>
          <a:p>
            <a:pPr marL="0" indent="0">
              <a:buNone/>
            </a:pPr>
            <a:r>
              <a:rPr lang="en-US" sz="2400" b="1" dirty="0">
                <a:solidFill>
                  <a:srgbClr val="00FFFF"/>
                </a:solidFill>
                <a:effectLst>
                  <a:outerShdw blurRad="38100" dist="38100" dir="2700000" algn="tl">
                    <a:srgbClr val="000000">
                      <a:alpha val="43137"/>
                    </a:srgbClr>
                  </a:outerShdw>
                </a:effectLst>
              </a:rPr>
              <a:t>Luke intends to tell the story of Christian origins with particular goals in mind.</a:t>
            </a:r>
          </a:p>
          <a:p>
            <a:r>
              <a:rPr lang="en-US" sz="2000" b="1" i="1" dirty="0">
                <a:solidFill>
                  <a:schemeClr val="bg1"/>
                </a:solidFill>
              </a:rPr>
              <a:t>As both a theologian and an historian, his primary goal is to show how the good news about Christ became international as a fulfillment of God’s purpose.</a:t>
            </a:r>
          </a:p>
          <a:p>
            <a:r>
              <a:rPr lang="en-US" sz="2000" b="1" i="1" dirty="0">
                <a:solidFill>
                  <a:schemeClr val="bg1"/>
                </a:solidFill>
              </a:rPr>
              <a:t>The opening language in the gospel about the “[things] having been fully carried out” (Lk. 1:1) was  according to God’s “fixed counsel and foreknowledge” (Ac. 2:23).</a:t>
            </a:r>
          </a:p>
          <a:p>
            <a:r>
              <a:rPr lang="en-US" sz="2000" b="1" i="1" dirty="0">
                <a:solidFill>
                  <a:schemeClr val="bg1"/>
                </a:solidFill>
              </a:rPr>
              <a:t>What Jesus “began to do and teach” is carried on by the apostles as directed by the Holy Spirit (1:1-2).</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4DD280-9EF3-47CE-9735-16719FC562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932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49901"/>
            <a:ext cx="10515600" cy="1325563"/>
          </a:xfrm>
        </p:spPr>
        <p:txBody>
          <a:bodyPr/>
          <a:lstStyle/>
          <a:p>
            <a:r>
              <a:rPr lang="en-US" b="1" dirty="0">
                <a:solidFill>
                  <a:srgbClr val="FFC000"/>
                </a:solidFill>
                <a:effectLst>
                  <a:outerShdw blurRad="38100" dist="38100" dir="2700000" algn="tl">
                    <a:srgbClr val="000000">
                      <a:alpha val="43137"/>
                    </a:srgbClr>
                  </a:outerShdw>
                </a:effectLst>
              </a:rPr>
              <a:t>CONTINUITY</a:t>
            </a:r>
          </a:p>
        </p:txBody>
      </p:sp>
      <p:sp>
        <p:nvSpPr>
          <p:cNvPr id="3" name="Content Placeholder 2"/>
          <p:cNvSpPr>
            <a:spLocks noGrp="1"/>
          </p:cNvSpPr>
          <p:nvPr>
            <p:ph idx="1"/>
          </p:nvPr>
        </p:nvSpPr>
        <p:spPr>
          <a:xfrm>
            <a:off x="838200" y="1247776"/>
            <a:ext cx="10515600" cy="5460324"/>
          </a:xfrm>
        </p:spPr>
        <p:txBody>
          <a:bodyPr/>
          <a:lstStyle/>
          <a:p>
            <a:pPr marL="0" indent="0">
              <a:buNone/>
            </a:pPr>
            <a:r>
              <a:rPr lang="en-US" sz="2400" b="1" dirty="0">
                <a:solidFill>
                  <a:srgbClr val="00FFFF"/>
                </a:solidFill>
                <a:effectLst>
                  <a:outerShdw blurRad="38100" dist="38100" dir="2700000" algn="tl">
                    <a:srgbClr val="000000">
                      <a:alpha val="43137"/>
                    </a:srgbClr>
                  </a:outerShdw>
                </a:effectLst>
              </a:rPr>
              <a:t>The transition between Judaism and Christianity was neither immediate nor sharp.</a:t>
            </a:r>
          </a:p>
          <a:p>
            <a:r>
              <a:rPr lang="en-US" sz="2000" b="1" i="1" dirty="0">
                <a:solidFill>
                  <a:schemeClr val="bg1"/>
                </a:solidFill>
              </a:rPr>
              <a:t>Christians continued to use the same basic biblical texts (whether in Hebrew or Greek).</a:t>
            </a:r>
          </a:p>
          <a:p>
            <a:r>
              <a:rPr lang="en-US" sz="2000" b="1" i="1" dirty="0">
                <a:solidFill>
                  <a:schemeClr val="bg1"/>
                </a:solidFill>
              </a:rPr>
              <a:t>Basic structures seemed to retain their value for the earliest Christians, especially covenant, ethnicity and temple.</a:t>
            </a:r>
          </a:p>
          <a:p>
            <a:pPr lvl="1"/>
            <a:r>
              <a:rPr lang="en-US" sz="2000" b="1" dirty="0">
                <a:solidFill>
                  <a:srgbClr val="FFFFCC"/>
                </a:solidFill>
              </a:rPr>
              <a:t>Israel was the heir to the covenants made with the ancestors (3:24-25).</a:t>
            </a:r>
          </a:p>
          <a:p>
            <a:pPr lvl="1"/>
            <a:r>
              <a:rPr lang="en-US" sz="2000" b="1" dirty="0">
                <a:solidFill>
                  <a:srgbClr val="FFFFCC"/>
                </a:solidFill>
              </a:rPr>
              <a:t>The earliest Christian community was thoroughly Jewish (6:7; 11:19).</a:t>
            </a:r>
          </a:p>
          <a:p>
            <a:pPr lvl="1"/>
            <a:r>
              <a:rPr lang="en-US" sz="2000" b="1" dirty="0">
                <a:solidFill>
                  <a:srgbClr val="FFFFCC"/>
                </a:solidFill>
              </a:rPr>
              <a:t>They continued to use the temple as sacred space, meeting there (2:46; 3:1; 5:12, 20-21, 42a; 21:20-26).</a:t>
            </a:r>
          </a:p>
          <a:p>
            <a:pPr lvl="1"/>
            <a:r>
              <a:rPr lang="en-US" sz="2000" b="1" dirty="0">
                <a:solidFill>
                  <a:srgbClr val="FFFFCC"/>
                </a:solidFill>
              </a:rPr>
              <a:t>They continued to attend synagogue worship (6:9ff.; 9:20; 13:14; 14:1; 17:2; 18:4, 19, 26; 19:8).</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4DD280-9EF3-47CE-9735-16719FC562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832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 calcmode="lin" valueType="num">
                                      <p:cBhvr additive="base">
                                        <p:cTn id="4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DA3A990A-5F26-9263-E9EE-B311E54A60DC}"/>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04F41341-6402-436D-B49B-49F8323FD616}" type="slidenum">
              <a:rPr lang="en-US" altLang="en-US">
                <a:solidFill>
                  <a:srgbClr val="FFFFFF"/>
                </a:solidFill>
              </a:rPr>
              <a:pPr fontAlgn="base">
                <a:spcBef>
                  <a:spcPct val="0"/>
                </a:spcBef>
                <a:spcAft>
                  <a:spcPct val="0"/>
                </a:spcAft>
              </a:pPr>
              <a:t>9</a:t>
            </a:fld>
            <a:endParaRPr lang="en-US" altLang="en-US" dirty="0">
              <a:solidFill>
                <a:srgbClr val="FFFFFF"/>
              </a:solidFill>
            </a:endParaRPr>
          </a:p>
        </p:txBody>
      </p:sp>
      <p:sp>
        <p:nvSpPr>
          <p:cNvPr id="105474" name="Rectangle 2">
            <a:extLst>
              <a:ext uri="{FF2B5EF4-FFF2-40B4-BE49-F238E27FC236}">
                <a16:creationId xmlns:a16="http://schemas.microsoft.com/office/drawing/2014/main" id="{8CA643D6-C299-8A5E-40EF-99E3C8D125AA}"/>
              </a:ext>
            </a:extLst>
          </p:cNvPr>
          <p:cNvSpPr>
            <a:spLocks noGrp="1" noChangeArrowheads="1"/>
          </p:cNvSpPr>
          <p:nvPr>
            <p:ph type="title"/>
          </p:nvPr>
        </p:nvSpPr>
        <p:spPr>
          <a:xfrm>
            <a:off x="466725" y="457200"/>
            <a:ext cx="11391900" cy="1143000"/>
          </a:xfrm>
        </p:spPr>
        <p:txBody>
          <a:bodyPr/>
          <a:lstStyle/>
          <a:p>
            <a:pPr eaLnBrk="1" hangingPunct="1">
              <a:defRPr/>
            </a:pPr>
            <a:r>
              <a:rPr lang="en-US" altLang="en-US" sz="4000" i="1" dirty="0">
                <a:latin typeface="Franklin Gothic Medium" panose="020B0603020102020204" pitchFamily="34" charset="0"/>
              </a:rPr>
              <a:t>GEMATRIA</a:t>
            </a:r>
            <a:br>
              <a:rPr lang="en-US" altLang="en-US" sz="4000" i="1" dirty="0">
                <a:latin typeface="Franklin Gothic Medium" panose="020B0603020102020204" pitchFamily="34" charset="0"/>
              </a:rPr>
            </a:br>
            <a:r>
              <a:rPr lang="en-US" altLang="en-US" sz="2400" b="1" i="1" dirty="0">
                <a:latin typeface="Franklin Gothic Medium" panose="020B0603020102020204" pitchFamily="34" charset="0"/>
              </a:rPr>
              <a:t>symbolically expressing an idea through the numerical value of alphabetic letters</a:t>
            </a:r>
            <a:br>
              <a:rPr lang="en-US" altLang="en-US" sz="2800" b="1" i="1" dirty="0">
                <a:latin typeface="Franklin Gothic Medium" panose="020B0603020102020204" pitchFamily="34" charset="0"/>
              </a:rPr>
            </a:br>
            <a:endParaRPr lang="en-US" altLang="en-US" sz="2800" i="1" dirty="0">
              <a:latin typeface="Franklin Gothic Medium" panose="020B0603020102020204" pitchFamily="34" charset="0"/>
            </a:endParaRPr>
          </a:p>
        </p:txBody>
      </p:sp>
      <p:sp>
        <p:nvSpPr>
          <p:cNvPr id="105475" name="Rectangle 3">
            <a:extLst>
              <a:ext uri="{FF2B5EF4-FFF2-40B4-BE49-F238E27FC236}">
                <a16:creationId xmlns:a16="http://schemas.microsoft.com/office/drawing/2014/main" id="{BBC91D4E-D4F8-7D6B-A1AB-1F07A3F1FC22}"/>
              </a:ext>
            </a:extLst>
          </p:cNvPr>
          <p:cNvSpPr>
            <a:spLocks noGrp="1" noChangeArrowheads="1"/>
          </p:cNvSpPr>
          <p:nvPr>
            <p:ph type="body" idx="1"/>
          </p:nvPr>
        </p:nvSpPr>
        <p:spPr>
          <a:xfrm>
            <a:off x="266700" y="1600199"/>
            <a:ext cx="11458575" cy="5172075"/>
          </a:xfrm>
        </p:spPr>
        <p:txBody>
          <a:bodyPr/>
          <a:lstStyle/>
          <a:p>
            <a:pPr algn="ctr" eaLnBrk="1" hangingPunct="1">
              <a:lnSpc>
                <a:spcPct val="80000"/>
              </a:lnSpc>
              <a:buFont typeface="Wingdings" panose="05000000000000000000" pitchFamily="2" charset="2"/>
              <a:buNone/>
              <a:defRPr/>
            </a:pPr>
            <a:r>
              <a:rPr lang="he-IL" altLang="en-US" sz="4400" dirty="0">
                <a:solidFill>
                  <a:srgbClr val="FFFF00"/>
                </a:solidFill>
                <a:latin typeface="HebrewTh" pitchFamily="2" charset="0"/>
              </a:rPr>
              <a:t> דוד</a:t>
            </a:r>
            <a:r>
              <a:rPr lang="en-US" altLang="en-US" sz="4400" dirty="0">
                <a:solidFill>
                  <a:srgbClr val="FFFF00"/>
                </a:solidFill>
                <a:latin typeface="Narkisim" panose="020E0502050101010101" pitchFamily="34" charset="-79"/>
              </a:rPr>
              <a:t>(</a:t>
            </a:r>
            <a:r>
              <a:rPr lang="en-US" altLang="en-US" sz="3600" dirty="0">
                <a:solidFill>
                  <a:srgbClr val="FFFF00"/>
                </a:solidFill>
                <a:latin typeface="Narkisim" panose="020E0502050101010101" pitchFamily="34" charset="-79"/>
              </a:rPr>
              <a:t>DVD</a:t>
            </a:r>
            <a:r>
              <a:rPr lang="en-US" altLang="en-US" sz="4400" dirty="0">
                <a:solidFill>
                  <a:srgbClr val="FFFF00"/>
                </a:solidFill>
                <a:latin typeface="Narkisim" panose="020E0502050101010101" pitchFamily="34" charset="-79"/>
              </a:rPr>
              <a:t>)</a:t>
            </a:r>
          </a:p>
          <a:p>
            <a:pPr algn="ctr" eaLnBrk="1" hangingPunct="1">
              <a:lnSpc>
                <a:spcPct val="80000"/>
              </a:lnSpc>
              <a:buFont typeface="Wingdings" panose="05000000000000000000" pitchFamily="2" charset="2"/>
              <a:buNone/>
              <a:defRPr/>
            </a:pPr>
            <a:r>
              <a:rPr lang="en-US" altLang="en-US" sz="2000" i="1" dirty="0">
                <a:solidFill>
                  <a:srgbClr val="FFFFCC"/>
                </a:solidFill>
                <a:latin typeface="Franklin Gothic Medium" panose="020B0603020102020204" pitchFamily="34" charset="0"/>
              </a:rPr>
              <a:t>(spelled in ancient Hebrew without vowels)</a:t>
            </a:r>
          </a:p>
          <a:p>
            <a:pPr algn="ctr" eaLnBrk="1" hangingPunct="1">
              <a:lnSpc>
                <a:spcPct val="80000"/>
              </a:lnSpc>
              <a:buFont typeface="Wingdings" panose="05000000000000000000" pitchFamily="2" charset="2"/>
              <a:buNone/>
              <a:defRPr/>
            </a:pPr>
            <a:r>
              <a:rPr lang="en-US" altLang="en-US" sz="2400" dirty="0">
                <a:solidFill>
                  <a:srgbClr val="FFFFCC"/>
                </a:solidFill>
                <a:latin typeface="Franklin Gothic Medium" panose="020B0603020102020204" pitchFamily="34" charset="0"/>
              </a:rPr>
              <a:t>Each alphabetic letter stood for a number prior to the development of Arabic numbers</a:t>
            </a:r>
          </a:p>
          <a:p>
            <a:pPr algn="ctr" eaLnBrk="1" hangingPunct="1">
              <a:lnSpc>
                <a:spcPct val="80000"/>
              </a:lnSpc>
              <a:buFont typeface="Wingdings" panose="05000000000000000000" pitchFamily="2" charset="2"/>
              <a:buNone/>
              <a:defRPr/>
            </a:pPr>
            <a:r>
              <a:rPr lang="he-IL" altLang="en-US" sz="4400" dirty="0">
                <a:solidFill>
                  <a:srgbClr val="FFFF00"/>
                </a:solidFill>
                <a:latin typeface="Narkisim" panose="020E0502050101010101" pitchFamily="34" charset="-79"/>
              </a:rPr>
              <a:t>ד</a:t>
            </a:r>
            <a:r>
              <a:rPr lang="en-US" altLang="en-US" sz="4400" dirty="0">
                <a:latin typeface="Narkisim" panose="020E0502050101010101" pitchFamily="34" charset="-79"/>
              </a:rPr>
              <a:t> = </a:t>
            </a:r>
            <a:r>
              <a:rPr lang="en-US" altLang="en-US" sz="4000" dirty="0">
                <a:latin typeface="Narkisim" panose="020E0502050101010101" pitchFamily="34" charset="-79"/>
              </a:rPr>
              <a:t>4</a:t>
            </a:r>
            <a:r>
              <a:rPr lang="en-US" altLang="en-US" sz="4400" dirty="0">
                <a:latin typeface="Narkisim" panose="020E0502050101010101" pitchFamily="34" charset="-79"/>
              </a:rPr>
              <a:t> </a:t>
            </a:r>
            <a:r>
              <a:rPr lang="en-US" altLang="en-US" sz="2000" i="1" dirty="0">
                <a:latin typeface="Franklin Gothic Medium" panose="020B0603020102020204" pitchFamily="34" charset="0"/>
              </a:rPr>
              <a:t>(4</a:t>
            </a:r>
            <a:r>
              <a:rPr lang="en-US" altLang="en-US" sz="2000" i="1" baseline="30000" dirty="0">
                <a:latin typeface="Franklin Gothic Medium" panose="020B0603020102020204" pitchFamily="34" charset="0"/>
              </a:rPr>
              <a:t>th</a:t>
            </a:r>
            <a:r>
              <a:rPr lang="en-US" altLang="en-US" sz="2000" i="1" dirty="0">
                <a:latin typeface="Franklin Gothic Medium" panose="020B0603020102020204" pitchFamily="34" charset="0"/>
              </a:rPr>
              <a:t> letter of the Hebrew alphabet)</a:t>
            </a:r>
            <a:endParaRPr lang="en-US" altLang="en-US" sz="2000" dirty="0">
              <a:latin typeface="Narkisim" panose="020E0502050101010101" pitchFamily="34" charset="-79"/>
            </a:endParaRPr>
          </a:p>
          <a:p>
            <a:pPr algn="ctr" eaLnBrk="1" hangingPunct="1">
              <a:lnSpc>
                <a:spcPct val="80000"/>
              </a:lnSpc>
              <a:buFont typeface="Wingdings" panose="05000000000000000000" pitchFamily="2" charset="2"/>
              <a:buNone/>
              <a:defRPr/>
            </a:pPr>
            <a:r>
              <a:rPr lang="en-US" altLang="en-US" sz="4400">
                <a:solidFill>
                  <a:srgbClr val="FFFF00"/>
                </a:solidFill>
                <a:latin typeface="Narkisim" panose="020E0502050101010101" pitchFamily="34" charset="-79"/>
              </a:rPr>
              <a:t> </a:t>
            </a:r>
            <a:r>
              <a:rPr lang="he-IL" altLang="en-US" sz="4400">
                <a:solidFill>
                  <a:srgbClr val="FFFF00"/>
                </a:solidFill>
                <a:latin typeface="Narkisim" panose="020E0502050101010101" pitchFamily="34" charset="-79"/>
              </a:rPr>
              <a:t>ו</a:t>
            </a:r>
            <a:r>
              <a:rPr lang="en-US" altLang="en-US" sz="4400" dirty="0">
                <a:latin typeface="Narkisim" panose="020E0502050101010101" pitchFamily="34" charset="-79"/>
              </a:rPr>
              <a:t> </a:t>
            </a:r>
            <a:r>
              <a:rPr lang="he-IL" altLang="en-US" sz="4400" dirty="0">
                <a:latin typeface="Narkisim" panose="020E0502050101010101" pitchFamily="34" charset="-79"/>
              </a:rPr>
              <a:t> </a:t>
            </a:r>
            <a:r>
              <a:rPr lang="en-US" altLang="en-US" sz="4400" dirty="0">
                <a:latin typeface="Narkisim" panose="020E0502050101010101" pitchFamily="34" charset="-79"/>
              </a:rPr>
              <a:t>= </a:t>
            </a:r>
            <a:r>
              <a:rPr lang="en-US" altLang="en-US" sz="4000" dirty="0">
                <a:latin typeface="Narkisim" panose="020E0502050101010101" pitchFamily="34" charset="-79"/>
              </a:rPr>
              <a:t>6</a:t>
            </a:r>
            <a:r>
              <a:rPr lang="en-US" altLang="en-US" sz="4400" dirty="0">
                <a:latin typeface="Narkisim" panose="020E0502050101010101" pitchFamily="34" charset="-79"/>
              </a:rPr>
              <a:t> </a:t>
            </a:r>
            <a:r>
              <a:rPr lang="en-US" altLang="en-US" sz="2000" i="1" dirty="0">
                <a:latin typeface="Franklin Gothic Medium" panose="020B0603020102020204" pitchFamily="34" charset="0"/>
              </a:rPr>
              <a:t>(6</a:t>
            </a:r>
            <a:r>
              <a:rPr lang="en-US" altLang="en-US" sz="2000" i="1" baseline="30000" dirty="0">
                <a:latin typeface="Franklin Gothic Medium" panose="020B0603020102020204" pitchFamily="34" charset="0"/>
              </a:rPr>
              <a:t>th</a:t>
            </a:r>
            <a:r>
              <a:rPr lang="en-US" altLang="en-US" sz="2000" i="1" dirty="0">
                <a:latin typeface="Franklin Gothic Medium" panose="020B0603020102020204" pitchFamily="34" charset="0"/>
              </a:rPr>
              <a:t> letter of the Hebrew alphabet)</a:t>
            </a:r>
            <a:endParaRPr lang="en-US" altLang="en-US" sz="2000" dirty="0">
              <a:latin typeface="Narkisim" panose="020E0502050101010101" pitchFamily="34" charset="-79"/>
            </a:endParaRPr>
          </a:p>
          <a:p>
            <a:pPr algn="ctr" eaLnBrk="1" hangingPunct="1">
              <a:lnSpc>
                <a:spcPct val="80000"/>
              </a:lnSpc>
              <a:buFont typeface="Wingdings" panose="05000000000000000000" pitchFamily="2" charset="2"/>
              <a:buNone/>
              <a:defRPr/>
            </a:pPr>
            <a:r>
              <a:rPr lang="he-IL" altLang="en-US" sz="4400" dirty="0">
                <a:solidFill>
                  <a:srgbClr val="FFFF00"/>
                </a:solidFill>
                <a:latin typeface="Narkisim" panose="020E0502050101010101" pitchFamily="34" charset="-79"/>
              </a:rPr>
              <a:t>ד</a:t>
            </a:r>
            <a:r>
              <a:rPr lang="en-US" altLang="en-US" sz="4400" dirty="0">
                <a:latin typeface="Narkisim" panose="020E0502050101010101" pitchFamily="34" charset="-79"/>
              </a:rPr>
              <a:t> = </a:t>
            </a:r>
            <a:r>
              <a:rPr lang="en-US" altLang="en-US" sz="4000" dirty="0">
                <a:latin typeface="Narkisim" panose="020E0502050101010101" pitchFamily="34" charset="-79"/>
              </a:rPr>
              <a:t>4</a:t>
            </a:r>
            <a:r>
              <a:rPr lang="en-US" altLang="en-US" sz="4400" dirty="0">
                <a:latin typeface="Narkisim" panose="020E0502050101010101" pitchFamily="34" charset="-79"/>
              </a:rPr>
              <a:t> </a:t>
            </a:r>
            <a:r>
              <a:rPr lang="en-US" altLang="en-US" sz="2000" i="1" dirty="0">
                <a:latin typeface="Franklin Gothic Medium" panose="020B0603020102020204" pitchFamily="34" charset="0"/>
              </a:rPr>
              <a:t>(4</a:t>
            </a:r>
            <a:r>
              <a:rPr lang="en-US" altLang="en-US" sz="2000" i="1" baseline="30000" dirty="0">
                <a:latin typeface="Franklin Gothic Medium" panose="020B0603020102020204" pitchFamily="34" charset="0"/>
              </a:rPr>
              <a:t>th</a:t>
            </a:r>
            <a:r>
              <a:rPr lang="en-US" altLang="en-US" sz="2000" i="1" dirty="0">
                <a:latin typeface="Franklin Gothic Medium" panose="020B0603020102020204" pitchFamily="34" charset="0"/>
              </a:rPr>
              <a:t> letter of the Hebrew alphabet)</a:t>
            </a:r>
            <a:endParaRPr lang="en-US" altLang="en-US" sz="2000" dirty="0">
              <a:latin typeface="Narkisim" panose="020E0502050101010101" pitchFamily="34" charset="-79"/>
            </a:endParaRPr>
          </a:p>
          <a:p>
            <a:pPr algn="ctr" eaLnBrk="1" hangingPunct="1">
              <a:lnSpc>
                <a:spcPct val="80000"/>
              </a:lnSpc>
              <a:buFont typeface="Wingdings" panose="05000000000000000000" pitchFamily="2" charset="2"/>
              <a:buNone/>
              <a:defRPr/>
            </a:pPr>
            <a:r>
              <a:rPr lang="en-US" altLang="en-US" sz="2400" dirty="0">
                <a:solidFill>
                  <a:srgbClr val="FFFFCC"/>
                </a:solidFill>
                <a:latin typeface="Franklin Gothic Medium" panose="020B0603020102020204" pitchFamily="34" charset="0"/>
              </a:rPr>
              <a:t>The combined value of the name David is fourteen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05475">
                                            <p:txEl>
                                              <p:pRg st="0" end="0"/>
                                            </p:txEl>
                                          </p:spTgt>
                                        </p:tgtEl>
                                        <p:attrNameLst>
                                          <p:attrName>style.visibility</p:attrName>
                                        </p:attrNameLst>
                                      </p:cBhvr>
                                      <p:to>
                                        <p:strVal val="visible"/>
                                      </p:to>
                                    </p:set>
                                    <p:anim calcmode="lin" valueType="num">
                                      <p:cBhvr>
                                        <p:cTn id="7" dur="500" fill="hold"/>
                                        <p:tgtEl>
                                          <p:spTgt spid="10547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5475">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05475">
                                            <p:txEl>
                                              <p:pRg st="1" end="1"/>
                                            </p:txEl>
                                          </p:spTgt>
                                        </p:tgtEl>
                                        <p:attrNameLst>
                                          <p:attrName>style.visibility</p:attrName>
                                        </p:attrNameLst>
                                      </p:cBhvr>
                                      <p:to>
                                        <p:strVal val="visible"/>
                                      </p:to>
                                    </p:set>
                                    <p:anim calcmode="lin" valueType="num">
                                      <p:cBhvr>
                                        <p:cTn id="11" dur="500" fill="hold"/>
                                        <p:tgtEl>
                                          <p:spTgt spid="105475">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10547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105475">
                                            <p:txEl>
                                              <p:pRg st="2" end="2"/>
                                            </p:txEl>
                                          </p:spTgt>
                                        </p:tgtEl>
                                        <p:attrNameLst>
                                          <p:attrName>style.visibility</p:attrName>
                                        </p:attrNameLst>
                                      </p:cBhvr>
                                      <p:to>
                                        <p:strVal val="visible"/>
                                      </p:to>
                                    </p:set>
                                    <p:anim calcmode="lin" valueType="num">
                                      <p:cBhvr>
                                        <p:cTn id="17" dur="500" fill="hold"/>
                                        <p:tgtEl>
                                          <p:spTgt spid="105475">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0547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05475">
                                            <p:txEl>
                                              <p:pRg st="3" end="3"/>
                                            </p:txEl>
                                          </p:spTgt>
                                        </p:tgtEl>
                                        <p:attrNameLst>
                                          <p:attrName>style.visibility</p:attrName>
                                        </p:attrNameLst>
                                      </p:cBhvr>
                                      <p:to>
                                        <p:strVal val="visible"/>
                                      </p:to>
                                    </p:set>
                                    <p:anim calcmode="lin" valueType="num">
                                      <p:cBhvr additive="base">
                                        <p:cTn id="23" dur="500" fill="hold"/>
                                        <p:tgtEl>
                                          <p:spTgt spid="105475">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54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105475">
                                            <p:txEl>
                                              <p:pRg st="4" end="4"/>
                                            </p:txEl>
                                          </p:spTgt>
                                        </p:tgtEl>
                                        <p:attrNameLst>
                                          <p:attrName>style.visibility</p:attrName>
                                        </p:attrNameLst>
                                      </p:cBhvr>
                                      <p:to>
                                        <p:strVal val="visible"/>
                                      </p:to>
                                    </p:set>
                                    <p:anim calcmode="lin" valueType="num">
                                      <p:cBhvr additive="base">
                                        <p:cTn id="29" dur="500" fill="hold"/>
                                        <p:tgtEl>
                                          <p:spTgt spid="105475">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54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105475">
                                            <p:txEl>
                                              <p:pRg st="5" end="5"/>
                                            </p:txEl>
                                          </p:spTgt>
                                        </p:tgtEl>
                                        <p:attrNameLst>
                                          <p:attrName>style.visibility</p:attrName>
                                        </p:attrNameLst>
                                      </p:cBhvr>
                                      <p:to>
                                        <p:strVal val="visible"/>
                                      </p:to>
                                    </p:set>
                                    <p:anim calcmode="lin" valueType="num">
                                      <p:cBhvr additive="base">
                                        <p:cTn id="35" dur="500" fill="hold"/>
                                        <p:tgtEl>
                                          <p:spTgt spid="105475">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054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16" fill="hold" nodeType="clickEffect">
                                  <p:stCondLst>
                                    <p:cond delay="0"/>
                                  </p:stCondLst>
                                  <p:childTnLst>
                                    <p:set>
                                      <p:cBhvr>
                                        <p:cTn id="40" dur="1" fill="hold">
                                          <p:stCondLst>
                                            <p:cond delay="0"/>
                                          </p:stCondLst>
                                        </p:cTn>
                                        <p:tgtEl>
                                          <p:spTgt spid="105475">
                                            <p:txEl>
                                              <p:pRg st="6" end="6"/>
                                            </p:txEl>
                                          </p:spTgt>
                                        </p:tgtEl>
                                        <p:attrNameLst>
                                          <p:attrName>style.visibility</p:attrName>
                                        </p:attrNameLst>
                                      </p:cBhvr>
                                      <p:to>
                                        <p:strVal val="visible"/>
                                      </p:to>
                                    </p:set>
                                    <p:anim calcmode="lin" valueType="num">
                                      <p:cBhvr>
                                        <p:cTn id="41" dur="500" fill="hold"/>
                                        <p:tgtEl>
                                          <p:spTgt spid="105475">
                                            <p:txEl>
                                              <p:pRg st="6" end="6"/>
                                            </p:txEl>
                                          </p:spTgt>
                                        </p:tgtEl>
                                        <p:attrNameLst>
                                          <p:attrName>ppt_w</p:attrName>
                                        </p:attrNameLst>
                                      </p:cBhvr>
                                      <p:tavLst>
                                        <p:tav tm="0">
                                          <p:val>
                                            <p:fltVal val="0"/>
                                          </p:val>
                                        </p:tav>
                                        <p:tav tm="100000">
                                          <p:val>
                                            <p:strVal val="#ppt_w"/>
                                          </p:val>
                                        </p:tav>
                                      </p:tavLst>
                                    </p:anim>
                                    <p:anim calcmode="lin" valueType="num">
                                      <p:cBhvr>
                                        <p:cTn id="42" dur="500" fill="hold"/>
                                        <p:tgtEl>
                                          <p:spTgt spid="105475">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73125"/>
          </a:xfrm>
        </p:spPr>
        <p:txBody>
          <a:bodyPr/>
          <a:lstStyle/>
          <a:p>
            <a:r>
              <a:rPr lang="en-US" b="1" dirty="0">
                <a:solidFill>
                  <a:srgbClr val="FFCC00"/>
                </a:solidFill>
                <a:effectLst>
                  <a:outerShdw blurRad="38100" dist="38100" dir="2700000" algn="tl">
                    <a:srgbClr val="000000">
                      <a:alpha val="43137"/>
                    </a:srgbClr>
                  </a:outerShdw>
                </a:effectLst>
              </a:rPr>
              <a:t>DISCONTINUITY</a:t>
            </a:r>
          </a:p>
        </p:txBody>
      </p:sp>
      <p:sp>
        <p:nvSpPr>
          <p:cNvPr id="3" name="Content Placeholder 2"/>
          <p:cNvSpPr>
            <a:spLocks noGrp="1"/>
          </p:cNvSpPr>
          <p:nvPr>
            <p:ph idx="1"/>
          </p:nvPr>
        </p:nvSpPr>
        <p:spPr>
          <a:xfrm>
            <a:off x="838200" y="1428750"/>
            <a:ext cx="10515600" cy="3233191"/>
          </a:xfrm>
        </p:spPr>
        <p:txBody>
          <a:bodyPr/>
          <a:lstStyle/>
          <a:p>
            <a:pPr marL="0" indent="0">
              <a:buNone/>
            </a:pPr>
            <a:r>
              <a:rPr lang="en-US" sz="2400" b="1" dirty="0">
                <a:solidFill>
                  <a:srgbClr val="00FFFF"/>
                </a:solidFill>
                <a:effectLst>
                  <a:outerShdw blurRad="38100" dist="38100" dir="2700000" algn="tl">
                    <a:srgbClr val="000000">
                      <a:alpha val="43137"/>
                    </a:srgbClr>
                  </a:outerShdw>
                </a:effectLst>
              </a:rPr>
              <a:t>Initial continuity notwithstanding, there was discontinuity as well.</a:t>
            </a:r>
          </a:p>
          <a:p>
            <a:r>
              <a:rPr lang="en-US" sz="2000" b="1" i="1" dirty="0">
                <a:solidFill>
                  <a:schemeClr val="bg1"/>
                </a:solidFill>
              </a:rPr>
              <a:t>Jews who remained opposed to Jesus were regarded as rejecting God’s messiah (3:22-23; 4:8-12; 13:46; 18:6; 28:25-28).</a:t>
            </a:r>
          </a:p>
          <a:p>
            <a:r>
              <a:rPr lang="en-US" sz="2000" b="1" i="1" dirty="0">
                <a:solidFill>
                  <a:schemeClr val="bg1"/>
                </a:solidFill>
              </a:rPr>
              <a:t>The message to Israel was to repent and be baptized in the name of Jesus Christ, for only in him was there true forgiveness (2:38; 5:30-31).</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4DD280-9EF3-47CE-9735-16719FC562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4"/>
          <p:cNvSpPr txBox="1"/>
          <p:nvPr/>
        </p:nvSpPr>
        <p:spPr>
          <a:xfrm>
            <a:off x="419725" y="4781862"/>
            <a:ext cx="11362544" cy="1200329"/>
          </a:xfrm>
          <a:prstGeom prst="rect">
            <a:avLst/>
          </a:prstGeom>
          <a:solidFill>
            <a:srgbClr val="C00000"/>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99"/>
                </a:solidFill>
                <a:effectLst>
                  <a:outerShdw blurRad="38100" dist="38100" dir="2700000" algn="tl">
                    <a:srgbClr val="000000">
                      <a:alpha val="43137"/>
                    </a:srgbClr>
                  </a:outerShdw>
                </a:effectLst>
                <a:uLnTx/>
                <a:uFillTx/>
                <a:latin typeface="Impact" panose="020B0806030902050204" pitchFamily="34" charset="0"/>
                <a:ea typeface="+mn-ea"/>
                <a:cs typeface="+mn-cs"/>
              </a:rPr>
              <a:t>Such teaching was bound to bring these earliest Christians into sharp conflict with the Sanhedrin and the Temple, who easily cast the followers of Jesus as anti-Torah and anti-temple—and this is precisely what happened (6:11-14; 7:48-53).</a:t>
            </a:r>
          </a:p>
        </p:txBody>
      </p:sp>
    </p:spTree>
    <p:extLst>
      <p:ext uri="{BB962C8B-B14F-4D97-AF65-F5344CB8AC3E}">
        <p14:creationId xmlns:p14="http://schemas.microsoft.com/office/powerpoint/2010/main" val="243398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376F1-B995-D7F9-F659-85512BAB04E6}"/>
            </a:ext>
          </a:extLst>
        </p:cNvPr>
        <p:cNvGrpSpPr/>
        <p:nvPr/>
      </p:nvGrpSpPr>
      <p:grpSpPr>
        <a:xfrm>
          <a:off x="0" y="0"/>
          <a:ext cx="0" cy="0"/>
          <a:chOff x="0" y="0"/>
          <a:chExt cx="0" cy="0"/>
        </a:xfrm>
      </p:grpSpPr>
      <p:sp>
        <p:nvSpPr>
          <p:cNvPr id="93187" name="Rectangle 3">
            <a:extLst>
              <a:ext uri="{FF2B5EF4-FFF2-40B4-BE49-F238E27FC236}">
                <a16:creationId xmlns:a16="http://schemas.microsoft.com/office/drawing/2014/main" id="{B656960D-66C5-778E-AE4C-C17C0BFEB635}"/>
              </a:ext>
            </a:extLst>
          </p:cNvPr>
          <p:cNvSpPr>
            <a:spLocks noGrp="1" noChangeArrowheads="1"/>
          </p:cNvSpPr>
          <p:nvPr>
            <p:ph type="body" idx="1"/>
          </p:nvPr>
        </p:nvSpPr>
        <p:spPr>
          <a:xfrm>
            <a:off x="398059" y="4459705"/>
            <a:ext cx="10368553" cy="748789"/>
          </a:xfrm>
        </p:spPr>
        <p:txBody>
          <a:bodyPr/>
          <a:lstStyle/>
          <a:p>
            <a:pPr algn="r" eaLnBrk="1" hangingPunct="1">
              <a:lnSpc>
                <a:spcPct val="90000"/>
              </a:lnSpc>
              <a:buFont typeface="Wingdings" panose="05000000000000000000" pitchFamily="2" charset="2"/>
              <a:buNone/>
              <a:defRPr/>
            </a:pPr>
            <a:r>
              <a:rPr lang="en-US" altLang="en-US" sz="4400" dirty="0">
                <a:solidFill>
                  <a:srgbClr val="FF3300"/>
                </a:solidFill>
                <a:latin typeface="Matura MT Script Capitals" pitchFamily="66" charset="0"/>
              </a:rPr>
              <a:t>Paul’s Gospel</a:t>
            </a:r>
          </a:p>
        </p:txBody>
      </p:sp>
      <p:sp>
        <p:nvSpPr>
          <p:cNvPr id="2" name="Slide Number Placeholder 1">
            <a:extLst>
              <a:ext uri="{FF2B5EF4-FFF2-40B4-BE49-F238E27FC236}">
                <a16:creationId xmlns:a16="http://schemas.microsoft.com/office/drawing/2014/main" id="{D56DC924-6981-DA01-AC10-6C865FDBD0E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13584802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71" y="762000"/>
            <a:ext cx="4269335" cy="4750170"/>
          </a:xfrm>
        </p:spPr>
        <p:txBody>
          <a:bodyPr>
            <a:normAutofit/>
          </a:bodyPr>
          <a:lstStyle/>
          <a:p>
            <a:r>
              <a:rPr lang="en-US" sz="4800" b="1" dirty="0">
                <a:solidFill>
                  <a:srgbClr val="FFC000"/>
                </a:solidFill>
                <a:effectLst>
                  <a:outerShdw blurRad="38100" dist="38100" dir="2700000" algn="tl">
                    <a:srgbClr val="000000">
                      <a:alpha val="43137"/>
                    </a:srgbClr>
                  </a:outerShdw>
                </a:effectLst>
              </a:rPr>
              <a:t>Paul and the Historical Jesus</a:t>
            </a:r>
          </a:p>
        </p:txBody>
      </p:sp>
      <p:sp>
        <p:nvSpPr>
          <p:cNvPr id="4" name="Content Placeholder 3"/>
          <p:cNvSpPr>
            <a:spLocks noGrp="1"/>
          </p:cNvSpPr>
          <p:nvPr>
            <p:ph idx="1"/>
          </p:nvPr>
        </p:nvSpPr>
        <p:spPr>
          <a:xfrm>
            <a:off x="5181599" y="569066"/>
            <a:ext cx="6426631" cy="6157198"/>
          </a:xfrm>
        </p:spPr>
        <p:txBody>
          <a:bodyPr>
            <a:normAutofit/>
          </a:bodyPr>
          <a:lstStyle/>
          <a:p>
            <a:pPr marL="0" indent="0">
              <a:lnSpc>
                <a:spcPct val="100000"/>
              </a:lnSpc>
              <a:buNone/>
            </a:pPr>
            <a:r>
              <a:rPr lang="en-US" sz="2400" b="1" dirty="0">
                <a:solidFill>
                  <a:srgbClr val="FF0000"/>
                </a:solidFill>
                <a:effectLst>
                  <a:outerShdw blurRad="38100" dist="38100" dir="2700000" algn="tl">
                    <a:srgbClr val="000000">
                      <a:alpha val="43137"/>
                    </a:srgbClr>
                  </a:outerShdw>
                </a:effectLst>
              </a:rPr>
              <a:t>Since Paul’s letters were composed prior to any of the gospels, he becomes the earliest extant written Christian witness to the historical Jesus.</a:t>
            </a:r>
          </a:p>
          <a:p>
            <a:pPr>
              <a:lnSpc>
                <a:spcPct val="100000"/>
              </a:lnSpc>
            </a:pPr>
            <a:r>
              <a:rPr lang="en-US" b="1" i="1" dirty="0">
                <a:solidFill>
                  <a:schemeClr val="tx1"/>
                </a:solidFill>
              </a:rPr>
              <a:t>For Paul, the central aspect of Jesus’ life and ministry are the cross and the resurrection.</a:t>
            </a:r>
          </a:p>
          <a:p>
            <a:pPr>
              <a:lnSpc>
                <a:spcPct val="100000"/>
              </a:lnSpc>
            </a:pPr>
            <a:r>
              <a:rPr lang="en-US" b="1" i="1" dirty="0">
                <a:solidFill>
                  <a:schemeClr val="tx1"/>
                </a:solidFill>
              </a:rPr>
              <a:t>Indeed Paul offers only minimal information about Jesus’ earthly life, what he describes as “Christ according to the flesh” (2 Co. 5:16).</a:t>
            </a:r>
          </a:p>
          <a:p>
            <a:pPr>
              <a:lnSpc>
                <a:spcPct val="100000"/>
              </a:lnSpc>
            </a:pPr>
            <a:r>
              <a:rPr lang="en-US" b="1" i="1" dirty="0">
                <a:solidFill>
                  <a:schemeClr val="tx1"/>
                </a:solidFill>
              </a:rPr>
              <a:t>Though Paul offers no narratives from Jesus’ life, nor does he describe Jesus’ baptism, miracles or disputes, in bits and pieces he shows that he is familiar with the story of Jesus.</a:t>
            </a:r>
          </a:p>
        </p:txBody>
      </p:sp>
      <p:sp>
        <p:nvSpPr>
          <p:cNvPr id="3" name="Slide Number Placeholder 2"/>
          <p:cNvSpPr>
            <a:spLocks noGrp="1"/>
          </p:cNvSpPr>
          <p:nvPr>
            <p:ph type="sldNum" sz="quarter" idx="12"/>
          </p:nvPr>
        </p:nvSpPr>
        <p:spPr>
          <a:xfrm>
            <a:off x="11608230" y="5656881"/>
            <a:ext cx="583769" cy="315836"/>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C27A5A-7290-4DE1-BA94-4BE8A8E57DCF}" type="slidenum">
              <a:rPr kumimoji="0" lang="en-US" sz="1200" b="0" i="1" u="none" strike="noStrike" kern="1200" cap="none" spc="0" normalizeH="0" baseline="0" noProof="0" smtClean="0">
                <a:ln>
                  <a:noFill/>
                </a:ln>
                <a:solidFill>
                  <a:srgbClr val="F2F0EF"/>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1" u="none" strike="noStrike" kern="1200" cap="none" spc="0" normalizeH="0" baseline="0" noProof="0" dirty="0">
              <a:ln>
                <a:noFill/>
              </a:ln>
              <a:solidFill>
                <a:srgbClr val="F2F0E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380171897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2400" b="1" dirty="0">
                <a:solidFill>
                  <a:srgbClr val="FF0000"/>
                </a:solidFill>
                <a:effectLst>
                  <a:outerShdw blurRad="38100" dist="38100" dir="2700000" algn="tl">
                    <a:srgbClr val="000000">
                      <a:alpha val="43137"/>
                    </a:srgbClr>
                  </a:outerShdw>
                </a:effectLst>
              </a:rPr>
              <a:t>Had Paul ever seen Jesus personally?</a:t>
            </a:r>
          </a:p>
          <a:p>
            <a:pPr>
              <a:lnSpc>
                <a:spcPct val="100000"/>
              </a:lnSpc>
            </a:pPr>
            <a:r>
              <a:rPr lang="en-US" b="1" i="1" dirty="0">
                <a:solidFill>
                  <a:schemeClr val="tx1"/>
                </a:solidFill>
              </a:rPr>
              <a:t>Though he was a citizen of Tarsus, he was educated in Jerusalem under Rabbi Gamaliel, where he possibly lived with his sister (Ac. 22:3; 23:16).</a:t>
            </a:r>
          </a:p>
          <a:p>
            <a:pPr>
              <a:lnSpc>
                <a:spcPct val="100000"/>
              </a:lnSpc>
            </a:pPr>
            <a:r>
              <a:rPr lang="en-US" b="1" i="1" dirty="0">
                <a:solidFill>
                  <a:schemeClr val="tx1"/>
                </a:solidFill>
              </a:rPr>
              <a:t>The odds are good that he may have been in Jerusalem at the time of Jesus’ death, an event that hardly would pass unnoticed. Still, we don’t know.</a:t>
            </a:r>
          </a:p>
          <a:p>
            <a:pPr>
              <a:lnSpc>
                <a:spcPct val="100000"/>
              </a:lnSpc>
            </a:pPr>
            <a:r>
              <a:rPr lang="en-US" b="1" i="1" dirty="0">
                <a:solidFill>
                  <a:schemeClr val="tx1"/>
                </a:solidFill>
              </a:rPr>
              <a:t>Did Paul recount the story of Jesus in his preaching to Gentiles? Luke is silent on the matter, though he describes several of Paul’s sermons and speeches.</a:t>
            </a:r>
          </a:p>
        </p:txBody>
      </p:sp>
      <p:sp>
        <p:nvSpPr>
          <p:cNvPr id="4" name="Slide Number Placeholder 3"/>
          <p:cNvSpPr>
            <a:spLocks noGrp="1"/>
          </p:cNvSpPr>
          <p:nvPr>
            <p:ph type="sldNum" sz="quarter" idx="12"/>
          </p:nvPr>
        </p:nvSpPr>
        <p:spPr>
          <a:xfrm>
            <a:off x="11623729" y="5656881"/>
            <a:ext cx="568270" cy="315836"/>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C27A5A-7290-4DE1-BA94-4BE8A8E57DCF}" type="slidenum">
              <a:rPr kumimoji="0" lang="en-US" sz="1200" b="0" i="1" u="none" strike="noStrike" kern="1200" cap="none" spc="0" normalizeH="0" baseline="0" noProof="0" smtClean="0">
                <a:ln>
                  <a:noFill/>
                </a:ln>
                <a:solidFill>
                  <a:srgbClr val="F2F0EF"/>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1" u="none" strike="noStrike" kern="1200" cap="none" spc="0" normalizeH="0" baseline="0" noProof="0" dirty="0">
              <a:ln>
                <a:noFill/>
              </a:ln>
              <a:solidFill>
                <a:srgbClr val="F2F0E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23731606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2400" b="1" dirty="0">
                <a:solidFill>
                  <a:srgbClr val="FF0000"/>
                </a:solidFill>
                <a:effectLst>
                  <a:outerShdw blurRad="38100" dist="38100" dir="2700000" algn="tl">
                    <a:srgbClr val="000000">
                      <a:alpha val="43137"/>
                    </a:srgbClr>
                  </a:outerShdw>
                </a:effectLst>
              </a:rPr>
              <a:t>Paul and the sayings of Jesus:</a:t>
            </a:r>
          </a:p>
          <a:p>
            <a:pPr>
              <a:lnSpc>
                <a:spcPct val="100000"/>
              </a:lnSpc>
            </a:pPr>
            <a:r>
              <a:rPr lang="en-US" b="1" i="1" dirty="0">
                <a:solidFill>
                  <a:schemeClr val="tx1"/>
                </a:solidFill>
              </a:rPr>
              <a:t>What is clear is that Paul was familiar with the teachings of Jesus and quotes from them at various times (1 Co. 7:10-11//Mk. 10:9-12; 1 Co. 9:14//Lk. 10:7; 1 Co. 11:23-25//Mt. 26:22-29//Mk. 14:17-25//Lk. 22:14-23; 1 Th. 4:15-17//Mt. 24:30-31).</a:t>
            </a:r>
          </a:p>
          <a:p>
            <a:pPr>
              <a:lnSpc>
                <a:spcPct val="100000"/>
              </a:lnSpc>
            </a:pPr>
            <a:r>
              <a:rPr lang="en-US" b="1" i="1" dirty="0">
                <a:solidFill>
                  <a:schemeClr val="tx1"/>
                </a:solidFill>
              </a:rPr>
              <a:t>He even quotes a saying of Jesus that is not recorded in the canonical gospels (Ac. 20:35).</a:t>
            </a:r>
          </a:p>
          <a:p>
            <a:pPr>
              <a:lnSpc>
                <a:spcPct val="100000"/>
              </a:lnSpc>
            </a:pPr>
            <a:r>
              <a:rPr lang="en-US" b="1" i="1" dirty="0">
                <a:solidFill>
                  <a:schemeClr val="tx1"/>
                </a:solidFill>
              </a:rPr>
              <a:t>Altogether, there are some 30 passages in Paul where he alludes to or echoes the teachings of Jesus.</a:t>
            </a:r>
          </a:p>
        </p:txBody>
      </p:sp>
      <p:sp>
        <p:nvSpPr>
          <p:cNvPr id="4" name="Slide Number Placeholder 3"/>
          <p:cNvSpPr>
            <a:spLocks noGrp="1"/>
          </p:cNvSpPr>
          <p:nvPr>
            <p:ph type="sldNum" sz="quarter" idx="12"/>
          </p:nvPr>
        </p:nvSpPr>
        <p:spPr>
          <a:xfrm>
            <a:off x="11623729" y="5625885"/>
            <a:ext cx="568270" cy="34683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C27A5A-7290-4DE1-BA94-4BE8A8E57DCF}" type="slidenum">
              <a:rPr kumimoji="0" lang="en-US" sz="1200" b="0" i="1" u="none" strike="noStrike" kern="1200" cap="none" spc="0" normalizeH="0" baseline="0" noProof="0" smtClean="0">
                <a:ln>
                  <a:noFill/>
                </a:ln>
                <a:solidFill>
                  <a:srgbClr val="F2F0EF"/>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1" u="none" strike="noStrike" kern="1200" cap="none" spc="0" normalizeH="0" baseline="0" noProof="0" dirty="0">
              <a:ln>
                <a:noFill/>
              </a:ln>
              <a:solidFill>
                <a:srgbClr val="F2F0E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97859056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FFC000"/>
                </a:solidFill>
                <a:effectLst>
                  <a:outerShdw blurRad="38100" dist="38100" dir="2700000" algn="tl">
                    <a:srgbClr val="000000">
                      <a:alpha val="43137"/>
                    </a:srgbClr>
                  </a:outerShdw>
                </a:effectLst>
              </a:rPr>
              <a:t>Revelation &amp; Tradition</a:t>
            </a:r>
          </a:p>
        </p:txBody>
      </p:sp>
      <p:sp>
        <p:nvSpPr>
          <p:cNvPr id="3" name="Content Placeholder 2"/>
          <p:cNvSpPr>
            <a:spLocks noGrp="1"/>
          </p:cNvSpPr>
          <p:nvPr>
            <p:ph idx="1"/>
          </p:nvPr>
        </p:nvSpPr>
        <p:spPr>
          <a:xfrm>
            <a:off x="5181599" y="569065"/>
            <a:ext cx="6473125" cy="6170947"/>
          </a:xfrm>
        </p:spPr>
        <p:txBody>
          <a:bodyPr>
            <a:normAutofit/>
          </a:bodyPr>
          <a:lstStyle/>
          <a:p>
            <a:pPr marL="0" indent="0">
              <a:lnSpc>
                <a:spcPct val="100000"/>
              </a:lnSpc>
              <a:buNone/>
            </a:pPr>
            <a:r>
              <a:rPr lang="en-US" sz="2400" b="1" dirty="0">
                <a:solidFill>
                  <a:srgbClr val="FF0000"/>
                </a:solidFill>
                <a:effectLst>
                  <a:outerShdw blurRad="38100" dist="38100" dir="2700000" algn="tl">
                    <a:srgbClr val="000000">
                      <a:alpha val="43137"/>
                    </a:srgbClr>
                  </a:outerShdw>
                </a:effectLst>
              </a:rPr>
              <a:t>How, then, did Paul know about the historical Jesus?</a:t>
            </a:r>
          </a:p>
          <a:p>
            <a:pPr>
              <a:lnSpc>
                <a:spcPct val="100000"/>
              </a:lnSpc>
            </a:pPr>
            <a:r>
              <a:rPr lang="en-US" b="1" i="1" dirty="0">
                <a:solidFill>
                  <a:schemeClr val="tx1"/>
                </a:solidFill>
              </a:rPr>
              <a:t>He goes to great lengths to stress that his contact with the Jerusalem church was minimal (Ga. 1:11—2:10).</a:t>
            </a:r>
          </a:p>
          <a:p>
            <a:pPr>
              <a:lnSpc>
                <a:spcPct val="100000"/>
              </a:lnSpc>
            </a:pPr>
            <a:r>
              <a:rPr lang="en-US" b="1" i="1" dirty="0">
                <a:solidFill>
                  <a:schemeClr val="tx1"/>
                </a:solidFill>
              </a:rPr>
              <a:t>The 15 days he spent with Peter and James must have been enlightening (Ga. 1:18-19), but he still insists that his understanding of the gospel came through direction revelation (Ga. 1:11-12).</a:t>
            </a:r>
          </a:p>
          <a:p>
            <a:pPr>
              <a:lnSpc>
                <a:spcPct val="100000"/>
              </a:lnSpc>
            </a:pPr>
            <a:r>
              <a:rPr lang="en-US" b="1" i="1" dirty="0">
                <a:solidFill>
                  <a:schemeClr val="tx1"/>
                </a:solidFill>
              </a:rPr>
              <a:t>At the same time, he concedes that he received by tradition (</a:t>
            </a:r>
            <a:r>
              <a:rPr lang="el-GR" b="1" dirty="0">
                <a:solidFill>
                  <a:schemeClr val="tx1"/>
                </a:solidFill>
              </a:rPr>
              <a:t>παραδοσεις</a:t>
            </a:r>
            <a:r>
              <a:rPr lang="en-US" b="1" i="1" dirty="0">
                <a:solidFill>
                  <a:schemeClr val="tx1"/>
                </a:solidFill>
              </a:rPr>
              <a:t> and </a:t>
            </a:r>
            <a:r>
              <a:rPr lang="el-GR" b="1" dirty="0">
                <a:solidFill>
                  <a:schemeClr val="tx1"/>
                </a:solidFill>
                <a:latin typeface="Greekth" panose="02020803070505020304" pitchFamily="18" charset="0"/>
              </a:rPr>
              <a:t>παραλαμβανω</a:t>
            </a:r>
            <a:r>
              <a:rPr lang="en-US" b="1" i="1" dirty="0">
                <a:solidFill>
                  <a:schemeClr val="tx1"/>
                </a:solidFill>
              </a:rPr>
              <a:t>) certain aspects of Jesus’ life (1 Co. 11:2; 15:1-7; 2 Th. 2:15).</a:t>
            </a:r>
          </a:p>
        </p:txBody>
      </p:sp>
      <p:sp>
        <p:nvSpPr>
          <p:cNvPr id="4" name="Slide Number Placeholder 3"/>
          <p:cNvSpPr>
            <a:spLocks noGrp="1"/>
          </p:cNvSpPr>
          <p:nvPr>
            <p:ph type="sldNum" sz="quarter" idx="12"/>
          </p:nvPr>
        </p:nvSpPr>
        <p:spPr>
          <a:xfrm>
            <a:off x="11654725" y="5512170"/>
            <a:ext cx="537274" cy="46054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C27A5A-7290-4DE1-BA94-4BE8A8E57DCF}" type="slidenum">
              <a:rPr kumimoji="0" lang="en-US" sz="1200" b="0" i="1" u="none" strike="noStrike" kern="1200" cap="none" spc="0" normalizeH="0" baseline="0" noProof="0" smtClean="0">
                <a:ln>
                  <a:noFill/>
                </a:ln>
                <a:solidFill>
                  <a:srgbClr val="F2F0EF"/>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0" i="1" u="none" strike="noStrike" kern="1200" cap="none" spc="0" normalizeH="0" baseline="0" noProof="0" dirty="0">
              <a:ln>
                <a:noFill/>
              </a:ln>
              <a:solidFill>
                <a:srgbClr val="F2F0E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52349985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0473"/>
            <a:ext cx="3833906" cy="4952492"/>
          </a:xfrm>
        </p:spPr>
        <p:txBody>
          <a:bodyPr/>
          <a:lstStyle/>
          <a:p>
            <a:r>
              <a:rPr lang="en-US" b="1" dirty="0">
                <a:solidFill>
                  <a:srgbClr val="FFC000"/>
                </a:solidFill>
                <a:effectLst>
                  <a:outerShdw blurRad="38100" dist="38100" dir="2700000" algn="tl">
                    <a:srgbClr val="000000">
                      <a:alpha val="43137"/>
                    </a:srgbClr>
                  </a:outerShdw>
                </a:effectLst>
              </a:rPr>
              <a:t>Paul’s Gospel</a:t>
            </a:r>
          </a:p>
        </p:txBody>
      </p:sp>
      <p:sp>
        <p:nvSpPr>
          <p:cNvPr id="3" name="Content Placeholder 2"/>
          <p:cNvSpPr>
            <a:spLocks noGrp="1"/>
          </p:cNvSpPr>
          <p:nvPr>
            <p:ph idx="1"/>
          </p:nvPr>
        </p:nvSpPr>
        <p:spPr>
          <a:xfrm>
            <a:off x="4899145" y="306952"/>
            <a:ext cx="6799006" cy="6459792"/>
          </a:xfrm>
        </p:spPr>
        <p:txBody>
          <a:bodyPr>
            <a:normAutofit/>
          </a:bodyPr>
          <a:lstStyle/>
          <a:p>
            <a:pPr marL="0" indent="0">
              <a:lnSpc>
                <a:spcPct val="100000"/>
              </a:lnSpc>
              <a:buNone/>
            </a:pPr>
            <a:r>
              <a:rPr lang="en-US" sz="2400" b="1" dirty="0">
                <a:solidFill>
                  <a:srgbClr val="FF0000"/>
                </a:solidFill>
                <a:effectLst>
                  <a:outerShdw blurRad="38100" dist="38100" dir="2700000" algn="tl">
                    <a:srgbClr val="000000">
                      <a:alpha val="43137"/>
                    </a:srgbClr>
                  </a:outerShdw>
                </a:effectLst>
              </a:rPr>
              <a:t>At various times, Paul can refer to the gospel personally as “my gospel” (Ro. 2:16; 16:25; 2 </a:t>
            </a:r>
            <a:r>
              <a:rPr lang="en-US" sz="2400" b="1" dirty="0" err="1">
                <a:solidFill>
                  <a:srgbClr val="FF0000"/>
                </a:solidFill>
                <a:effectLst>
                  <a:outerShdw blurRad="38100" dist="38100" dir="2700000" algn="tl">
                    <a:srgbClr val="000000">
                      <a:alpha val="43137"/>
                    </a:srgbClr>
                  </a:outerShdw>
                </a:effectLst>
              </a:rPr>
              <a:t>Ti</a:t>
            </a:r>
            <a:r>
              <a:rPr lang="en-US" sz="2400" b="1" dirty="0">
                <a:solidFill>
                  <a:srgbClr val="FF0000"/>
                </a:solidFill>
                <a:effectLst>
                  <a:outerShdw blurRad="38100" dist="38100" dir="2700000" algn="tl">
                    <a:srgbClr val="000000">
                      <a:alpha val="43137"/>
                    </a:srgbClr>
                  </a:outerShdw>
                </a:effectLst>
              </a:rPr>
              <a:t>. 2:8). </a:t>
            </a:r>
          </a:p>
          <a:p>
            <a:pPr>
              <a:lnSpc>
                <a:spcPct val="100000"/>
              </a:lnSpc>
            </a:pPr>
            <a:r>
              <a:rPr lang="en-US" b="1" i="1" dirty="0"/>
              <a:t>Indeed, the word “gospel” appears far more in Paul’s letters than the remainder of the New Testament.</a:t>
            </a:r>
          </a:p>
          <a:p>
            <a:pPr>
              <a:lnSpc>
                <a:spcPct val="100000"/>
              </a:lnSpc>
            </a:pPr>
            <a:r>
              <a:rPr lang="en-US" b="1" i="1" dirty="0"/>
              <a:t>Central to Paul’s gospel was the cross and resurrection of Jesus, what he says is of “first importance” (1 Co. 15:3; cf. 1 Co. 1:17-18; 2:2).</a:t>
            </a:r>
          </a:p>
          <a:p>
            <a:pPr>
              <a:lnSpc>
                <a:spcPct val="100000"/>
              </a:lnSpc>
            </a:pPr>
            <a:r>
              <a:rPr lang="en-US" b="1" i="1" dirty="0"/>
              <a:t>In the cross and resurrection, Paul sees the supreme act of salvation-history (Ac. 13:26-38).</a:t>
            </a:r>
          </a:p>
          <a:p>
            <a:pPr>
              <a:lnSpc>
                <a:spcPct val="100000"/>
              </a:lnSpc>
            </a:pPr>
            <a:r>
              <a:rPr lang="en-US" b="1" i="1" dirty="0"/>
              <a:t>It was not that Paul was uninterested in the life of Jesus, but rather, that he fully realized that apart from the cross and resurrection, Jesus would be perceived, at best, as only a prophet, not the Son of God who would take away the world’s sins (Ro. 1:4).</a:t>
            </a:r>
          </a:p>
        </p:txBody>
      </p:sp>
      <p:sp>
        <p:nvSpPr>
          <p:cNvPr id="4" name="Slide Number Placeholder 3"/>
          <p:cNvSpPr>
            <a:spLocks noGrp="1"/>
          </p:cNvSpPr>
          <p:nvPr>
            <p:ph type="sldNum" sz="quarter" idx="12"/>
          </p:nvPr>
        </p:nvSpPr>
        <p:spPr>
          <a:xfrm>
            <a:off x="11606980" y="5619135"/>
            <a:ext cx="585019" cy="35358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C27A5A-7290-4DE1-BA94-4BE8A8E57DCF}" type="slidenum">
              <a:rPr kumimoji="0" lang="en-US" sz="1200" b="0" i="1" u="none" strike="noStrike" kern="1200" cap="none" spc="0" normalizeH="0" baseline="0" noProof="0" smtClean="0">
                <a:ln>
                  <a:noFill/>
                </a:ln>
                <a:solidFill>
                  <a:srgbClr val="F2F0EF"/>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200" b="0" i="1" u="none" strike="noStrike" kern="1200" cap="none" spc="0" normalizeH="0" baseline="0" noProof="0" dirty="0">
              <a:ln>
                <a:noFill/>
              </a:ln>
              <a:solidFill>
                <a:srgbClr val="F2F0E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9645192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1599" y="569065"/>
            <a:ext cx="6576292" cy="6210426"/>
          </a:xfrm>
        </p:spPr>
        <p:txBody>
          <a:bodyPr>
            <a:normAutofit/>
          </a:bodyPr>
          <a:lstStyle/>
          <a:p>
            <a:pPr marL="0" indent="0">
              <a:buNone/>
            </a:pPr>
            <a:r>
              <a:rPr lang="en-US" sz="2400" b="1" dirty="0">
                <a:solidFill>
                  <a:srgbClr val="FF0000"/>
                </a:solidFill>
                <a:effectLst>
                  <a:outerShdw blurRad="38100" dist="38100" dir="2700000" algn="tl">
                    <a:srgbClr val="000000">
                      <a:alpha val="43137"/>
                    </a:srgbClr>
                  </a:outerShdw>
                </a:effectLst>
              </a:rPr>
              <a:t>Jesus is Christ and Lord!</a:t>
            </a:r>
          </a:p>
          <a:p>
            <a:pPr>
              <a:lnSpc>
                <a:spcPct val="110000"/>
              </a:lnSpc>
            </a:pPr>
            <a:r>
              <a:rPr lang="en-US" b="1" i="1" dirty="0">
                <a:solidFill>
                  <a:schemeClr val="tx1"/>
                </a:solidFill>
              </a:rPr>
              <a:t>For Paul, the critical moment was on the Damascus Road, when he asked, “Who are you Lord?” and the heavenly voice said, “I am Jesus!”</a:t>
            </a:r>
          </a:p>
          <a:p>
            <a:pPr>
              <a:lnSpc>
                <a:spcPct val="110000"/>
              </a:lnSpc>
            </a:pPr>
            <a:r>
              <a:rPr lang="en-US" b="1" i="1" dirty="0">
                <a:solidFill>
                  <a:schemeClr val="tx1"/>
                </a:solidFill>
              </a:rPr>
              <a:t>The lordship of Christ concerns his exaltation, and the confessional formula for all believers is simply, “Jesus is Lord” (Ro 10:9; 1 Co. 8:6; 12:3; 2 Co. 4:5; Phil. 2:9-11).</a:t>
            </a:r>
          </a:p>
          <a:p>
            <a:pPr marL="0" indent="0">
              <a:lnSpc>
                <a:spcPct val="100000"/>
              </a:lnSpc>
              <a:buNone/>
            </a:pPr>
            <a:r>
              <a:rPr lang="en-US" sz="2400" b="1" dirty="0">
                <a:solidFill>
                  <a:srgbClr val="FF0000"/>
                </a:solidFill>
                <a:effectLst>
                  <a:outerShdw blurRad="38100" dist="38100" dir="2700000" algn="tl">
                    <a:srgbClr val="000000">
                      <a:alpha val="43137"/>
                    </a:srgbClr>
                  </a:outerShdw>
                </a:effectLst>
              </a:rPr>
              <a:t>Finally, the righteousness of God is imputed to believers by faith.</a:t>
            </a:r>
          </a:p>
          <a:p>
            <a:pPr lvl="0">
              <a:lnSpc>
                <a:spcPct val="100000"/>
              </a:lnSpc>
            </a:pPr>
            <a:r>
              <a:rPr lang="en-US" b="1" i="1" dirty="0">
                <a:solidFill>
                  <a:prstClr val="black">
                    <a:lumMod val="85000"/>
                    <a:lumOff val="15000"/>
                  </a:prstClr>
                </a:solidFill>
              </a:rPr>
              <a:t>Righteousness is God’s gift to the sinner (Ro. 4:4-5; 5:17; 6:23; Ep. 2:8), and it is mediated through Christ alone (1 Co. 1:30; 2 Co 5:21).</a:t>
            </a:r>
          </a:p>
          <a:p>
            <a:pPr lvl="0">
              <a:lnSpc>
                <a:spcPct val="100000"/>
              </a:lnSpc>
            </a:pPr>
            <a:r>
              <a:rPr lang="en-US" b="1" i="1" dirty="0">
                <a:solidFill>
                  <a:prstClr val="black">
                    <a:lumMod val="85000"/>
                    <a:lumOff val="15000"/>
                  </a:prstClr>
                </a:solidFill>
              </a:rPr>
              <a:t>For Paul, righteousness is something God credits or imputes to believers by faith (Ro. 4:4-8, 11b).</a:t>
            </a:r>
          </a:p>
          <a:p>
            <a:pPr marL="0" indent="0">
              <a:buNone/>
            </a:pPr>
            <a:endParaRPr lang="en-US" sz="2400" b="1" dirty="0">
              <a:solidFill>
                <a:srgbClr val="FF0000"/>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a:xfrm>
            <a:off x="11474244" y="5609968"/>
            <a:ext cx="717755" cy="362749"/>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C27A5A-7290-4DE1-BA94-4BE8A8E57DCF}" type="slidenum">
              <a:rPr kumimoji="0" lang="en-US" sz="1200" b="0" i="1" u="none" strike="noStrike" kern="1200" cap="none" spc="0" normalizeH="0" baseline="0" noProof="0" smtClean="0">
                <a:ln>
                  <a:noFill/>
                </a:ln>
                <a:solidFill>
                  <a:srgbClr val="F2F0EF"/>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1" u="none" strike="noStrike" kern="1200" cap="none" spc="0" normalizeH="0" baseline="0" noProof="0" dirty="0">
              <a:ln>
                <a:noFill/>
              </a:ln>
              <a:solidFill>
                <a:srgbClr val="F2F0E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04269523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p:cTn id="26"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p:cTn id="33"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 calcmode="lin" valueType="num">
                                      <p:cBhvr>
                                        <p:cTn id="40"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1"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1599" y="569065"/>
            <a:ext cx="6366387" cy="6156199"/>
          </a:xfrm>
        </p:spPr>
        <p:txBody>
          <a:bodyPr>
            <a:normAutofit/>
          </a:bodyPr>
          <a:lstStyle/>
          <a:p>
            <a:pPr marL="0" indent="0">
              <a:lnSpc>
                <a:spcPct val="100000"/>
              </a:lnSpc>
              <a:buNone/>
            </a:pPr>
            <a:r>
              <a:rPr lang="en-US" sz="2400" b="1" dirty="0">
                <a:solidFill>
                  <a:srgbClr val="FF0000"/>
                </a:solidFill>
                <a:effectLst>
                  <a:outerShdw blurRad="38100" dist="38100" dir="2700000" algn="tl">
                    <a:srgbClr val="000000">
                      <a:alpha val="43137"/>
                    </a:srgbClr>
                  </a:outerShdw>
                </a:effectLst>
              </a:rPr>
              <a:t>The primary realities of salvation, therefore, are grace and faith.</a:t>
            </a:r>
          </a:p>
          <a:p>
            <a:pPr>
              <a:lnSpc>
                <a:spcPct val="100000"/>
              </a:lnSpc>
            </a:pPr>
            <a:r>
              <a:rPr lang="en-US" b="1" i="1" dirty="0">
                <a:solidFill>
                  <a:schemeClr val="tx1"/>
                </a:solidFill>
              </a:rPr>
              <a:t>Paul uses the word </a:t>
            </a:r>
            <a:r>
              <a:rPr lang="el-GR" b="1" dirty="0">
                <a:solidFill>
                  <a:schemeClr val="tx1"/>
                </a:solidFill>
              </a:rPr>
              <a:t>χαρις</a:t>
            </a:r>
            <a:r>
              <a:rPr lang="en-US" b="1" i="1" dirty="0">
                <a:solidFill>
                  <a:schemeClr val="tx1"/>
                </a:solidFill>
              </a:rPr>
              <a:t> (= grace) more than all other NT writers combined.</a:t>
            </a:r>
          </a:p>
          <a:p>
            <a:pPr>
              <a:lnSpc>
                <a:spcPct val="100000"/>
              </a:lnSpc>
            </a:pPr>
            <a:r>
              <a:rPr lang="en-US" b="1" i="1" dirty="0">
                <a:solidFill>
                  <a:schemeClr val="tx1"/>
                </a:solidFill>
              </a:rPr>
              <a:t>Grace is God’s unmerited initiative to provide humans with salvation (Ro. 11:6).</a:t>
            </a:r>
          </a:p>
          <a:p>
            <a:pPr>
              <a:lnSpc>
                <a:spcPct val="100000"/>
              </a:lnSpc>
            </a:pPr>
            <a:r>
              <a:rPr lang="en-US" b="1" i="1" dirty="0"/>
              <a:t>Grace and faith stand in polar opposition to salvation by wages (Ro. 4:4), obedience to law (Ro. 3:28; 4:14; 6:14; Ga. 1:6ff.; 2:19-21; 5:4) or religious works (Ro. 11:6; Ep. 2:9; 2 Ti. 1:9).</a:t>
            </a:r>
          </a:p>
          <a:p>
            <a:pPr>
              <a:lnSpc>
                <a:spcPct val="100000"/>
              </a:lnSpc>
            </a:pPr>
            <a:r>
              <a:rPr lang="en-US" b="1" i="1" dirty="0"/>
              <a:t>Faith is itself the gracious gift of God enabling believers to believe (Phil. 1:29; Ep. 2:8).</a:t>
            </a:r>
          </a:p>
        </p:txBody>
      </p:sp>
      <p:sp>
        <p:nvSpPr>
          <p:cNvPr id="4" name="Slide Number Placeholder 3"/>
          <p:cNvSpPr>
            <a:spLocks noGrp="1"/>
          </p:cNvSpPr>
          <p:nvPr>
            <p:ph type="sldNum" sz="quarter" idx="12"/>
          </p:nvPr>
        </p:nvSpPr>
        <p:spPr>
          <a:xfrm>
            <a:off x="11739716" y="5604388"/>
            <a:ext cx="452283" cy="36833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C27A5A-7290-4DE1-BA94-4BE8A8E57DCF}" type="slidenum">
              <a:rPr kumimoji="0" lang="en-US" sz="1200" b="0" i="1" u="none" strike="noStrike" kern="1200" cap="none" spc="0" normalizeH="0" baseline="0" noProof="0" smtClean="0">
                <a:ln>
                  <a:noFill/>
                </a:ln>
                <a:solidFill>
                  <a:srgbClr val="F2F0EF"/>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1" u="none" strike="noStrike" kern="1200" cap="none" spc="0" normalizeH="0" baseline="0" noProof="0" dirty="0">
              <a:ln>
                <a:noFill/>
              </a:ln>
              <a:solidFill>
                <a:srgbClr val="F2F0E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331697464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254" y="241240"/>
            <a:ext cx="3833906" cy="4952492"/>
          </a:xfrm>
        </p:spPr>
        <p:txBody>
          <a:bodyPr/>
          <a:lstStyle/>
          <a:p>
            <a:r>
              <a:rPr lang="en-US" b="1" dirty="0">
                <a:solidFill>
                  <a:srgbClr val="FFC000"/>
                </a:solidFill>
                <a:effectLst>
                  <a:outerShdw blurRad="38100" dist="38100" dir="2700000" algn="tl">
                    <a:srgbClr val="000000">
                      <a:alpha val="43137"/>
                    </a:srgbClr>
                  </a:outerShdw>
                </a:effectLst>
              </a:rPr>
              <a:t>Salvation</a:t>
            </a:r>
          </a:p>
        </p:txBody>
      </p:sp>
      <p:sp>
        <p:nvSpPr>
          <p:cNvPr id="3" name="Content Placeholder 2"/>
          <p:cNvSpPr>
            <a:spLocks noGrp="1"/>
          </p:cNvSpPr>
          <p:nvPr>
            <p:ph idx="1"/>
          </p:nvPr>
        </p:nvSpPr>
        <p:spPr>
          <a:xfrm>
            <a:off x="4812145" y="241240"/>
            <a:ext cx="7139709" cy="6464360"/>
          </a:xfrm>
        </p:spPr>
        <p:txBody>
          <a:bodyPr>
            <a:normAutofit/>
          </a:bodyPr>
          <a:lstStyle/>
          <a:p>
            <a:pPr marL="0" indent="0">
              <a:lnSpc>
                <a:spcPct val="110000"/>
              </a:lnSpc>
              <a:buNone/>
            </a:pPr>
            <a:r>
              <a:rPr lang="en-US" sz="2400" b="1" dirty="0">
                <a:solidFill>
                  <a:srgbClr val="FF0000"/>
                </a:solidFill>
                <a:effectLst>
                  <a:outerShdw blurRad="38100" dist="38100" dir="2700000" algn="tl">
                    <a:srgbClr val="000000">
                      <a:alpha val="43137"/>
                    </a:srgbClr>
                  </a:outerShdw>
                </a:effectLst>
              </a:rPr>
              <a:t>For Paul, salvation is not only “from” something, but also “toward” something, which is to say, salvation is oriented in two directions.</a:t>
            </a:r>
          </a:p>
          <a:p>
            <a:pPr>
              <a:lnSpc>
                <a:spcPct val="110000"/>
              </a:lnSpc>
            </a:pPr>
            <a:r>
              <a:rPr lang="en-US" b="1" i="1" dirty="0">
                <a:solidFill>
                  <a:schemeClr val="tx1"/>
                </a:solidFill>
              </a:rPr>
              <a:t>Because of Christ’s sacrifice, believers have been rescued from the kingdom of darkness (Col. 1:13), freed from the power of sin (Ro. 6:6-7, 14, 18, 20-22) and exempt from divine wrath (Ro. 5:9; 2 Co. 3:15).</a:t>
            </a:r>
          </a:p>
          <a:p>
            <a:pPr>
              <a:lnSpc>
                <a:spcPct val="110000"/>
              </a:lnSpc>
            </a:pPr>
            <a:r>
              <a:rPr lang="en-US" b="1" i="1" dirty="0">
                <a:solidFill>
                  <a:schemeClr val="tx1"/>
                </a:solidFill>
              </a:rPr>
              <a:t>At the same time, believers were saved “to do good works” (Ep. 5:10; 1 </a:t>
            </a:r>
            <a:r>
              <a:rPr lang="en-US" b="1" i="1" dirty="0" err="1">
                <a:solidFill>
                  <a:schemeClr val="tx1"/>
                </a:solidFill>
              </a:rPr>
              <a:t>Ti</a:t>
            </a:r>
            <a:r>
              <a:rPr lang="en-US" b="1" i="1" dirty="0">
                <a:solidFill>
                  <a:schemeClr val="tx1"/>
                </a:solidFill>
              </a:rPr>
              <a:t>. 2:10; 5:10; 6:18)—to be ambassadors through whom God makes his appeal to the world (2 Co. 5:18-20), while exhibiting the fruit of the Spirit (Ro. 7:4; Ga. 5:22-23; Ep. 5:8-9; Phil. 1:9-11; Col. 1:10).</a:t>
            </a:r>
          </a:p>
        </p:txBody>
      </p:sp>
      <p:sp>
        <p:nvSpPr>
          <p:cNvPr id="4" name="Slide Number Placeholder 3"/>
          <p:cNvSpPr>
            <a:spLocks noGrp="1"/>
          </p:cNvSpPr>
          <p:nvPr>
            <p:ph type="sldNum" sz="quarter" idx="12"/>
          </p:nvPr>
        </p:nvSpPr>
        <p:spPr>
          <a:xfrm>
            <a:off x="11680723" y="5648632"/>
            <a:ext cx="511276" cy="32408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C27A5A-7290-4DE1-BA94-4BE8A8E57DCF}" type="slidenum">
              <a:rPr kumimoji="0" lang="en-US" sz="1200" b="0" i="1" u="none" strike="noStrike" kern="1200" cap="none" spc="0" normalizeH="0" baseline="0" noProof="0" smtClean="0">
                <a:ln>
                  <a:noFill/>
                </a:ln>
                <a:solidFill>
                  <a:srgbClr val="F2F0EF"/>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1" u="none" strike="noStrike" kern="1200" cap="none" spc="0" normalizeH="0" baseline="0" noProof="0" dirty="0">
              <a:ln>
                <a:noFill/>
              </a:ln>
              <a:solidFill>
                <a:srgbClr val="F2F0E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30265041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2.xml.rels><?xml version="1.0" encoding="UTF-8" standalone="yes"?>
<Relationships xmlns="http://schemas.openxmlformats.org/package/2006/relationships"><Relationship Id="rId1" Type="http://schemas.openxmlformats.org/officeDocument/2006/relationships/image" Target="../media/image5.jpeg"/></Relationships>
</file>

<file path=ppt/theme/_rels/theme16.xml.rels><?xml version="1.0" encoding="UTF-8" standalone="yes"?>
<Relationships xmlns="http://schemas.openxmlformats.org/package/2006/relationships"><Relationship Id="rId1" Type="http://schemas.openxmlformats.org/officeDocument/2006/relationships/image" Target="../media/image7.jpeg"/></Relationships>
</file>

<file path=ppt/theme/_rels/theme18.xml.rels><?xml version="1.0" encoding="UTF-8" standalone="yes"?>
<Relationships xmlns="http://schemas.openxmlformats.org/package/2006/relationships"><Relationship Id="rId1" Type="http://schemas.openxmlformats.org/officeDocument/2006/relationships/image" Target="../media/image9.jpeg"/></Relationships>
</file>

<file path=ppt/theme/_rels/theme26.xml.rels><?xml version="1.0" encoding="UTF-8" standalone="yes"?>
<Relationships xmlns="http://schemas.openxmlformats.org/package/2006/relationships"><Relationship Id="rId1" Type="http://schemas.openxmlformats.org/officeDocument/2006/relationships/image" Target="../media/image9.jpeg"/></Relationships>
</file>

<file path=ppt/theme/_rels/theme28.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10.xml><?xml version="1.0" encoding="utf-8"?>
<a:theme xmlns:a="http://schemas.openxmlformats.org/drawingml/2006/main" name="4_Beam">
  <a:themeElements>
    <a:clrScheme name="Beam 10">
      <a:dk1>
        <a:srgbClr val="D49C00"/>
      </a:dk1>
      <a:lt1>
        <a:srgbClr val="FFFFFF"/>
      </a:lt1>
      <a:dk2>
        <a:srgbClr val="A27800"/>
      </a:dk2>
      <a:lt2>
        <a:srgbClr val="CEBD40"/>
      </a:lt2>
      <a:accent1>
        <a:srgbClr val="CC6600"/>
      </a:accent1>
      <a:accent2>
        <a:srgbClr val="808000"/>
      </a:accent2>
      <a:accent3>
        <a:srgbClr val="CEBEAA"/>
      </a:accent3>
      <a:accent4>
        <a:srgbClr val="DADADA"/>
      </a:accent4>
      <a:accent5>
        <a:srgbClr val="E2B8AA"/>
      </a:accent5>
      <a:accent6>
        <a:srgbClr val="737300"/>
      </a:accent6>
      <a:hlink>
        <a:srgbClr val="FF9900"/>
      </a:hlink>
      <a:folHlink>
        <a:srgbClr val="FFFF99"/>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
      <a:clrScheme name="Beam 10">
        <a:dk1>
          <a:srgbClr val="D49C00"/>
        </a:dk1>
        <a:lt1>
          <a:srgbClr val="FFFFFF"/>
        </a:lt1>
        <a:dk2>
          <a:srgbClr val="A27800"/>
        </a:dk2>
        <a:lt2>
          <a:srgbClr val="CEBD40"/>
        </a:lt2>
        <a:accent1>
          <a:srgbClr val="CC6600"/>
        </a:accent1>
        <a:accent2>
          <a:srgbClr val="808000"/>
        </a:accent2>
        <a:accent3>
          <a:srgbClr val="CEBE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Headlines">
  <a:themeElements>
    <a:clrScheme name="Headlines">
      <a:dk1>
        <a:sysClr val="windowText" lastClr="000000"/>
      </a:dk1>
      <a:lt1>
        <a:sysClr val="window" lastClr="FFFFFF"/>
      </a:lt1>
      <a:dk2>
        <a:srgbClr val="140C0F"/>
      </a:dk2>
      <a:lt2>
        <a:srgbClr val="F2F0EF"/>
      </a:lt2>
      <a:accent1>
        <a:srgbClr val="51303B"/>
      </a:accent1>
      <a:accent2>
        <a:srgbClr val="ABA299"/>
      </a:accent2>
      <a:accent3>
        <a:srgbClr val="475A6B"/>
      </a:accent3>
      <a:accent4>
        <a:srgbClr val="9A5853"/>
      </a:accent4>
      <a:accent5>
        <a:srgbClr val="A98E58"/>
      </a:accent5>
      <a:accent6>
        <a:srgbClr val="754C66"/>
      </a:accent6>
      <a:hlink>
        <a:srgbClr val="448593"/>
      </a:hlink>
      <a:folHlink>
        <a:srgbClr val="935E7A"/>
      </a:folHlink>
    </a:clrScheme>
    <a:fontScheme name="Headlines">
      <a:majorFont>
        <a:latin typeface="Century Schoolbook" panose="02040604050505020304"/>
        <a:ea typeface=""/>
        <a:cs typeface=""/>
      </a:majorFont>
      <a:minorFont>
        <a:latin typeface="Corbel" panose="020B0503020204020204"/>
        <a:ea typeface=""/>
        <a:cs typeface=""/>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 id="{3841520A-25F2-4EB8-BE4C-611DB5ABEED9}" vid="{36CA9F4A-BB34-428E-BF18-E0AFB26A73AB}"/>
    </a:ext>
  </a:extLst>
</a:theme>
</file>

<file path=ppt/theme/theme12.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13.xml><?xml version="1.0" encoding="utf-8"?>
<a:theme xmlns:a="http://schemas.openxmlformats.org/drawingml/2006/main" name="2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3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5_Beam">
  <a:themeElements>
    <a:clrScheme name="Beam 10">
      <a:dk1>
        <a:srgbClr val="D49C00"/>
      </a:dk1>
      <a:lt1>
        <a:srgbClr val="FFFFFF"/>
      </a:lt1>
      <a:dk2>
        <a:srgbClr val="A27800"/>
      </a:dk2>
      <a:lt2>
        <a:srgbClr val="CEBD40"/>
      </a:lt2>
      <a:accent1>
        <a:srgbClr val="CC6600"/>
      </a:accent1>
      <a:accent2>
        <a:srgbClr val="808000"/>
      </a:accent2>
      <a:accent3>
        <a:srgbClr val="CEBEAA"/>
      </a:accent3>
      <a:accent4>
        <a:srgbClr val="DADADA"/>
      </a:accent4>
      <a:accent5>
        <a:srgbClr val="E2B8AA"/>
      </a:accent5>
      <a:accent6>
        <a:srgbClr val="737300"/>
      </a:accent6>
      <a:hlink>
        <a:srgbClr val="FF9900"/>
      </a:hlink>
      <a:folHlink>
        <a:srgbClr val="FFFF99"/>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
      <a:clrScheme name="Beam 10">
        <a:dk1>
          <a:srgbClr val="D49C00"/>
        </a:dk1>
        <a:lt1>
          <a:srgbClr val="FFFFFF"/>
        </a:lt1>
        <a:dk2>
          <a:srgbClr val="A27800"/>
        </a:dk2>
        <a:lt2>
          <a:srgbClr val="CEBD40"/>
        </a:lt2>
        <a:accent1>
          <a:srgbClr val="CC6600"/>
        </a:accent1>
        <a:accent2>
          <a:srgbClr val="808000"/>
        </a:accent2>
        <a:accent3>
          <a:srgbClr val="CEBE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E47E7E"/>
      </a:hlink>
      <a:folHlink>
        <a:srgbClr val="C84447"/>
      </a:folHlink>
    </a:clrScheme>
    <a:fontScheme name="Foundry">
      <a:majorFont>
        <a:latin typeface="Rockwell"/>
        <a:ea typeface=""/>
        <a:cs typeface=""/>
        <a:font script="Grek" typeface="Times New Roman"/>
        <a:font script="Cyrl" typeface="Times New Roman"/>
        <a:font script="Jpan" typeface="HG明朝B"/>
        <a:font script="Hang" typeface="바탕"/>
        <a:font script="Hans" typeface="宋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Times New Roman"/>
        <a:font script="Cyrl" typeface="Times New Roman"/>
        <a:font script="Jpan" typeface="HG明朝B"/>
        <a:font script="Hang" typeface="바탕"/>
        <a:font script="Hans" typeface="宋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50800" h="50800"/>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140000" t="120000" r="105000" b="150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17.xml><?xml version="1.0" encoding="utf-8"?>
<a:theme xmlns:a="http://schemas.openxmlformats.org/drawingml/2006/main" name="Glass Layers">
  <a:themeElements>
    <a:clrScheme name="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fontScheme name="Glass Layer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19.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3E4F19A7-A959-40BB-972C-4880BAF8EB09}"/>
    </a:ext>
  </a:extLst>
</a:theme>
</file>

<file path=ppt/theme/theme2.xml><?xml version="1.0" encoding="utf-8"?>
<a:theme xmlns:a="http://schemas.openxmlformats.org/drawingml/2006/main" name="Orbit">
  <a:themeElements>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fontScheme name="Orbi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2.xml><?xml version="1.0" encoding="utf-8"?>
<a:theme xmlns:a="http://schemas.openxmlformats.org/drawingml/2006/main" name="default">
  <a:themeElements>
    <a:clrScheme name="default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default">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default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default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default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default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1_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5.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6.xml><?xml version="1.0" encoding="utf-8"?>
<a:theme xmlns:a="http://schemas.openxmlformats.org/drawingml/2006/main" name="1_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27.xml><?xml version="1.0" encoding="utf-8"?>
<a:theme xmlns:a="http://schemas.openxmlformats.org/drawingml/2006/main" name="1_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8.xml><?xml version="1.0" encoding="utf-8"?>
<a:theme xmlns:a="http://schemas.openxmlformats.org/drawingml/2006/main" name="1_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E47E7E"/>
      </a:hlink>
      <a:folHlink>
        <a:srgbClr val="C84447"/>
      </a:folHlink>
    </a:clrScheme>
    <a:fontScheme name="Foundry">
      <a:majorFont>
        <a:latin typeface="Rockwell"/>
        <a:ea typeface=""/>
        <a:cs typeface=""/>
        <a:font script="Grek" typeface="Times New Roman"/>
        <a:font script="Cyrl" typeface="Times New Roman"/>
        <a:font script="Jpan" typeface="HG明朝B"/>
        <a:font script="Hang" typeface="바탕"/>
        <a:font script="Hans" typeface="宋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Times New Roman"/>
        <a:font script="Cyrl" typeface="Times New Roman"/>
        <a:font script="Jpan" typeface="HG明朝B"/>
        <a:font script="Hang" typeface="바탕"/>
        <a:font script="Hans" typeface="宋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50800" h="50800"/>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140000" t="120000" r="105000" b="150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9.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eam">
  <a:themeElements>
    <a:clrScheme name="Beam 10">
      <a:dk1>
        <a:srgbClr val="D49C00"/>
      </a:dk1>
      <a:lt1>
        <a:srgbClr val="FFFFFF"/>
      </a:lt1>
      <a:dk2>
        <a:srgbClr val="A27800"/>
      </a:dk2>
      <a:lt2>
        <a:srgbClr val="CEBD40"/>
      </a:lt2>
      <a:accent1>
        <a:srgbClr val="CC6600"/>
      </a:accent1>
      <a:accent2>
        <a:srgbClr val="808000"/>
      </a:accent2>
      <a:accent3>
        <a:srgbClr val="CEBEAA"/>
      </a:accent3>
      <a:accent4>
        <a:srgbClr val="DADADA"/>
      </a:accent4>
      <a:accent5>
        <a:srgbClr val="E2B8AA"/>
      </a:accent5>
      <a:accent6>
        <a:srgbClr val="737300"/>
      </a:accent6>
      <a:hlink>
        <a:srgbClr val="FF9900"/>
      </a:hlink>
      <a:folHlink>
        <a:srgbClr val="FFFF99"/>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
      <a:clrScheme name="Beam 10">
        <a:dk1>
          <a:srgbClr val="D49C00"/>
        </a:dk1>
        <a:lt1>
          <a:srgbClr val="FFFFFF"/>
        </a:lt1>
        <a:dk2>
          <a:srgbClr val="A27800"/>
        </a:dk2>
        <a:lt2>
          <a:srgbClr val="CEBD40"/>
        </a:lt2>
        <a:accent1>
          <a:srgbClr val="CC6600"/>
        </a:accent1>
        <a:accent2>
          <a:srgbClr val="808000"/>
        </a:accent2>
        <a:accent3>
          <a:srgbClr val="CEBE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Ocean">
  <a:themeElements>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7.xml><?xml version="1.0" encoding="utf-8"?>
<a:theme xmlns:a="http://schemas.openxmlformats.org/drawingml/2006/main" name="1_Beam">
  <a:themeElements>
    <a:clrScheme name="Beam 13">
      <a:dk1>
        <a:srgbClr val="1F1F5F"/>
      </a:dk1>
      <a:lt1>
        <a:srgbClr val="FFFFFF"/>
      </a:lt1>
      <a:dk2>
        <a:srgbClr val="00182E"/>
      </a:dk2>
      <a:lt2>
        <a:srgbClr val="FFFFFF"/>
      </a:lt2>
      <a:accent1>
        <a:srgbClr val="3366FF"/>
      </a:accent1>
      <a:accent2>
        <a:srgbClr val="7B46D0"/>
      </a:accent2>
      <a:accent3>
        <a:srgbClr val="AAABAD"/>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
      <a:clrScheme name="Beam 10">
        <a:dk1>
          <a:srgbClr val="000080"/>
        </a:dk1>
        <a:lt1>
          <a:srgbClr val="FFFFFF"/>
        </a:lt1>
        <a:dk2>
          <a:srgbClr val="000066"/>
        </a:dk2>
        <a:lt2>
          <a:srgbClr val="FFFFFF"/>
        </a:lt2>
        <a:accent1>
          <a:srgbClr val="3366FF"/>
        </a:accent1>
        <a:accent2>
          <a:srgbClr val="7B46D0"/>
        </a:accent2>
        <a:accent3>
          <a:srgbClr val="AAAAB8"/>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11">
        <a:dk1>
          <a:srgbClr val="000080"/>
        </a:dk1>
        <a:lt1>
          <a:srgbClr val="FFFFFF"/>
        </a:lt1>
        <a:dk2>
          <a:srgbClr val="00002E"/>
        </a:dk2>
        <a:lt2>
          <a:srgbClr val="FFFFFF"/>
        </a:lt2>
        <a:accent1>
          <a:srgbClr val="3366FF"/>
        </a:accent1>
        <a:accent2>
          <a:srgbClr val="7B46D0"/>
        </a:accent2>
        <a:accent3>
          <a:srgbClr val="AAAAAD"/>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12">
        <a:dk1>
          <a:srgbClr val="000080"/>
        </a:dk1>
        <a:lt1>
          <a:srgbClr val="FFFFFF"/>
        </a:lt1>
        <a:dk2>
          <a:srgbClr val="00182E"/>
        </a:dk2>
        <a:lt2>
          <a:srgbClr val="FFFFFF"/>
        </a:lt2>
        <a:accent1>
          <a:srgbClr val="3366FF"/>
        </a:accent1>
        <a:accent2>
          <a:srgbClr val="7B46D0"/>
        </a:accent2>
        <a:accent3>
          <a:srgbClr val="AAABAD"/>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13">
        <a:dk1>
          <a:srgbClr val="1F1F5F"/>
        </a:dk1>
        <a:lt1>
          <a:srgbClr val="FFFFFF"/>
        </a:lt1>
        <a:dk2>
          <a:srgbClr val="00182E"/>
        </a:dk2>
        <a:lt2>
          <a:srgbClr val="FFFFFF"/>
        </a:lt2>
        <a:accent1>
          <a:srgbClr val="3366FF"/>
        </a:accent1>
        <a:accent2>
          <a:srgbClr val="7B46D0"/>
        </a:accent2>
        <a:accent3>
          <a:srgbClr val="AAABAD"/>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Beam">
  <a:themeElements>
    <a:clrScheme name="Beam 10">
      <a:dk1>
        <a:srgbClr val="D49C00"/>
      </a:dk1>
      <a:lt1>
        <a:srgbClr val="FFFFFF"/>
      </a:lt1>
      <a:dk2>
        <a:srgbClr val="A27800"/>
      </a:dk2>
      <a:lt2>
        <a:srgbClr val="CEBD40"/>
      </a:lt2>
      <a:accent1>
        <a:srgbClr val="CC6600"/>
      </a:accent1>
      <a:accent2>
        <a:srgbClr val="808000"/>
      </a:accent2>
      <a:accent3>
        <a:srgbClr val="CEBEAA"/>
      </a:accent3>
      <a:accent4>
        <a:srgbClr val="DADADA"/>
      </a:accent4>
      <a:accent5>
        <a:srgbClr val="E2B8AA"/>
      </a:accent5>
      <a:accent6>
        <a:srgbClr val="737300"/>
      </a:accent6>
      <a:hlink>
        <a:srgbClr val="FF9900"/>
      </a:hlink>
      <a:folHlink>
        <a:srgbClr val="FFFF99"/>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
      <a:clrScheme name="Beam 10">
        <a:dk1>
          <a:srgbClr val="D49C00"/>
        </a:dk1>
        <a:lt1>
          <a:srgbClr val="FFFFFF"/>
        </a:lt1>
        <a:dk2>
          <a:srgbClr val="A27800"/>
        </a:dk2>
        <a:lt2>
          <a:srgbClr val="CEBD40"/>
        </a:lt2>
        <a:accent1>
          <a:srgbClr val="CC6600"/>
        </a:accent1>
        <a:accent2>
          <a:srgbClr val="808000"/>
        </a:accent2>
        <a:accent3>
          <a:srgbClr val="CEBE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Beam">
  <a:themeElements>
    <a:clrScheme name="Beam 13">
      <a:dk1>
        <a:srgbClr val="1F1F5F"/>
      </a:dk1>
      <a:lt1>
        <a:srgbClr val="FFFFFF"/>
      </a:lt1>
      <a:dk2>
        <a:srgbClr val="00182E"/>
      </a:dk2>
      <a:lt2>
        <a:srgbClr val="FFFFFF"/>
      </a:lt2>
      <a:accent1>
        <a:srgbClr val="3366FF"/>
      </a:accent1>
      <a:accent2>
        <a:srgbClr val="7B46D0"/>
      </a:accent2>
      <a:accent3>
        <a:srgbClr val="AAABAD"/>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
      <a:clrScheme name="Beam 10">
        <a:dk1>
          <a:srgbClr val="000080"/>
        </a:dk1>
        <a:lt1>
          <a:srgbClr val="FFFFFF"/>
        </a:lt1>
        <a:dk2>
          <a:srgbClr val="000066"/>
        </a:dk2>
        <a:lt2>
          <a:srgbClr val="FFFFFF"/>
        </a:lt2>
        <a:accent1>
          <a:srgbClr val="3366FF"/>
        </a:accent1>
        <a:accent2>
          <a:srgbClr val="7B46D0"/>
        </a:accent2>
        <a:accent3>
          <a:srgbClr val="AAAAB8"/>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11">
        <a:dk1>
          <a:srgbClr val="000080"/>
        </a:dk1>
        <a:lt1>
          <a:srgbClr val="FFFFFF"/>
        </a:lt1>
        <a:dk2>
          <a:srgbClr val="00002E"/>
        </a:dk2>
        <a:lt2>
          <a:srgbClr val="FFFFFF"/>
        </a:lt2>
        <a:accent1>
          <a:srgbClr val="3366FF"/>
        </a:accent1>
        <a:accent2>
          <a:srgbClr val="7B46D0"/>
        </a:accent2>
        <a:accent3>
          <a:srgbClr val="AAAAAD"/>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12">
        <a:dk1>
          <a:srgbClr val="000080"/>
        </a:dk1>
        <a:lt1>
          <a:srgbClr val="FFFFFF"/>
        </a:lt1>
        <a:dk2>
          <a:srgbClr val="00182E"/>
        </a:dk2>
        <a:lt2>
          <a:srgbClr val="FFFFFF"/>
        </a:lt2>
        <a:accent1>
          <a:srgbClr val="3366FF"/>
        </a:accent1>
        <a:accent2>
          <a:srgbClr val="7B46D0"/>
        </a:accent2>
        <a:accent3>
          <a:srgbClr val="AAABAD"/>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13">
        <a:dk1>
          <a:srgbClr val="1F1F5F"/>
        </a:dk1>
        <a:lt1>
          <a:srgbClr val="FFFFFF"/>
        </a:lt1>
        <a:dk2>
          <a:srgbClr val="00182E"/>
        </a:dk2>
        <a:lt2>
          <a:srgbClr val="FFFFFF"/>
        </a:lt2>
        <a:accent1>
          <a:srgbClr val="3366FF"/>
        </a:accent1>
        <a:accent2>
          <a:srgbClr val="7B46D0"/>
        </a:accent2>
        <a:accent3>
          <a:srgbClr val="AAABAD"/>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1098</TotalTime>
  <Words>20908</Words>
  <Application>Microsoft Office PowerPoint</Application>
  <PresentationFormat>Widescreen</PresentationFormat>
  <Paragraphs>1833</Paragraphs>
  <Slides>227</Slides>
  <Notes>1</Notes>
  <HiddenSlides>0</HiddenSlides>
  <MMClips>0</MMClips>
  <ScaleCrop>false</ScaleCrop>
  <HeadingPairs>
    <vt:vector size="6" baseType="variant">
      <vt:variant>
        <vt:lpstr>Fonts Used</vt:lpstr>
      </vt:variant>
      <vt:variant>
        <vt:i4>55</vt:i4>
      </vt:variant>
      <vt:variant>
        <vt:lpstr>Theme</vt:lpstr>
      </vt:variant>
      <vt:variant>
        <vt:i4>30</vt:i4>
      </vt:variant>
      <vt:variant>
        <vt:lpstr>Slide Titles</vt:lpstr>
      </vt:variant>
      <vt:variant>
        <vt:i4>227</vt:i4>
      </vt:variant>
    </vt:vector>
  </HeadingPairs>
  <TitlesOfParts>
    <vt:vector size="312" baseType="lpstr">
      <vt:lpstr>Pristina</vt:lpstr>
      <vt:lpstr>Wingdings 2</vt:lpstr>
      <vt:lpstr>Trebuchet MS</vt:lpstr>
      <vt:lpstr>Haettenschweiler</vt:lpstr>
      <vt:lpstr>Arial Rounded MT Bold</vt:lpstr>
      <vt:lpstr>Arial</vt:lpstr>
      <vt:lpstr>Lucida Bright</vt:lpstr>
      <vt:lpstr>Century Schoolbook</vt:lpstr>
      <vt:lpstr>Franklin Gothic Medium</vt:lpstr>
      <vt:lpstr>Tahoma</vt:lpstr>
      <vt:lpstr>Gill Sans MT</vt:lpstr>
      <vt:lpstr>Eras Demi ITC</vt:lpstr>
      <vt:lpstr>HebrewTh</vt:lpstr>
      <vt:lpstr>Mistral</vt:lpstr>
      <vt:lpstr>Arial Black</vt:lpstr>
      <vt:lpstr>Impact</vt:lpstr>
      <vt:lpstr>Arial Narrow</vt:lpstr>
      <vt:lpstr>MS Shell Dlg 2</vt:lpstr>
      <vt:lpstr>Lucida Handwriting</vt:lpstr>
      <vt:lpstr>Freestyle Script</vt:lpstr>
      <vt:lpstr>Corbel</vt:lpstr>
      <vt:lpstr>Greekth</vt:lpstr>
      <vt:lpstr>Aharoni</vt:lpstr>
      <vt:lpstr>ReservoirGrunge</vt:lpstr>
      <vt:lpstr>Comic Sans MS</vt:lpstr>
      <vt:lpstr>Script MT Bold</vt:lpstr>
      <vt:lpstr>MARKETPRO</vt:lpstr>
      <vt:lpstr>Playbill</vt:lpstr>
      <vt:lpstr>Calibri Light</vt:lpstr>
      <vt:lpstr>Old English Text MT</vt:lpstr>
      <vt:lpstr>Century Gothic</vt:lpstr>
      <vt:lpstr>Brush Script MT</vt:lpstr>
      <vt:lpstr>Bookman Old Style</vt:lpstr>
      <vt:lpstr>Berlin Sans FB</vt:lpstr>
      <vt:lpstr>Matura MT Script Capitals</vt:lpstr>
      <vt:lpstr>Monotype Corsiva</vt:lpstr>
      <vt:lpstr>Rockwell</vt:lpstr>
      <vt:lpstr>Wingdings 3</vt:lpstr>
      <vt:lpstr>Agency FB</vt:lpstr>
      <vt:lpstr>Lucida Sans Unicode</vt:lpstr>
      <vt:lpstr>Bernard MT Condensed</vt:lpstr>
      <vt:lpstr>Papyrus</vt:lpstr>
      <vt:lpstr>Century</vt:lpstr>
      <vt:lpstr>Eras Bold ITC</vt:lpstr>
      <vt:lpstr>Wingdings</vt:lpstr>
      <vt:lpstr>Cooper Black</vt:lpstr>
      <vt:lpstr>Calibri</vt:lpstr>
      <vt:lpstr>Brush Script Std</vt:lpstr>
      <vt:lpstr>Georgia</vt:lpstr>
      <vt:lpstr>Jenkins v2.0</vt:lpstr>
      <vt:lpstr>Times New Roman</vt:lpstr>
      <vt:lpstr>Verdana</vt:lpstr>
      <vt:lpstr>Narkisim</vt:lpstr>
      <vt:lpstr>JasmineUPC</vt:lpstr>
      <vt:lpstr>Berlin Sans FB Demi</vt:lpstr>
      <vt:lpstr>Gallery</vt:lpstr>
      <vt:lpstr>Orbit</vt:lpstr>
      <vt:lpstr>Beam</vt:lpstr>
      <vt:lpstr>Blends</vt:lpstr>
      <vt:lpstr>1_Blends</vt:lpstr>
      <vt:lpstr>Wisp</vt:lpstr>
      <vt:lpstr>1_Beam</vt:lpstr>
      <vt:lpstr>2_Beam</vt:lpstr>
      <vt:lpstr>3_Beam</vt:lpstr>
      <vt:lpstr>4_Beam</vt:lpstr>
      <vt:lpstr>Headlines</vt:lpstr>
      <vt:lpstr>Ion Boardroom</vt:lpstr>
      <vt:lpstr>2_Blends</vt:lpstr>
      <vt:lpstr>3_Blends</vt:lpstr>
      <vt:lpstr>5_Beam</vt:lpstr>
      <vt:lpstr>Foundry</vt:lpstr>
      <vt:lpstr>Glass Layers</vt:lpstr>
      <vt:lpstr>Madison</vt:lpstr>
      <vt:lpstr>Office Theme</vt:lpstr>
      <vt:lpstr>1_Office Theme</vt:lpstr>
      <vt:lpstr>Berlin</vt:lpstr>
      <vt:lpstr>default</vt:lpstr>
      <vt:lpstr>Balance</vt:lpstr>
      <vt:lpstr>1_Gallery</vt:lpstr>
      <vt:lpstr>View</vt:lpstr>
      <vt:lpstr>1_Madison</vt:lpstr>
      <vt:lpstr>1_Berlin</vt:lpstr>
      <vt:lpstr>1_Foundry</vt:lpstr>
      <vt:lpstr>1_Balance</vt:lpstr>
      <vt:lpstr>Ocean</vt:lpstr>
      <vt:lpstr>PowerPoint Presentation</vt:lpstr>
      <vt:lpstr>PowerPoint Presentation</vt:lpstr>
      <vt:lpstr>PowerPoint Presentation</vt:lpstr>
      <vt:lpstr>WHO IS JESUS?</vt:lpstr>
      <vt:lpstr>MESSIANIC EXPECATIONS 4Q175 (4QTestimonia)</vt:lpstr>
      <vt:lpstr>The “Kingdom of God” (the rule of God—when God would be King)</vt:lpstr>
      <vt:lpstr>Mark’s Prologue (1:1-15)</vt:lpstr>
      <vt:lpstr>Matthew’s Genealogy (1:1-17)</vt:lpstr>
      <vt:lpstr>GEMATRIA symbolically expressing an idea through the numerical value of alphabetic letters </vt:lpstr>
      <vt:lpstr>Luke’s Account of the Birth of Jesus (2:1-20)</vt:lpstr>
      <vt:lpstr>John’s Gospel Features the Logos Theology</vt:lpstr>
      <vt:lpstr>Jesus as the Father’s Only Son</vt:lpstr>
      <vt:lpstr>The “I Am” Sayings</vt:lpstr>
      <vt:lpstr>PowerPoint Presentation</vt:lpstr>
      <vt:lpstr>The “Messianic Secret”</vt:lpstr>
      <vt:lpstr>Peter’s Great Confession (Mk. 8:27-31)</vt:lpstr>
      <vt:lpstr>PowerPoint Presentation</vt:lpstr>
      <vt:lpstr>The Transfiguration (Mk. 9:2ff.; Mt. 17:1ff.; Lk. 9:28ff.)</vt:lpstr>
      <vt:lpstr>The Climactic Confession (Mk. 15:39)</vt:lpstr>
      <vt:lpstr>In John’s Gospel, the Raising of Lazarus is the final sign of Jesus’ identity (11:1-44)</vt:lpstr>
      <vt:lpstr>The Crisis of Unbelief</vt:lpstr>
      <vt:lpstr>Resurrection in the Four Gospels</vt:lpstr>
      <vt:lpstr>The First Witnesses</vt:lpstr>
      <vt:lpstr>The Faith of the Beloved Disciple</vt:lpstr>
      <vt:lpstr>Easter Faith the gospels offer two kinds of testimony</vt:lpstr>
      <vt:lpstr>Appearance to Cleopas &amp; Companion</vt:lpstr>
      <vt:lpstr>PowerPoint Presentation</vt:lpstr>
      <vt:lpstr>The Appearance to the Eleven</vt:lpstr>
      <vt:lpstr>“That You May Believe”</vt:lpstr>
      <vt:lpstr>PowerPoint Presentation</vt:lpstr>
      <vt:lpstr>PowerPoint Presentation</vt:lpstr>
      <vt:lpstr>PowerPoint Presentation</vt:lpstr>
      <vt:lpstr>The Role of Signs (Mk. 8:11-26; Jn. 2:11)</vt:lpstr>
      <vt:lpstr>Jesus and Nature (Lk. 8:22-25)</vt:lpstr>
      <vt:lpstr>Demons</vt:lpstr>
      <vt:lpstr>The Language of Demonization</vt:lpstr>
      <vt:lpstr>The Issue of Ritual Impurity</vt:lpstr>
      <vt:lpstr>The relationship of purity laws to Jesus’ contact with Gentiles</vt:lpstr>
      <vt:lpstr>Greater Works and Asking the Father “in my name”</vt:lpstr>
      <vt:lpstr>PowerPoint Presentation</vt:lpstr>
      <vt:lpstr>Five Pronouncement Stories</vt:lpstr>
      <vt:lpstr>Forgiving Sins (2:1-12)</vt:lpstr>
      <vt:lpstr>The Sabbath (2:23-28)</vt:lpstr>
      <vt:lpstr>Jesus and the Torah (5:17-48)</vt:lpstr>
      <vt:lpstr>The Heart of the Sabbath Controversies</vt:lpstr>
      <vt:lpstr>While Jesus fully supported the Torah, he rejected the rabbinic Halakah as non-binding human tradition.</vt:lpstr>
      <vt:lpstr>Matthew’s Use of the Old Testament</vt:lpstr>
      <vt:lpstr>Synoptic Parables (about a third of Jesus’ recorded teachings)</vt:lpstr>
      <vt:lpstr>The Parables of the Kingdom (Mk. 4) what God’s rule will look like</vt:lpstr>
      <vt:lpstr>Local Color in the Sower</vt:lpstr>
      <vt:lpstr>Three Parables on Welcoming Sinners Luke’ especially emphasizes Jesus’ openness to “sinners” (5:29-32; 7:34, 39; 15:1, 7, 10; 18:13; 19:7). </vt:lpstr>
      <vt:lpstr>People Perceived to be “Last” In Jewish Society</vt:lpstr>
      <vt:lpstr>The Counter Question</vt:lpstr>
      <vt:lpstr>The Last Great Discourse (Jn. 14—16)</vt:lpstr>
      <vt:lpstr>Christians differ concerning how to apply the passages about performing “greater works” (14:12-14; 15:7, 16b; 16:23-24).</vt:lpstr>
      <vt:lpstr>PowerPoint Presentation</vt:lpstr>
      <vt:lpstr>The Last Meal</vt:lpstr>
      <vt:lpstr>PowerPoint Presentation</vt:lpstr>
      <vt:lpstr>PowerPoint Presentation</vt:lpstr>
      <vt:lpstr>The Passover Tradition</vt:lpstr>
      <vt:lpstr>Sacramentalism</vt:lpstr>
      <vt:lpstr>Sacramentalism cont.-</vt:lpstr>
      <vt:lpstr>Why does John’s calendar not agree with the Synoptics?</vt:lpstr>
      <vt:lpstr>PowerPoint Presentation</vt:lpstr>
      <vt:lpstr>PowerPoint Presentation</vt:lpstr>
      <vt:lpstr>The Arrest and Trial in the Four Gospels</vt:lpstr>
      <vt:lpstr>The Trial of Jesus Proceeded in Two Stages with Different Indictments</vt:lpstr>
      <vt:lpstr>Church of St. Peter in Gallicantu (in galli cantu = “as the cock crowed”, Latin)</vt:lpstr>
      <vt:lpstr>PowerPoint Presentation</vt:lpstr>
      <vt:lpstr>Legal Irregularities</vt:lpstr>
      <vt:lpstr>The Climax in the Jewish Stage</vt:lpstr>
      <vt:lpstr>Pilate Inscription</vt:lpstr>
      <vt:lpstr>The Hearing Before Pilate (27:11-26)</vt:lpstr>
      <vt:lpstr>PowerPoint Presentation</vt:lpstr>
      <vt:lpstr>Crucifixion &amp; Burial in the Four Gospels</vt:lpstr>
      <vt:lpstr>Roman Crucifixions</vt:lpstr>
      <vt:lpstr>PowerPoint Presentation</vt:lpstr>
      <vt:lpstr>Yet another artefact from crucifixion, this time in Roman Britannia from the 2nd century, shows the spike also driven through the heel both from the side.</vt:lpstr>
      <vt:lpstr>Possible Positions of Crucifixion Based on the remains of Jehohanan, archaeologists have theorized about his position on the cross, given that his heels were nailed with a single spike</vt:lpstr>
      <vt:lpstr>The Seven Sayings from the Cross</vt:lpstr>
      <vt:lpstr>Locating Calvary The exact site of the crucifixion has been elusive, exacerbated by the destruction of the city in AD 70 and its rebuilding by Trajan in the 2nd century. Two primary sites have been defended (as well as several that are less popular), Gordon’s Calvary and the Church of the Holy Sepulchre. The only clear identity marker in the gospels is that it was outside the city wall (19:20; cf. He. 13:12-13).</vt:lpstr>
      <vt:lpstr>Jesus and Women</vt:lpstr>
      <vt:lpstr>The Role of the Women</vt:lpstr>
      <vt:lpstr>Role of Women cont.--</vt:lpstr>
      <vt:lpstr>The women who followed Jesus from Galilee to Jerusalem would be last at the cross and first at the tomb.</vt:lpstr>
      <vt:lpstr>The Jewish Restriction is Lifted</vt:lpstr>
      <vt:lpstr>PowerPoint Presentation</vt:lpstr>
      <vt:lpstr>PURPOSE</vt:lpstr>
      <vt:lpstr>CONTINUITY</vt:lpstr>
      <vt:lpstr>DISCONTINUITY</vt:lpstr>
      <vt:lpstr>PowerPoint Presentation</vt:lpstr>
      <vt:lpstr>Paul and the Historical Jesus</vt:lpstr>
      <vt:lpstr>PowerPoint Presentation</vt:lpstr>
      <vt:lpstr>PowerPoint Presentation</vt:lpstr>
      <vt:lpstr>Revelation &amp; Tradition</vt:lpstr>
      <vt:lpstr>Paul’s Gospel</vt:lpstr>
      <vt:lpstr>PowerPoint Presentation</vt:lpstr>
      <vt:lpstr>PowerPoint Presentation</vt:lpstr>
      <vt:lpstr>Salvation</vt:lpstr>
      <vt:lpstr>Salvation in Two Directions (Romans 6:13-14)</vt:lpstr>
      <vt:lpstr>SALVATION IN THREE TENSES Romans 5:1, 9</vt:lpstr>
      <vt:lpstr>PowerPoint Presentation</vt:lpstr>
      <vt:lpstr>PowerPoint Presentation</vt:lpstr>
      <vt:lpstr>PowerPoint Presentation</vt:lpstr>
      <vt:lpstr>PowerPoint Presentation</vt:lpstr>
      <vt:lpstr>Paul’s Metaphors for Salvation </vt:lpstr>
      <vt:lpstr>The People of God</vt:lpstr>
      <vt:lpstr>PowerPoint Presentation</vt:lpstr>
      <vt:lpstr>Flesh &amp; Spirit</vt:lpstr>
      <vt:lpstr>Spheres of Power  (Ro. 8:5-8)</vt:lpstr>
      <vt:lpstr>Sin &amp; Righteousness</vt:lpstr>
      <vt:lpstr>PowerPoint Presentation</vt:lpstr>
      <vt:lpstr>Two Verbal Moods in Paul`s Letters Describe both Process and Result</vt:lpstr>
      <vt:lpstr>Law &amp; Grace/Faith</vt:lpstr>
      <vt:lpstr>PowerPoint Presentation</vt:lpstr>
      <vt:lpstr>Resurrection</vt:lpstr>
      <vt:lpstr>The Blessed Hope</vt:lpstr>
      <vt:lpstr>The Already-Not Yet Tension The Christian lives within an inaugurated eschatology, which is to say, he/she participates in both the present and the future. </vt:lpstr>
      <vt:lpstr>Resurrection &amp; Judgment</vt:lpstr>
      <vt:lpstr>The Day of the Lord</vt:lpstr>
      <vt:lpstr>The Vocabulary of Christ’s Return</vt:lpstr>
      <vt:lpstr>The Precursors</vt:lpstr>
      <vt:lpstr>The End</vt:lpstr>
      <vt:lpstr>PowerPoint Presentation</vt:lpstr>
      <vt:lpstr>The Priestly Work of the Son (He. 1:3)</vt:lpstr>
      <vt:lpstr>The Priest of Eternal Salvation (He. 4:14-16)</vt:lpstr>
      <vt:lpstr>THE HIGH PRIESTLY ENTRANCE OF CHRIST INTO HEAVEN The author of Hebrews sees a profound parallel between Yom Kippur and the death, resurrection, and ascension of Jesus.</vt:lpstr>
      <vt:lpstr>The Two Basic High Priestly Qualifications (He. 5:1-10)</vt:lpstr>
      <vt:lpstr>Melchizedek’s Priesthood (He. 7:1-10)</vt:lpstr>
      <vt:lpstr>A New Priesthood (He. 7:11-25)</vt:lpstr>
      <vt:lpstr>The Better Priesthood (He. 7:26-28)</vt:lpstr>
      <vt:lpstr>Once for All! (He. 7:27; 9:12; 10:1-10)</vt:lpstr>
      <vt:lpstr>PowerPoint Presentation</vt:lpstr>
      <vt:lpstr>PowerPoint Presentation</vt:lpstr>
      <vt:lpstr>The Need for Written Records</vt:lpstr>
      <vt:lpstr>The Gospel Tradition</vt:lpstr>
      <vt:lpstr>The Synoptic Gospels</vt:lpstr>
      <vt:lpstr>Literary Relationships</vt:lpstr>
      <vt:lpstr>Four Source Theory</vt:lpstr>
      <vt:lpstr>PowerPoint Presentation</vt:lpstr>
      <vt:lpstr>SOMEWHERE NEAR THIS SPOT, JESUS SAID: “Do you see all these things? I tell you the truth, not one stone here will be left on another; every one will be thrown down.” (Mt. 24:1-3).</vt:lpstr>
      <vt:lpstr>Many of the huge stones tumbled by the Romans from the temple in AD 70 still remain at the southwest corner of the temple mount.</vt:lpstr>
      <vt:lpstr>Discourse About the Temple</vt:lpstr>
      <vt:lpstr>Three Interpretive Positions</vt:lpstr>
      <vt:lpstr>The Abomination of Desolation</vt:lpstr>
      <vt:lpstr>A Transition?</vt:lpstr>
      <vt:lpstr>This Generation</vt:lpstr>
      <vt:lpstr>The Unknown Time</vt:lpstr>
      <vt:lpstr>PowerPoint Presentation</vt:lpstr>
      <vt:lpstr> Did Paul Write the Pastoral Letters?</vt:lpstr>
      <vt:lpstr>Against This Modern Conclusion</vt:lpstr>
      <vt:lpstr>THE CASE FOR PAUL’S AUTHORSHIP</vt:lpstr>
      <vt:lpstr>PowerPoint Presentation</vt:lpstr>
      <vt:lpstr>THE DIVINE CHOICE Paul describes the divine choice in five stages:</vt:lpstr>
      <vt:lpstr>Calvinist Arminian Debate</vt:lpstr>
      <vt:lpstr>The Calvinist-Arminian Divide</vt:lpstr>
      <vt:lpstr>Critical Vocabulary (Ro. 8:29; Ep. 1:5, 11)</vt:lpstr>
      <vt:lpstr>What is Clear/What is Interpreted</vt:lpstr>
      <vt:lpstr>From Paul’s language, the long-standing debate continues over divine sovereignty and human freedom.</vt:lpstr>
      <vt:lpstr>THE THIRD OPTION (Ro. 9:10ff.)</vt:lpstr>
      <vt:lpstr>Losing Salvation?</vt:lpstr>
      <vt:lpstr>Two Answers</vt:lpstr>
      <vt:lpstr>PowerPoint Presentation</vt:lpstr>
      <vt:lpstr>The Meaning of Israel</vt:lpstr>
      <vt:lpstr>Three Views</vt:lpstr>
      <vt:lpstr>PowerPoint Presentation</vt:lpstr>
      <vt:lpstr>Who is the “I” (7:14-25)</vt:lpstr>
      <vt:lpstr>PowerPoint Presentation</vt:lpstr>
      <vt:lpstr>Forming Greek Questions</vt:lpstr>
      <vt:lpstr>When will tongues cease (1 Co. 13:8)?</vt:lpstr>
      <vt:lpstr>PowerPoint Presentation</vt:lpstr>
      <vt:lpstr>Preaching to Spirits in Prison</vt:lpstr>
      <vt:lpstr>FOUR VIEWS OF CHRIST’S DESCENT INTO HELL</vt:lpstr>
      <vt:lpstr>PowerPoint Presentation</vt:lpstr>
      <vt:lpstr>The Trend Over the Centuries</vt:lpstr>
      <vt:lpstr>Idealism</vt:lpstr>
      <vt:lpstr>Historicism</vt:lpstr>
      <vt:lpstr>Preterism</vt:lpstr>
      <vt:lpstr>Dispensationalism</vt:lpstr>
      <vt:lpstr>Historic Premillennialism</vt:lpstr>
      <vt:lpstr>PowerPoint Presentation</vt:lpstr>
      <vt:lpstr>The Fixing of the NT Canon</vt:lpstr>
      <vt:lpstr>The Categories of Eusebius</vt:lpstr>
      <vt:lpstr>Athanasius’ 39th Easter Letter</vt:lpstr>
      <vt:lpstr>Other gospels, acts, or letters were not accepted as canonical</vt:lpstr>
      <vt:lpstr>PowerPoint Presentation</vt:lpstr>
      <vt:lpstr>THREE MYTHS FROM MY PAST</vt:lpstr>
      <vt:lpstr> </vt:lpstr>
      <vt:lpstr>THE DELAY OF THE PAROUSIA</vt:lpstr>
      <vt:lpstr>The Churches the Apostles Left Behind</vt:lpstr>
      <vt:lpstr>ANTIOCH CHURCH, Paradigm in Three Stages</vt:lpstr>
      <vt:lpstr>Ancient Church at Antioch, Syria (modern Antakya, Turkey)</vt:lpstr>
      <vt:lpstr>PowerPoint Presentation</vt:lpstr>
      <vt:lpstr>THE MISSIONARY APOSTLES Early Christian tradition describes the apostles as missionaries</vt:lpstr>
      <vt:lpstr>EARLY PERSECUTION</vt:lpstr>
      <vt:lpstr>BIRKAT HA-MINIM (curse upon the heretics)</vt:lpstr>
      <vt:lpstr>CAESAR NERO</vt:lpstr>
      <vt:lpstr>“I, John, your brother and companion in the sufferings and kingdom and patient endurance that are ours in Jesus, was on the island of Patmos because of the word of God and the testimony of Jesus.”</vt:lpstr>
      <vt:lpstr>LIBELLUS: certificate proving that one had sacrificed to the Roman gods</vt:lpstr>
      <vt:lpstr>Roman Accusations Against Christians</vt:lpstr>
      <vt:lpstr>The Martyrdom of Polycarp, the Disciple of John</vt:lpstr>
      <vt:lpstr>Worship in the New Testament Format seems largely to have followed the synagogues.</vt:lpstr>
      <vt:lpstr>EARLY DESCRIPTIONS OF CHRISTIAN WORSHIP</vt:lpstr>
      <vt:lpstr>Fixed Order</vt:lpstr>
      <vt:lpstr>PowerPoint Presentation</vt:lpstr>
      <vt:lpstr>PowerPoint Presentation</vt:lpstr>
      <vt:lpstr>AN EXAMPLE OF A TEXTUAL VARIATION</vt:lpstr>
      <vt:lpstr>The Selected Readings</vt:lpstr>
      <vt:lpstr>The Lectionary</vt:lpstr>
      <vt:lpstr>Greek Lectionary of the Gospels</vt:lpstr>
      <vt:lpstr>Early Translations</vt:lpstr>
      <vt:lpstr>ANCIENT SYMBOLS </vt:lpstr>
      <vt:lpstr>Early circular fish symbol created from Greek Letters IXQUS/ICHTHUS discovered at Ephesus</vt:lpstr>
      <vt:lpstr>Lamps with Christian Reliefs</vt:lpstr>
      <vt:lpstr>Staurograms</vt:lpstr>
      <vt:lpstr>Early text of Luke 14:27 p75 Bodmer Papyri XIV (ca. AD 200-225) </vt:lpstr>
      <vt:lpstr>DEVELOPMENT OF HIERARCHY</vt:lpstr>
      <vt:lpstr>QUESTION: What is the relationship of the ongoing church to the primitive church?</vt:lpstr>
      <vt:lpstr>Marcionism</vt:lpstr>
      <vt:lpstr>Montanism</vt:lpstr>
      <vt:lpstr>Novatianists</vt:lpstr>
      <vt:lpstr>Manichaeans</vt:lpstr>
      <vt:lpstr>Paul on Passing on Important Truths, Values and Traditions</vt:lpstr>
      <vt:lpstr>Balancing Orthodoxy ορθος = right; δοξα = glory three spheres of authority must be kept in balance to preserve orthodox Christianity</vt:lpstr>
      <vt:lpstr>Quod ubique quod semper, quod ab omnibus creditum est</vt:lpstr>
      <vt:lpstr>The κηρυγμα (kerygma)  The “proclamation” preached by the  apostles and earliest missionaries.</vt:lpstr>
      <vt:lpstr>The Apostles’ Creed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Lewis</dc:creator>
  <cp:lastModifiedBy>Daniel Lewis</cp:lastModifiedBy>
  <cp:revision>61</cp:revision>
  <dcterms:created xsi:type="dcterms:W3CDTF">2024-03-07T12:54:01Z</dcterms:created>
  <dcterms:modified xsi:type="dcterms:W3CDTF">2025-02-17T11:59:29Z</dcterms:modified>
</cp:coreProperties>
</file>