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6" r:id="rId4"/>
    <p:sldMasterId id="2147483776" r:id="rId5"/>
    <p:sldMasterId id="2147483791" r:id="rId6"/>
    <p:sldMasterId id="2147484053" r:id="rId7"/>
    <p:sldMasterId id="2147484066" r:id="rId8"/>
    <p:sldMasterId id="2147484083" r:id="rId9"/>
    <p:sldMasterId id="2147484134" r:id="rId10"/>
    <p:sldMasterId id="2147484246" r:id="rId11"/>
    <p:sldMasterId id="2147484264" r:id="rId12"/>
    <p:sldMasterId id="2147484281" r:id="rId13"/>
    <p:sldMasterId id="2147484315" r:id="rId14"/>
    <p:sldMasterId id="2147484331" r:id="rId15"/>
  </p:sldMasterIdLst>
  <p:notesMasterIdLst>
    <p:notesMasterId r:id="rId89"/>
  </p:notesMasterIdLst>
  <p:handoutMasterIdLst>
    <p:handoutMasterId r:id="rId90"/>
  </p:handoutMasterIdLst>
  <p:sldIdLst>
    <p:sldId id="2835" r:id="rId16"/>
    <p:sldId id="2843" r:id="rId17"/>
    <p:sldId id="2837" r:id="rId18"/>
    <p:sldId id="2841" r:id="rId19"/>
    <p:sldId id="2840" r:id="rId20"/>
    <p:sldId id="260" r:id="rId21"/>
    <p:sldId id="2844" r:id="rId22"/>
    <p:sldId id="259" r:id="rId23"/>
    <p:sldId id="276" r:id="rId24"/>
    <p:sldId id="268" r:id="rId25"/>
    <p:sldId id="269" r:id="rId26"/>
    <p:sldId id="270" r:id="rId27"/>
    <p:sldId id="2678" r:id="rId28"/>
    <p:sldId id="2864" r:id="rId29"/>
    <p:sldId id="2845" r:id="rId30"/>
    <p:sldId id="2682" r:id="rId31"/>
    <p:sldId id="914" r:id="rId32"/>
    <p:sldId id="915" r:id="rId33"/>
    <p:sldId id="2865" r:id="rId34"/>
    <p:sldId id="2690" r:id="rId35"/>
    <p:sldId id="2866" r:id="rId36"/>
    <p:sldId id="2691" r:id="rId37"/>
    <p:sldId id="2846" r:id="rId38"/>
    <p:sldId id="2836" r:id="rId39"/>
    <p:sldId id="2867" r:id="rId40"/>
    <p:sldId id="2849" r:id="rId41"/>
    <p:sldId id="2697" r:id="rId42"/>
    <p:sldId id="2847" r:id="rId43"/>
    <p:sldId id="274" r:id="rId44"/>
    <p:sldId id="275" r:id="rId45"/>
    <p:sldId id="273" r:id="rId46"/>
    <p:sldId id="2850" r:id="rId47"/>
    <p:sldId id="2851" r:id="rId48"/>
    <p:sldId id="2700" r:id="rId49"/>
    <p:sldId id="277" r:id="rId50"/>
    <p:sldId id="2848" r:id="rId51"/>
    <p:sldId id="2709" r:id="rId52"/>
    <p:sldId id="2868" r:id="rId53"/>
    <p:sldId id="280" r:id="rId54"/>
    <p:sldId id="2761" r:id="rId55"/>
    <p:sldId id="2706" r:id="rId56"/>
    <p:sldId id="2699" r:id="rId57"/>
    <p:sldId id="2708" r:id="rId58"/>
    <p:sldId id="2710" r:id="rId59"/>
    <p:sldId id="2714" r:id="rId60"/>
    <p:sldId id="2869" r:id="rId61"/>
    <p:sldId id="931" r:id="rId62"/>
    <p:sldId id="935" r:id="rId63"/>
    <p:sldId id="932" r:id="rId64"/>
    <p:sldId id="936" r:id="rId65"/>
    <p:sldId id="2696" r:id="rId66"/>
    <p:sldId id="2712" r:id="rId67"/>
    <p:sldId id="2673" r:id="rId68"/>
    <p:sldId id="2711" r:id="rId69"/>
    <p:sldId id="2809" r:id="rId70"/>
    <p:sldId id="336" r:id="rId71"/>
    <p:sldId id="2705" r:id="rId72"/>
    <p:sldId id="2722" r:id="rId73"/>
    <p:sldId id="2792" r:id="rId74"/>
    <p:sldId id="2852" r:id="rId75"/>
    <p:sldId id="2713" r:id="rId76"/>
    <p:sldId id="2716" r:id="rId77"/>
    <p:sldId id="2717" r:id="rId78"/>
    <p:sldId id="2854" r:id="rId79"/>
    <p:sldId id="2719" r:id="rId80"/>
    <p:sldId id="2720" r:id="rId81"/>
    <p:sldId id="2724" r:id="rId82"/>
    <p:sldId id="2725" r:id="rId83"/>
    <p:sldId id="2726" r:id="rId84"/>
    <p:sldId id="2810" r:id="rId85"/>
    <p:sldId id="2723" r:id="rId86"/>
    <p:sldId id="2855" r:id="rId87"/>
    <p:sldId id="319" r:id="rId88"/>
  </p:sldIdLst>
  <p:sldSz cx="12188825" cy="6858000"/>
  <p:notesSz cx="7053263" cy="9309100"/>
  <p:embeddedFontLst>
    <p:embeddedFont>
      <p:font typeface="Adobe Gothic Std B" panose="020B0800000000000000" charset="-128"/>
      <p:bold r:id="rId91"/>
    </p:embeddedFont>
    <p:embeddedFont>
      <p:font typeface="Agency FB" panose="020B0503020202020204" pitchFamily="34" charset="0"/>
      <p:regular r:id="rId92"/>
      <p:bold r:id="rId93"/>
    </p:embeddedFont>
    <p:embeddedFont>
      <p:font typeface="Arial Black" panose="020B0A04020102020204" pitchFamily="34" charset="0"/>
      <p:bold r:id="rId94"/>
    </p:embeddedFont>
    <p:embeddedFont>
      <p:font typeface="Arial Narrow" panose="020B0606020202030204" pitchFamily="34" charset="0"/>
      <p:regular r:id="rId95"/>
      <p:bold r:id="rId96"/>
      <p:italic r:id="rId97"/>
      <p:boldItalic r:id="rId98"/>
    </p:embeddedFont>
    <p:embeddedFont>
      <p:font typeface="Arial Nova" panose="020B0504020202020204" pitchFamily="34" charset="0"/>
      <p:regular r:id="rId99"/>
      <p:bold r:id="rId100"/>
      <p:italic r:id="rId101"/>
      <p:boldItalic r:id="rId102"/>
    </p:embeddedFont>
    <p:embeddedFont>
      <p:font typeface="Arial Rounded MT Bold" panose="020F0704030504030204" pitchFamily="34" charset="0"/>
      <p:regular r:id="rId103"/>
    </p:embeddedFont>
    <p:embeddedFont>
      <p:font typeface="Berlin Sans FB Demi" panose="020E0802020502020306" pitchFamily="34" charset="0"/>
      <p:bold r:id="rId104"/>
    </p:embeddedFont>
    <p:embeddedFont>
      <p:font typeface="Bernard MT Condensed" panose="02050806060905020404" pitchFamily="18" charset="0"/>
      <p:regular r:id="rId105"/>
    </p:embeddedFont>
    <p:embeddedFont>
      <p:font typeface="Book Antiqua" panose="02040602050305030304" pitchFamily="18" charset="0"/>
      <p:regular r:id="rId106"/>
      <p:bold r:id="rId107"/>
      <p:italic r:id="rId108"/>
      <p:boldItalic r:id="rId109"/>
    </p:embeddedFont>
    <p:embeddedFont>
      <p:font typeface="Century Schoolbook" panose="02040604050505020304" pitchFamily="18" charset="0"/>
      <p:regular r:id="rId110"/>
      <p:bold r:id="rId111"/>
      <p:italic r:id="rId112"/>
      <p:boldItalic r:id="rId113"/>
    </p:embeddedFont>
    <p:embeddedFont>
      <p:font typeface="Comic Sans MS" panose="030F0702030302020204" pitchFamily="66" charset="0"/>
      <p:regular r:id="rId114"/>
      <p:bold r:id="rId115"/>
      <p:italic r:id="rId116"/>
      <p:boldItalic r:id="rId117"/>
    </p:embeddedFont>
    <p:embeddedFont>
      <p:font typeface="Constantia" panose="02030602050306030303" pitchFamily="18" charset="0"/>
      <p:regular r:id="rId118"/>
      <p:bold r:id="rId119"/>
      <p:italic r:id="rId120"/>
      <p:boldItalic r:id="rId121"/>
    </p:embeddedFont>
    <p:embeddedFont>
      <p:font typeface="Corbel" panose="020B0503020204020204" pitchFamily="34" charset="0"/>
      <p:regular r:id="rId122"/>
      <p:bold r:id="rId123"/>
      <p:italic r:id="rId124"/>
      <p:boldItalic r:id="rId125"/>
    </p:embeddedFont>
    <p:embeddedFont>
      <p:font typeface="Eras Bold ITC" panose="020B0907030504020204" pitchFamily="34" charset="0"/>
      <p:regular r:id="rId126"/>
    </p:embeddedFont>
    <p:embeddedFont>
      <p:font typeface="Eras Demi ITC" panose="020B0805030504020804" pitchFamily="34" charset="0"/>
      <p:regular r:id="rId127"/>
    </p:embeddedFont>
    <p:embeddedFont>
      <p:font typeface="Franklin Gothic Book" panose="020B0503020102020204" pitchFamily="34" charset="0"/>
      <p:regular r:id="rId128"/>
      <p:italic r:id="rId129"/>
    </p:embeddedFont>
    <p:embeddedFont>
      <p:font typeface="Franklin Gothic Demi" panose="020B0703020102020204" pitchFamily="34" charset="0"/>
      <p:regular r:id="rId130"/>
      <p:italic r:id="rId131"/>
    </p:embeddedFont>
    <p:embeddedFont>
      <p:font typeface="Franklin Gothic Medium" panose="020B0603020102020204" pitchFamily="34" charset="0"/>
      <p:regular r:id="rId132"/>
      <p:italic r:id="rId133"/>
    </p:embeddedFont>
    <p:embeddedFont>
      <p:font typeface="Gill Sans MT" panose="020B0502020104020203" pitchFamily="34" charset="0"/>
      <p:regular r:id="rId134"/>
      <p:bold r:id="rId135"/>
      <p:italic r:id="rId136"/>
      <p:boldItalic r:id="rId137"/>
    </p:embeddedFont>
    <p:embeddedFont>
      <p:font typeface="Gloucester MT Extra Condensed" panose="02030808020601010101" pitchFamily="18" charset="0"/>
      <p:regular r:id="rId138"/>
    </p:embeddedFont>
    <p:embeddedFont>
      <p:font typeface="Goudy Old Style" panose="02020502050305020303" pitchFamily="18" charset="0"/>
      <p:regular r:id="rId139"/>
      <p:bold r:id="rId140"/>
      <p:italic r:id="rId141"/>
    </p:embeddedFont>
    <p:embeddedFont>
      <p:font typeface="Greekth" panose="02020803070505020304" pitchFamily="18" charset="0"/>
      <p:bold r:id="rId142"/>
    </p:embeddedFont>
    <p:embeddedFont>
      <p:font typeface="Impact" panose="020B0806030902050204" pitchFamily="34" charset="0"/>
      <p:regular r:id="rId143"/>
    </p:embeddedFont>
    <p:embeddedFont>
      <p:font typeface="Lucida Blackletter" panose="020B0604020202020204" charset="0"/>
      <p:regular r:id="rId144"/>
    </p:embeddedFont>
    <p:embeddedFont>
      <p:font typeface="Lucida Bright" panose="02040602050505020304" pitchFamily="18" charset="0"/>
      <p:regular r:id="rId145"/>
      <p:bold r:id="rId146"/>
      <p:italic r:id="rId147"/>
      <p:boldItalic r:id="rId148"/>
    </p:embeddedFont>
    <p:embeddedFont>
      <p:font typeface="Lucida Sans Unicode" panose="020B0602030504020204" pitchFamily="34" charset="0"/>
      <p:regular r:id="rId149"/>
    </p:embeddedFont>
    <p:embeddedFont>
      <p:font typeface="Matura MT Script Capitals" panose="03020802060602070202" pitchFamily="66" charset="0"/>
      <p:regular r:id="rId150"/>
    </p:embeddedFont>
    <p:embeddedFont>
      <p:font typeface="Monotype Corsiva" panose="03010101010201010101" pitchFamily="66" charset="0"/>
      <p:italic r:id="rId151"/>
    </p:embeddedFont>
    <p:embeddedFont>
      <p:font typeface="MS Shell Dlg 2" panose="020B0604030504040204" pitchFamily="34" charset="0"/>
      <p:regular r:id="rId152"/>
      <p:bold r:id="rId153"/>
    </p:embeddedFont>
    <p:embeddedFont>
      <p:font typeface="Papyrus" panose="03070502060502030205" pitchFamily="66" charset="0"/>
      <p:regular r:id="rId154"/>
    </p:embeddedFont>
    <p:embeddedFont>
      <p:font typeface="Pristina" panose="03060402040406080204" pitchFamily="66" charset="0"/>
      <p:regular r:id="rId155"/>
    </p:embeddedFont>
    <p:embeddedFont>
      <p:font typeface="Script MT Bold" panose="03040602040607080904" pitchFamily="66" charset="0"/>
      <p:bold r:id="rId156"/>
    </p:embeddedFont>
    <p:embeddedFont>
      <p:font typeface="Tahoma" panose="020B0604030504040204" pitchFamily="34" charset="0"/>
      <p:regular r:id="rId157"/>
      <p:bold r:id="rId158"/>
    </p:embeddedFont>
    <p:embeddedFont>
      <p:font typeface="Wingdings 2" panose="05020102010507070707" pitchFamily="18" charset="2"/>
      <p:regular r:id="rId159"/>
    </p:embeddedFont>
    <p:embeddedFont>
      <p:font typeface="Wingdings 3" panose="05040102010807070707" pitchFamily="18" charset="2"/>
      <p:regular r:id="rId1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2C8"/>
    <a:srgbClr val="590000"/>
    <a:srgbClr val="9A0000"/>
    <a:srgbClr val="FFFFCC"/>
    <a:srgbClr val="663300"/>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6368" autoAdjust="0"/>
  </p:normalViewPr>
  <p:slideViewPr>
    <p:cSldViewPr>
      <p:cViewPr varScale="1">
        <p:scale>
          <a:sx n="54" d="100"/>
          <a:sy n="54" d="100"/>
        </p:scale>
        <p:origin x="1144" y="48"/>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0780"/>
    </p:cViewPr>
  </p:sorterViewPr>
  <p:notesViewPr>
    <p:cSldViewPr showGuides="1">
      <p:cViewPr varScale="1">
        <p:scale>
          <a:sx n="63" d="100"/>
          <a:sy n="63" d="100"/>
        </p:scale>
        <p:origin x="2838" y="10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27.fntdata"/><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font" Target="fonts/font48.fntdata"/><Relationship Id="rId159" Type="http://schemas.openxmlformats.org/officeDocument/2006/relationships/font" Target="fonts/font69.fntdata"/><Relationship Id="rId107" Type="http://schemas.openxmlformats.org/officeDocument/2006/relationships/font" Target="fonts/font17.fntdata"/><Relationship Id="rId11" Type="http://schemas.openxmlformats.org/officeDocument/2006/relationships/slideMaster" Target="slideMasters/slideMaster8.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font" Target="fonts/font38.fntdata"/><Relationship Id="rId149" Type="http://schemas.openxmlformats.org/officeDocument/2006/relationships/font" Target="fonts/font59.fntdata"/><Relationship Id="rId5" Type="http://schemas.openxmlformats.org/officeDocument/2006/relationships/slideMaster" Target="slideMasters/slideMaster2.xml"/><Relationship Id="rId95" Type="http://schemas.openxmlformats.org/officeDocument/2006/relationships/font" Target="fonts/font5.fntdata"/><Relationship Id="rId160" Type="http://schemas.openxmlformats.org/officeDocument/2006/relationships/font" Target="fonts/font70.fntdata"/><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font" Target="fonts/font28.fntdata"/><Relationship Id="rId139" Type="http://schemas.openxmlformats.org/officeDocument/2006/relationships/font" Target="fonts/font49.fntdata"/><Relationship Id="rId85" Type="http://schemas.openxmlformats.org/officeDocument/2006/relationships/slide" Target="slides/slide70.xml"/><Relationship Id="rId150" Type="http://schemas.openxmlformats.org/officeDocument/2006/relationships/font" Target="fonts/font60.fntdata"/><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font" Target="fonts/font13.fntdata"/><Relationship Id="rId108" Type="http://schemas.openxmlformats.org/officeDocument/2006/relationships/font" Target="fonts/font18.fntdata"/><Relationship Id="rId124" Type="http://schemas.openxmlformats.org/officeDocument/2006/relationships/font" Target="fonts/font34.fntdata"/><Relationship Id="rId129" Type="http://schemas.openxmlformats.org/officeDocument/2006/relationships/font" Target="fonts/font39.fntdata"/><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font" Target="fonts/font1.fntdata"/><Relationship Id="rId96" Type="http://schemas.openxmlformats.org/officeDocument/2006/relationships/font" Target="fonts/font6.fntdata"/><Relationship Id="rId140" Type="http://schemas.openxmlformats.org/officeDocument/2006/relationships/font" Target="fonts/font50.fntdata"/><Relationship Id="rId145" Type="http://schemas.openxmlformats.org/officeDocument/2006/relationships/font" Target="fonts/font55.fntdata"/><Relationship Id="rId16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font" Target="fonts/font24.fntdata"/><Relationship Id="rId119" Type="http://schemas.openxmlformats.org/officeDocument/2006/relationships/font" Target="fonts/font29.fntdata"/><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font" Target="fonts/font40.fntdata"/><Relationship Id="rId135" Type="http://schemas.openxmlformats.org/officeDocument/2006/relationships/font" Target="fonts/font45.fntdata"/><Relationship Id="rId151" Type="http://schemas.openxmlformats.org/officeDocument/2006/relationships/font" Target="fonts/font61.fntdata"/><Relationship Id="rId156" Type="http://schemas.openxmlformats.org/officeDocument/2006/relationships/font" Target="fonts/font66.fntdata"/><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font" Target="fonts/font19.fntdata"/><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font" Target="fonts/font7.fntdata"/><Relationship Id="rId104" Type="http://schemas.openxmlformats.org/officeDocument/2006/relationships/font" Target="fonts/font14.fntdata"/><Relationship Id="rId120" Type="http://schemas.openxmlformats.org/officeDocument/2006/relationships/font" Target="fonts/font30.fntdata"/><Relationship Id="rId125" Type="http://schemas.openxmlformats.org/officeDocument/2006/relationships/font" Target="fonts/font35.fntdata"/><Relationship Id="rId141" Type="http://schemas.openxmlformats.org/officeDocument/2006/relationships/font" Target="fonts/font51.fntdata"/><Relationship Id="rId146" Type="http://schemas.openxmlformats.org/officeDocument/2006/relationships/font" Target="fonts/font56.fntdata"/><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font" Target="fonts/font2.fntdata"/><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font" Target="fonts/font20.fntdata"/><Relationship Id="rId115" Type="http://schemas.openxmlformats.org/officeDocument/2006/relationships/font" Target="fonts/font25.fntdata"/><Relationship Id="rId131" Type="http://schemas.openxmlformats.org/officeDocument/2006/relationships/font" Target="fonts/font41.fntdata"/><Relationship Id="rId136" Type="http://schemas.openxmlformats.org/officeDocument/2006/relationships/font" Target="fonts/font46.fntdata"/><Relationship Id="rId157" Type="http://schemas.openxmlformats.org/officeDocument/2006/relationships/font" Target="fonts/font67.fntdata"/><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font" Target="fonts/font62.fntdata"/><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font" Target="fonts/font10.fntdata"/><Relationship Id="rId105" Type="http://schemas.openxmlformats.org/officeDocument/2006/relationships/font" Target="fonts/font15.fntdata"/><Relationship Id="rId126" Type="http://schemas.openxmlformats.org/officeDocument/2006/relationships/font" Target="fonts/font36.fntdata"/><Relationship Id="rId147" Type="http://schemas.openxmlformats.org/officeDocument/2006/relationships/font" Target="fonts/font57.fntdata"/><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font" Target="fonts/font3.fntdata"/><Relationship Id="rId98" Type="http://schemas.openxmlformats.org/officeDocument/2006/relationships/font" Target="fonts/font8.fntdata"/><Relationship Id="rId121" Type="http://schemas.openxmlformats.org/officeDocument/2006/relationships/font" Target="fonts/font31.fntdata"/><Relationship Id="rId142" Type="http://schemas.openxmlformats.org/officeDocument/2006/relationships/font" Target="fonts/font52.fntdata"/><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font" Target="fonts/font26.fntdata"/><Relationship Id="rId137" Type="http://schemas.openxmlformats.org/officeDocument/2006/relationships/font" Target="fonts/font47.fntdata"/><Relationship Id="rId158" Type="http://schemas.openxmlformats.org/officeDocument/2006/relationships/font" Target="fonts/font68.fntdata"/><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font" Target="fonts/font21.fntdata"/><Relationship Id="rId132" Type="http://schemas.openxmlformats.org/officeDocument/2006/relationships/font" Target="fonts/font42.fntdata"/><Relationship Id="rId153" Type="http://schemas.openxmlformats.org/officeDocument/2006/relationships/font" Target="fonts/font63.fntdata"/><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font" Target="fonts/font16.fntdata"/><Relationship Id="rId127" Type="http://schemas.openxmlformats.org/officeDocument/2006/relationships/font" Target="fonts/font37.fntdata"/><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122" Type="http://schemas.openxmlformats.org/officeDocument/2006/relationships/font" Target="fonts/font32.fntdata"/><Relationship Id="rId143" Type="http://schemas.openxmlformats.org/officeDocument/2006/relationships/font" Target="fonts/font53.fntdata"/><Relationship Id="rId148" Type="http://schemas.openxmlformats.org/officeDocument/2006/relationships/font" Target="fonts/font58.fntdata"/><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notesMaster" Target="notesMasters/notesMaster1.xml"/><Relationship Id="rId112" Type="http://schemas.openxmlformats.org/officeDocument/2006/relationships/font" Target="fonts/font22.fntdata"/><Relationship Id="rId133" Type="http://schemas.openxmlformats.org/officeDocument/2006/relationships/font" Target="fonts/font43.fntdata"/><Relationship Id="rId154" Type="http://schemas.openxmlformats.org/officeDocument/2006/relationships/font" Target="fonts/font64.fntdata"/><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font" Target="fonts/font12.fntdata"/><Relationship Id="rId123" Type="http://schemas.openxmlformats.org/officeDocument/2006/relationships/font" Target="fonts/font33.fntdata"/><Relationship Id="rId144" Type="http://schemas.openxmlformats.org/officeDocument/2006/relationships/font" Target="fonts/font54.fntdata"/><Relationship Id="rId90" Type="http://schemas.openxmlformats.org/officeDocument/2006/relationships/handoutMaster" Target="handoutMasters/handoutMaster1.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font" Target="fonts/font23.fntdata"/><Relationship Id="rId134" Type="http://schemas.openxmlformats.org/officeDocument/2006/relationships/font" Target="fonts/font44.fntdata"/><Relationship Id="rId80" Type="http://schemas.openxmlformats.org/officeDocument/2006/relationships/slide" Target="slides/slide65.xml"/><Relationship Id="rId155" Type="http://schemas.openxmlformats.org/officeDocument/2006/relationships/font" Target="fonts/font6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30E6E22E-288A-414B-A8DE-E4DBD03D5FC0}" type="datetimeFigureOut">
              <a:rPr lang="en-US"/>
              <a:t>3/29/2026</a:t>
            </a:fld>
            <a:endParaRPr dirty="0"/>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dirty="0"/>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39A9AE7E-E0F9-4C51-AD9A-F4C3A6E23BBF}" type="datetimeFigureOut">
              <a:rPr lang="en-US"/>
              <a:t>3/29/2026</a:t>
            </a:fld>
            <a:endParaRPr dirty="0"/>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dirty="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dirty="0"/>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2</a:t>
            </a:fld>
            <a:endParaRPr lang="en-US" dirty="0"/>
          </a:p>
        </p:txBody>
      </p:sp>
    </p:spTree>
    <p:extLst>
      <p:ext uri="{BB962C8B-B14F-4D97-AF65-F5344CB8AC3E}">
        <p14:creationId xmlns:p14="http://schemas.microsoft.com/office/powerpoint/2010/main" val="130724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6</a:t>
            </a:fld>
            <a:endParaRPr lang="en-US" dirty="0"/>
          </a:p>
        </p:txBody>
      </p:sp>
    </p:spTree>
    <p:extLst>
      <p:ext uri="{BB962C8B-B14F-4D97-AF65-F5344CB8AC3E}">
        <p14:creationId xmlns:p14="http://schemas.microsoft.com/office/powerpoint/2010/main" val="2112586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13</a:t>
            </a:fld>
            <a:endParaRPr lang="en-US" dirty="0"/>
          </a:p>
        </p:txBody>
      </p:sp>
    </p:spTree>
    <p:extLst>
      <p:ext uri="{BB962C8B-B14F-4D97-AF65-F5344CB8AC3E}">
        <p14:creationId xmlns:p14="http://schemas.microsoft.com/office/powerpoint/2010/main" val="129209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41</a:t>
            </a:fld>
            <a:endParaRPr lang="en-US" dirty="0"/>
          </a:p>
        </p:txBody>
      </p:sp>
    </p:spTree>
    <p:extLst>
      <p:ext uri="{BB962C8B-B14F-4D97-AF65-F5344CB8AC3E}">
        <p14:creationId xmlns:p14="http://schemas.microsoft.com/office/powerpoint/2010/main" val="218756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55</a:t>
            </a:fld>
            <a:endParaRPr lang="en-US" dirty="0"/>
          </a:p>
        </p:txBody>
      </p:sp>
    </p:spTree>
    <p:extLst>
      <p:ext uri="{BB962C8B-B14F-4D97-AF65-F5344CB8AC3E}">
        <p14:creationId xmlns:p14="http://schemas.microsoft.com/office/powerpoint/2010/main" val="1899619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074690-7256-4BB9-AC0F-97AEAE8CDEC2}" type="slidenum">
              <a:rPr lang="en-US" smtClean="0"/>
              <a:t>68</a:t>
            </a:fld>
            <a:endParaRPr lang="en-US" dirty="0"/>
          </a:p>
        </p:txBody>
      </p:sp>
    </p:spTree>
    <p:extLst>
      <p:ext uri="{BB962C8B-B14F-4D97-AF65-F5344CB8AC3E}">
        <p14:creationId xmlns:p14="http://schemas.microsoft.com/office/powerpoint/2010/main" val="712267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SmartArt Placeholder 2"/>
          <p:cNvSpPr>
            <a:spLocks noGrp="1"/>
          </p:cNvSpPr>
          <p:nvPr>
            <p:ph type="dgm" idx="1"/>
          </p:nvPr>
        </p:nvSpPr>
        <p:spPr>
          <a:xfrm>
            <a:off x="609441" y="1600201"/>
            <a:ext cx="10969943" cy="4525963"/>
          </a:xfrm>
        </p:spPr>
        <p:txBody>
          <a:bodyPr/>
          <a:lstStyle/>
          <a:p>
            <a:pPr lvl="0"/>
            <a:endParaRPr lang="en-US" noProof="0"/>
          </a:p>
        </p:txBody>
      </p:sp>
      <p:sp>
        <p:nvSpPr>
          <p:cNvPr id="4" name="Rectangle 4">
            <a:extLst>
              <a:ext uri="{FF2B5EF4-FFF2-40B4-BE49-F238E27FC236}">
                <a16:creationId xmlns:a16="http://schemas.microsoft.com/office/drawing/2014/main" id="{F0CDE110-F01B-D74B-7C3B-A1DCC61491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344B719-FDEA-11D3-7BD3-7F2D4DE595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BA630B7-0062-71DB-AF58-7697DD7AA899}"/>
              </a:ext>
            </a:extLst>
          </p:cNvPr>
          <p:cNvSpPr>
            <a:spLocks noGrp="1" noChangeArrowheads="1"/>
          </p:cNvSpPr>
          <p:nvPr>
            <p:ph type="sldNum" sz="quarter" idx="12"/>
          </p:nvPr>
        </p:nvSpPr>
        <p:spPr>
          <a:ln/>
        </p:spPr>
        <p:txBody>
          <a:bodyPr/>
          <a:lstStyle>
            <a:lvl1pPr>
              <a:defRPr/>
            </a:lvl1pPr>
          </a:lstStyle>
          <a:p>
            <a:pPr>
              <a:defRPr/>
            </a:pPr>
            <a:fld id="{97F37CA1-4B7C-4B89-82EC-DA9390ABCE20}" type="slidenum">
              <a:rPr lang="en-US" altLang="en-US"/>
              <a:pPr>
                <a:defRPr/>
              </a:pPr>
              <a:t>‹#›</a:t>
            </a:fld>
            <a:endParaRPr lang="en-US" altLang="en-US"/>
          </a:p>
        </p:txBody>
      </p:sp>
    </p:spTree>
    <p:extLst>
      <p:ext uri="{BB962C8B-B14F-4D97-AF65-F5344CB8AC3E}">
        <p14:creationId xmlns:p14="http://schemas.microsoft.com/office/powerpoint/2010/main" val="9592558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7C829B-B369-C45F-2EB5-69439D236F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E2D3BE0-5A4C-00D8-B9CD-DEE79D98DC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ACA38F8-D8C4-3785-D830-7E6D9927428A}"/>
              </a:ext>
            </a:extLst>
          </p:cNvPr>
          <p:cNvSpPr>
            <a:spLocks noGrp="1" noChangeArrowheads="1"/>
          </p:cNvSpPr>
          <p:nvPr>
            <p:ph type="sldNum" sz="quarter" idx="12"/>
          </p:nvPr>
        </p:nvSpPr>
        <p:spPr>
          <a:ln/>
        </p:spPr>
        <p:txBody>
          <a:bodyPr/>
          <a:lstStyle>
            <a:lvl1pPr>
              <a:defRPr/>
            </a:lvl1pPr>
          </a:lstStyle>
          <a:p>
            <a:pPr>
              <a:defRPr/>
            </a:pPr>
            <a:fld id="{87C197FE-7323-41DB-891A-4C47ABFDAAB0}" type="slidenum">
              <a:rPr lang="en-US" altLang="en-US"/>
              <a:pPr>
                <a:defRPr/>
              </a:pPr>
              <a:t>‹#›</a:t>
            </a:fld>
            <a:endParaRPr lang="en-US" altLang="en-US"/>
          </a:p>
        </p:txBody>
      </p:sp>
    </p:spTree>
    <p:extLst>
      <p:ext uri="{BB962C8B-B14F-4D97-AF65-F5344CB8AC3E}">
        <p14:creationId xmlns:p14="http://schemas.microsoft.com/office/powerpoint/2010/main" val="21985855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75B245-7D32-5FEA-FC04-9487EAD8E3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68AE763-E785-EC94-C8AF-50912AAA8F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C7137A9-1C43-7567-F1CA-FEC0B21F969E}"/>
              </a:ext>
            </a:extLst>
          </p:cNvPr>
          <p:cNvSpPr>
            <a:spLocks noGrp="1" noChangeArrowheads="1"/>
          </p:cNvSpPr>
          <p:nvPr>
            <p:ph type="sldNum" sz="quarter" idx="12"/>
          </p:nvPr>
        </p:nvSpPr>
        <p:spPr>
          <a:ln/>
        </p:spPr>
        <p:txBody>
          <a:bodyPr/>
          <a:lstStyle>
            <a:lvl1pPr>
              <a:defRPr/>
            </a:lvl1pPr>
          </a:lstStyle>
          <a:p>
            <a:pPr>
              <a:defRPr/>
            </a:pPr>
            <a:fld id="{8342A153-2BA3-4E37-93EC-7095BDB35FC9}" type="slidenum">
              <a:rPr lang="en-US" altLang="en-US"/>
              <a:pPr>
                <a:defRPr/>
              </a:pPr>
              <a:t>‹#›</a:t>
            </a:fld>
            <a:endParaRPr lang="en-US" altLang="en-US"/>
          </a:p>
        </p:txBody>
      </p:sp>
    </p:spTree>
    <p:extLst>
      <p:ext uri="{BB962C8B-B14F-4D97-AF65-F5344CB8AC3E}">
        <p14:creationId xmlns:p14="http://schemas.microsoft.com/office/powerpoint/2010/main" val="9921372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0942" y="-1"/>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6160" y="1264198"/>
            <a:ext cx="5669010" cy="4268965"/>
          </a:xfrm>
        </p:spPr>
        <p:txBody>
          <a:bodyPr anchor="ctr">
            <a:normAutofit/>
          </a:bodyPr>
          <a:lstStyle>
            <a:lvl1pPr algn="l">
              <a:lnSpc>
                <a:spcPct val="85000"/>
              </a:lnSpc>
              <a:defRPr sz="5998" cap="none"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67492" y="4151086"/>
            <a:ext cx="4632599" cy="1591181"/>
          </a:xfrm>
        </p:spPr>
        <p:txBody>
          <a:bodyPr anchor="b">
            <a:noAutofit/>
          </a:bodyPr>
          <a:lstStyle>
            <a:lvl1pPr marL="0" indent="0" algn="r">
              <a:lnSpc>
                <a:spcPct val="100000"/>
              </a:lnSpc>
              <a:spcBef>
                <a:spcPts val="0"/>
              </a:spcBef>
              <a:buNone/>
              <a:defRPr sz="2299" b="0" i="1"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cxnSp>
        <p:nvCxnSpPr>
          <p:cNvPr id="9" name="Straight Connector 8" title="Verticle Rule Line"/>
          <p:cNvCxnSpPr>
            <a:cxnSpLocks/>
          </p:cNvCxnSpPr>
          <p:nvPr/>
        </p:nvCxnSpPr>
        <p:spPr>
          <a:xfrm>
            <a:off x="5523124"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137A75DA-C6FF-4420-94B9-E3338D1F9A04}"/>
              </a:ext>
            </a:extLst>
          </p:cNvPr>
          <p:cNvSpPr>
            <a:spLocks noGrp="1"/>
          </p:cNvSpPr>
          <p:nvPr>
            <p:ph type="pic" sz="quarter" idx="10" hasCustomPrompt="1"/>
          </p:nvPr>
        </p:nvSpPr>
        <p:spPr>
          <a:xfrm>
            <a:off x="2742901" y="1367501"/>
            <a:ext cx="2397171" cy="2397795"/>
          </a:xfrm>
          <a:prstGeom prst="ellipse">
            <a:avLst/>
          </a:prstGeom>
          <a:solidFill>
            <a:schemeClr val="bg1"/>
          </a:solidFill>
        </p:spPr>
        <p:txBody>
          <a:bodyPr anchor="ctr"/>
          <a:lstStyle>
            <a:lvl1pPr marL="0" indent="0" algn="ctr">
              <a:buNone/>
              <a:defRPr i="1"/>
            </a:lvl1pPr>
          </a:lstStyle>
          <a:p>
            <a:r>
              <a:rPr lang="en-ZA" dirty="0"/>
              <a:t>Insert Portrait Photo</a:t>
            </a:r>
          </a:p>
        </p:txBody>
      </p:sp>
    </p:spTree>
    <p:extLst>
      <p:ext uri="{BB962C8B-B14F-4D97-AF65-F5344CB8AC3E}">
        <p14:creationId xmlns:p14="http://schemas.microsoft.com/office/powerpoint/2010/main" val="41989416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2565D1-06D8-4141-9B5F-95C29313C16C}"/>
              </a:ext>
            </a:extLst>
          </p:cNvPr>
          <p:cNvSpPr/>
          <p:nvPr userDrawn="1"/>
        </p:nvSpPr>
        <p:spPr>
          <a:xfrm>
            <a:off x="0" y="0"/>
            <a:ext cx="48949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799"/>
          </a:p>
        </p:txBody>
      </p:sp>
      <p:sp>
        <p:nvSpPr>
          <p:cNvPr id="10" name="Text Placeholder 19">
            <a:extLst>
              <a:ext uri="{FF2B5EF4-FFF2-40B4-BE49-F238E27FC236}">
                <a16:creationId xmlns:a16="http://schemas.microsoft.com/office/drawing/2014/main" id="{04FBD4F5-432F-4C2D-A734-6CC48615FF21}"/>
              </a:ext>
            </a:extLst>
          </p:cNvPr>
          <p:cNvSpPr>
            <a:spLocks noGrp="1"/>
          </p:cNvSpPr>
          <p:nvPr>
            <p:ph type="body" sz="quarter" idx="18" hasCustomPrompt="1"/>
          </p:nvPr>
        </p:nvSpPr>
        <p:spPr>
          <a:xfrm>
            <a:off x="761802" y="2895601"/>
            <a:ext cx="3841549" cy="2855913"/>
          </a:xfrm>
        </p:spPr>
        <p:txBody>
          <a:bodyPr/>
          <a:lstStyle>
            <a:lvl1pPr marL="0" indent="0" algn="r">
              <a:buNone/>
              <a:defRPr/>
            </a:lvl1pPr>
            <a:lvl2pPr marL="402215" indent="0" algn="r">
              <a:buNone/>
              <a:defRPr/>
            </a:lvl2pPr>
            <a:lvl3pPr marL="859278" indent="0" algn="r">
              <a:buNone/>
              <a:defRPr/>
            </a:lvl3pPr>
            <a:lvl4pPr marL="1316341" indent="0" algn="r">
              <a:buNone/>
              <a:defRPr/>
            </a:lvl4pPr>
            <a:lvl5pPr marL="1773404" indent="0" algn="r">
              <a:buNone/>
              <a:defRPr/>
            </a:lvl5pPr>
          </a:lstStyle>
          <a:p>
            <a:pPr lvl="0"/>
            <a:r>
              <a:rPr lang="en-US" dirty="0"/>
              <a:t>Place your subtitle here</a:t>
            </a:r>
            <a:endParaRPr lang="en-ZA"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BDDDD7-72ED-FC4E-8075-0107060235C5}" type="datetime1">
              <a:rPr lang="en-US" smtClean="0"/>
              <a:t>3/29/2026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11" name="Title 1">
            <a:extLst>
              <a:ext uri="{FF2B5EF4-FFF2-40B4-BE49-F238E27FC236}">
                <a16:creationId xmlns:a16="http://schemas.microsoft.com/office/drawing/2014/main" id="{3837580B-9009-4524-B820-7ACB27BCBEB4}"/>
              </a:ext>
            </a:extLst>
          </p:cNvPr>
          <p:cNvSpPr>
            <a:spLocks noGrp="1"/>
          </p:cNvSpPr>
          <p:nvPr>
            <p:ph type="title"/>
          </p:nvPr>
        </p:nvSpPr>
        <p:spPr>
          <a:xfrm>
            <a:off x="761801" y="559678"/>
            <a:ext cx="3832908" cy="2221622"/>
          </a:xfrm>
        </p:spPr>
        <p:txBody>
          <a:bodyPr anchor="b"/>
          <a:lstStyle/>
          <a:p>
            <a:r>
              <a:rPr lang="en-US"/>
              <a:t>Click to edit Master title style</a:t>
            </a:r>
            <a:endParaRPr lang="en-US" dirty="0"/>
          </a:p>
        </p:txBody>
      </p:sp>
      <p:cxnSp>
        <p:nvCxnSpPr>
          <p:cNvPr id="12" name="Straight Connector 11" title="Horizontal Rule Line">
            <a:extLst>
              <a:ext uri="{FF2B5EF4-FFF2-40B4-BE49-F238E27FC236}">
                <a16:creationId xmlns:a16="http://schemas.microsoft.com/office/drawing/2014/main" id="{54F1A406-73A8-450C-B21C-AA9616F476CE}"/>
              </a:ext>
            </a:extLst>
          </p:cNvPr>
          <p:cNvCxnSpPr/>
          <p:nvPr userDrawn="1"/>
        </p:nvCxnSpPr>
        <p:spPr>
          <a:xfrm>
            <a:off x="0" y="6199730"/>
            <a:ext cx="44946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1679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 Image / Icon Bullets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49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799"/>
          </a:p>
        </p:txBody>
      </p:sp>
      <p:sp>
        <p:nvSpPr>
          <p:cNvPr id="2" name="Title 1"/>
          <p:cNvSpPr>
            <a:spLocks noGrp="1"/>
          </p:cNvSpPr>
          <p:nvPr>
            <p:ph type="title"/>
          </p:nvPr>
        </p:nvSpPr>
        <p:spPr>
          <a:xfrm>
            <a:off x="761801" y="559678"/>
            <a:ext cx="3832908" cy="2221622"/>
          </a:xfrm>
        </p:spPr>
        <p:txBody>
          <a:bodyPr anchor="b"/>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6B3D9D9-8B30-6A45-929D-0A0366E2E953}" type="datetime1">
              <a:rPr lang="en-US" smtClean="0"/>
              <a:t>3/29/2026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1802" y="2895601"/>
            <a:ext cx="3841549" cy="2855913"/>
          </a:xfrm>
        </p:spPr>
        <p:txBody>
          <a:bodyPr/>
          <a:lstStyle>
            <a:lvl1pPr marL="0" indent="0" algn="r">
              <a:buNone/>
              <a:defRPr/>
            </a:lvl1pPr>
            <a:lvl2pPr marL="402215" indent="0" algn="r">
              <a:buNone/>
              <a:defRPr/>
            </a:lvl2pPr>
            <a:lvl3pPr marL="859278" indent="0" algn="r">
              <a:buNone/>
              <a:defRPr/>
            </a:lvl3pPr>
            <a:lvl4pPr marL="1316341" indent="0" algn="r">
              <a:buNone/>
              <a:defRPr/>
            </a:lvl4pPr>
            <a:lvl5pPr marL="1773404"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4629"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0CF91DE7-F23F-444D-B56E-B059EC98D983}"/>
              </a:ext>
            </a:extLst>
          </p:cNvPr>
          <p:cNvSpPr>
            <a:spLocks noGrp="1"/>
          </p:cNvSpPr>
          <p:nvPr>
            <p:ph idx="1" hasCustomPrompt="1"/>
          </p:nvPr>
        </p:nvSpPr>
        <p:spPr>
          <a:xfrm>
            <a:off x="5161205" y="559678"/>
            <a:ext cx="1943494"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19" name="Text Placeholder 8">
            <a:extLst>
              <a:ext uri="{FF2B5EF4-FFF2-40B4-BE49-F238E27FC236}">
                <a16:creationId xmlns:a16="http://schemas.microsoft.com/office/drawing/2014/main" id="{DD8B7AFB-040F-4222-BF21-649EEB9B7663}"/>
              </a:ext>
            </a:extLst>
          </p:cNvPr>
          <p:cNvSpPr>
            <a:spLocks noGrp="1"/>
          </p:cNvSpPr>
          <p:nvPr>
            <p:ph type="body" sz="quarter" idx="13" hasCustomPrompt="1"/>
          </p:nvPr>
        </p:nvSpPr>
        <p:spPr>
          <a:xfrm>
            <a:off x="7293681" y="559678"/>
            <a:ext cx="1943494"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2" name="Text Placeholder 10">
            <a:extLst>
              <a:ext uri="{FF2B5EF4-FFF2-40B4-BE49-F238E27FC236}">
                <a16:creationId xmlns:a16="http://schemas.microsoft.com/office/drawing/2014/main" id="{36C44B50-DCD8-4661-AE20-1744F5052F2B}"/>
              </a:ext>
            </a:extLst>
          </p:cNvPr>
          <p:cNvSpPr>
            <a:spLocks noGrp="1"/>
          </p:cNvSpPr>
          <p:nvPr>
            <p:ph type="body" sz="quarter" idx="14" hasCustomPrompt="1"/>
          </p:nvPr>
        </p:nvSpPr>
        <p:spPr>
          <a:xfrm>
            <a:off x="9426158" y="559678"/>
            <a:ext cx="1943494"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3" name="Text Placeholder 6">
            <a:extLst>
              <a:ext uri="{FF2B5EF4-FFF2-40B4-BE49-F238E27FC236}">
                <a16:creationId xmlns:a16="http://schemas.microsoft.com/office/drawing/2014/main" id="{C0107EA4-5D36-4C90-97D0-F9F14116BDE7}"/>
              </a:ext>
            </a:extLst>
          </p:cNvPr>
          <p:cNvSpPr>
            <a:spLocks noGrp="1"/>
          </p:cNvSpPr>
          <p:nvPr>
            <p:ph type="body" sz="quarter" idx="19" hasCustomPrompt="1"/>
          </p:nvPr>
        </p:nvSpPr>
        <p:spPr>
          <a:xfrm>
            <a:off x="5161205" y="3429000"/>
            <a:ext cx="1943494" cy="2700000"/>
          </a:xfrm>
          <a:solidFill>
            <a:schemeClr val="bg1"/>
          </a:solidFill>
        </p:spPr>
        <p:txBody>
          <a:bodyPr lIns="0" tIns="1332000" rIns="0" bIns="0"/>
          <a:lstStyle>
            <a:lvl1pPr marL="0" indent="0" algn="ctr">
              <a:buNone/>
              <a:defRPr sz="1600">
                <a:solidFill>
                  <a:schemeClr val="tx1">
                    <a:lumMod val="85000"/>
                    <a:lumOff val="15000"/>
                  </a:schemeClr>
                </a:solidFill>
              </a:defRPr>
            </a:lvl1pPr>
          </a:lstStyle>
          <a:p>
            <a:pPr lvl="0"/>
            <a:r>
              <a:rPr lang="en-US" dirty="0"/>
              <a:t>Item Description</a:t>
            </a:r>
          </a:p>
        </p:txBody>
      </p:sp>
      <p:sp>
        <p:nvSpPr>
          <p:cNvPr id="24" name="Text Placeholder 15">
            <a:extLst>
              <a:ext uri="{FF2B5EF4-FFF2-40B4-BE49-F238E27FC236}">
                <a16:creationId xmlns:a16="http://schemas.microsoft.com/office/drawing/2014/main" id="{CB22D40E-097C-4007-9190-A37498065321}"/>
              </a:ext>
            </a:extLst>
          </p:cNvPr>
          <p:cNvSpPr>
            <a:spLocks noGrp="1"/>
          </p:cNvSpPr>
          <p:nvPr>
            <p:ph type="body" sz="quarter" idx="20" hasCustomPrompt="1"/>
          </p:nvPr>
        </p:nvSpPr>
        <p:spPr>
          <a:xfrm>
            <a:off x="7293456" y="3429000"/>
            <a:ext cx="1943494"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5" name="Text Placeholder 18">
            <a:extLst>
              <a:ext uri="{FF2B5EF4-FFF2-40B4-BE49-F238E27FC236}">
                <a16:creationId xmlns:a16="http://schemas.microsoft.com/office/drawing/2014/main" id="{D385A57E-D5E6-4E0A-BE4C-C1B40196AB2B}"/>
              </a:ext>
            </a:extLst>
          </p:cNvPr>
          <p:cNvSpPr>
            <a:spLocks noGrp="1"/>
          </p:cNvSpPr>
          <p:nvPr>
            <p:ph type="body" sz="quarter" idx="21" hasCustomPrompt="1"/>
          </p:nvPr>
        </p:nvSpPr>
        <p:spPr>
          <a:xfrm>
            <a:off x="9425708" y="3429000"/>
            <a:ext cx="1943494"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6" name="Picture Placeholder 22">
            <a:extLst>
              <a:ext uri="{FF2B5EF4-FFF2-40B4-BE49-F238E27FC236}">
                <a16:creationId xmlns:a16="http://schemas.microsoft.com/office/drawing/2014/main" id="{3D1BBD84-BA1A-4F7F-BD78-6D42162E33D5}"/>
              </a:ext>
            </a:extLst>
          </p:cNvPr>
          <p:cNvSpPr>
            <a:spLocks noGrp="1"/>
          </p:cNvSpPr>
          <p:nvPr>
            <p:ph type="pic" sz="quarter" idx="22" hasCustomPrompt="1"/>
          </p:nvPr>
        </p:nvSpPr>
        <p:spPr>
          <a:xfrm>
            <a:off x="5647079" y="729000"/>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7" name="Picture Placeholder 24">
            <a:extLst>
              <a:ext uri="{FF2B5EF4-FFF2-40B4-BE49-F238E27FC236}">
                <a16:creationId xmlns:a16="http://schemas.microsoft.com/office/drawing/2014/main" id="{75DDD589-ADD5-491E-B180-F1FCDF9ED6A1}"/>
              </a:ext>
            </a:extLst>
          </p:cNvPr>
          <p:cNvSpPr>
            <a:spLocks noGrp="1"/>
          </p:cNvSpPr>
          <p:nvPr>
            <p:ph type="pic" sz="quarter" idx="23" hasCustomPrompt="1"/>
          </p:nvPr>
        </p:nvSpPr>
        <p:spPr>
          <a:xfrm>
            <a:off x="7779554" y="729000"/>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8" name="Picture Placeholder 26">
            <a:extLst>
              <a:ext uri="{FF2B5EF4-FFF2-40B4-BE49-F238E27FC236}">
                <a16:creationId xmlns:a16="http://schemas.microsoft.com/office/drawing/2014/main" id="{BFFFDD99-5C1A-4C7C-8FA2-BEA3DB4BA884}"/>
              </a:ext>
            </a:extLst>
          </p:cNvPr>
          <p:cNvSpPr>
            <a:spLocks noGrp="1"/>
          </p:cNvSpPr>
          <p:nvPr>
            <p:ph type="pic" sz="quarter" idx="24" hasCustomPrompt="1"/>
          </p:nvPr>
        </p:nvSpPr>
        <p:spPr>
          <a:xfrm>
            <a:off x="9912031" y="729000"/>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9" name="Picture Placeholder 30">
            <a:extLst>
              <a:ext uri="{FF2B5EF4-FFF2-40B4-BE49-F238E27FC236}">
                <a16:creationId xmlns:a16="http://schemas.microsoft.com/office/drawing/2014/main" id="{23C5456C-A352-4CF6-8671-B2572BAD518D}"/>
              </a:ext>
            </a:extLst>
          </p:cNvPr>
          <p:cNvSpPr>
            <a:spLocks noGrp="1"/>
          </p:cNvSpPr>
          <p:nvPr>
            <p:ph type="pic" sz="quarter" idx="25" hasCustomPrompt="1"/>
          </p:nvPr>
        </p:nvSpPr>
        <p:spPr>
          <a:xfrm>
            <a:off x="5647079" y="3598323"/>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0" name="Picture Placeholder 32">
            <a:extLst>
              <a:ext uri="{FF2B5EF4-FFF2-40B4-BE49-F238E27FC236}">
                <a16:creationId xmlns:a16="http://schemas.microsoft.com/office/drawing/2014/main" id="{C7C33AAD-B12F-4AA1-80BD-D7D3D1304B98}"/>
              </a:ext>
            </a:extLst>
          </p:cNvPr>
          <p:cNvSpPr>
            <a:spLocks noGrp="1"/>
          </p:cNvSpPr>
          <p:nvPr>
            <p:ph type="pic" sz="quarter" idx="26" hasCustomPrompt="1"/>
          </p:nvPr>
        </p:nvSpPr>
        <p:spPr>
          <a:xfrm>
            <a:off x="7779554" y="3598323"/>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1" name="Picture Placeholder 34">
            <a:extLst>
              <a:ext uri="{FF2B5EF4-FFF2-40B4-BE49-F238E27FC236}">
                <a16:creationId xmlns:a16="http://schemas.microsoft.com/office/drawing/2014/main" id="{E2951AF1-2CE3-48B5-9CF3-7488DCDF3299}"/>
              </a:ext>
            </a:extLst>
          </p:cNvPr>
          <p:cNvSpPr>
            <a:spLocks noGrp="1"/>
          </p:cNvSpPr>
          <p:nvPr>
            <p:ph type="pic" sz="quarter" idx="27" hasCustomPrompt="1"/>
          </p:nvPr>
        </p:nvSpPr>
        <p:spPr>
          <a:xfrm>
            <a:off x="9912031" y="3598323"/>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Tree>
    <p:extLst>
      <p:ext uri="{BB962C8B-B14F-4D97-AF65-F5344CB8AC3E}">
        <p14:creationId xmlns:p14="http://schemas.microsoft.com/office/powerpoint/2010/main" val="864865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Numbered Bullets in a row">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49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799"/>
          </a:p>
        </p:txBody>
      </p:sp>
      <p:sp>
        <p:nvSpPr>
          <p:cNvPr id="2" name="Title 1"/>
          <p:cNvSpPr>
            <a:spLocks noGrp="1"/>
          </p:cNvSpPr>
          <p:nvPr>
            <p:ph type="title"/>
          </p:nvPr>
        </p:nvSpPr>
        <p:spPr>
          <a:xfrm>
            <a:off x="761801" y="559678"/>
            <a:ext cx="3832908" cy="2221622"/>
          </a:xfrm>
        </p:spPr>
        <p:txBody>
          <a:bodyPr anchor="b"/>
          <a:lstStyle/>
          <a:p>
            <a:r>
              <a:rPr lang="en-US"/>
              <a:t>Click to edit Master title style</a:t>
            </a:r>
            <a:endParaRPr lang="en-US" dirty="0"/>
          </a:p>
        </p:txBody>
      </p:sp>
      <p:sp>
        <p:nvSpPr>
          <p:cNvPr id="3" name="Content Placeholder 2"/>
          <p:cNvSpPr>
            <a:spLocks noGrp="1"/>
          </p:cNvSpPr>
          <p:nvPr>
            <p:ph idx="1" hasCustomPrompt="1"/>
          </p:nvPr>
        </p:nvSpPr>
        <p:spPr>
          <a:xfrm>
            <a:off x="5161205" y="2019300"/>
            <a:ext cx="1943494" cy="2700000"/>
          </a:xfrm>
          <a:gradFill>
            <a:gsLst>
              <a:gs pos="0">
                <a:schemeClr val="accent1">
                  <a:lumMod val="20000"/>
                  <a:lumOff val="80000"/>
                </a:schemeClr>
              </a:gs>
              <a:gs pos="99000">
                <a:schemeClr val="accent1">
                  <a:lumMod val="20000"/>
                  <a:lumOff val="80000"/>
                </a:schemeClr>
              </a:gs>
              <a:gs pos="100000">
                <a:schemeClr val="accent1"/>
              </a:gs>
            </a:gsLst>
            <a:lin ang="5400000" scaled="1"/>
          </a:gradFill>
        </p:spPr>
        <p:txBody>
          <a:bodyPr lIns="0" tIns="1332000" rIns="0" bIns="0">
            <a:noAutofit/>
          </a:bodyPr>
          <a:lstStyle>
            <a:lvl1pPr marL="0" indent="0" algn="ctr">
              <a:buNone/>
              <a:defRPr sz="1600"/>
            </a:lvl1pPr>
          </a:lstStyle>
          <a:p>
            <a:pPr lvl="0"/>
            <a:r>
              <a:rPr lang="en-US" dirty="0"/>
              <a:t>Event Description</a:t>
            </a:r>
          </a:p>
        </p:txBody>
      </p:sp>
      <p:sp>
        <p:nvSpPr>
          <p:cNvPr id="4" name="Date Placeholder 3"/>
          <p:cNvSpPr>
            <a:spLocks noGrp="1"/>
          </p:cNvSpPr>
          <p:nvPr>
            <p:ph type="dt" sz="half" idx="10"/>
          </p:nvPr>
        </p:nvSpPr>
        <p:spPr/>
        <p:txBody>
          <a:bodyPr/>
          <a:lstStyle/>
          <a:p>
            <a:fld id="{54919B67-2563-3544-8019-B2D766585AE6}" type="datetime1">
              <a:rPr lang="en-US" smtClean="0"/>
              <a:t>3/29/2026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9" name="Text Placeholder 8">
            <a:extLst>
              <a:ext uri="{FF2B5EF4-FFF2-40B4-BE49-F238E27FC236}">
                <a16:creationId xmlns:a16="http://schemas.microsoft.com/office/drawing/2014/main" id="{617748B7-E5B4-4481-8BBD-FA336F544D66}"/>
              </a:ext>
            </a:extLst>
          </p:cNvPr>
          <p:cNvSpPr>
            <a:spLocks noGrp="1"/>
          </p:cNvSpPr>
          <p:nvPr>
            <p:ph type="body" sz="quarter" idx="13" hasCustomPrompt="1"/>
          </p:nvPr>
        </p:nvSpPr>
        <p:spPr>
          <a:xfrm>
            <a:off x="7293906" y="2019300"/>
            <a:ext cx="1942594" cy="2700000"/>
          </a:xfrm>
          <a:gradFill>
            <a:gsLst>
              <a:gs pos="0">
                <a:schemeClr val="accent3">
                  <a:lumMod val="20000"/>
                  <a:lumOff val="80000"/>
                </a:schemeClr>
              </a:gs>
              <a:gs pos="99000">
                <a:schemeClr val="accent3">
                  <a:lumMod val="20000"/>
                  <a:lumOff val="80000"/>
                </a:schemeClr>
              </a:gs>
              <a:gs pos="100000">
                <a:schemeClr val="accent3"/>
              </a:gs>
            </a:gsLst>
            <a:lin ang="5400000" scaled="1"/>
          </a:gradFill>
        </p:spPr>
        <p:txBody>
          <a:bodyPr lIns="0" tIns="1332000" rIns="0" bIns="0">
            <a:noAutofit/>
          </a:bodyPr>
          <a:lstStyle>
            <a:lvl1pPr marL="0" indent="0" algn="ctr">
              <a:buNone/>
              <a:defRPr sz="1600"/>
            </a:lvl1pPr>
          </a:lstStyle>
          <a:p>
            <a:pPr lvl="0"/>
            <a:r>
              <a:rPr lang="en-US" dirty="0"/>
              <a:t>Event Description</a:t>
            </a:r>
          </a:p>
        </p:txBody>
      </p:sp>
      <p:sp>
        <p:nvSpPr>
          <p:cNvPr id="11" name="Text Placeholder 10">
            <a:extLst>
              <a:ext uri="{FF2B5EF4-FFF2-40B4-BE49-F238E27FC236}">
                <a16:creationId xmlns:a16="http://schemas.microsoft.com/office/drawing/2014/main" id="{47DBBB1B-8761-455D-AD09-0A48C1ED27E0}"/>
              </a:ext>
            </a:extLst>
          </p:cNvPr>
          <p:cNvSpPr>
            <a:spLocks noGrp="1"/>
          </p:cNvSpPr>
          <p:nvPr>
            <p:ph type="body" sz="quarter" idx="14" hasCustomPrompt="1"/>
          </p:nvPr>
        </p:nvSpPr>
        <p:spPr>
          <a:xfrm>
            <a:off x="9425708" y="2019300"/>
            <a:ext cx="1942594" cy="2700000"/>
          </a:xfrm>
          <a:gradFill>
            <a:gsLst>
              <a:gs pos="0">
                <a:schemeClr val="accent5">
                  <a:lumMod val="20000"/>
                  <a:lumOff val="80000"/>
                </a:schemeClr>
              </a:gs>
              <a:gs pos="99000">
                <a:schemeClr val="accent5">
                  <a:lumMod val="20000"/>
                  <a:lumOff val="80000"/>
                </a:schemeClr>
              </a:gs>
              <a:gs pos="100000">
                <a:schemeClr val="accent5"/>
              </a:gs>
            </a:gsLst>
            <a:lin ang="5400000" scaled="1"/>
          </a:gradFill>
        </p:spPr>
        <p:txBody>
          <a:bodyPr lIns="0" tIns="1332000" rIns="0" bIns="0">
            <a:noAutofit/>
          </a:bodyPr>
          <a:lstStyle>
            <a:lvl1pPr marL="0" indent="0" algn="ctr">
              <a:buNone/>
              <a:defRPr sz="1600"/>
            </a:lvl1pPr>
          </a:lstStyle>
          <a:p>
            <a:pPr lvl="0"/>
            <a:r>
              <a:rPr lang="en-US" dirty="0"/>
              <a:t>Event Description</a:t>
            </a:r>
          </a:p>
        </p:txBody>
      </p:sp>
      <p:sp>
        <p:nvSpPr>
          <p:cNvPr id="13" name="Text Placeholder 12">
            <a:extLst>
              <a:ext uri="{FF2B5EF4-FFF2-40B4-BE49-F238E27FC236}">
                <a16:creationId xmlns:a16="http://schemas.microsoft.com/office/drawing/2014/main" id="{701A7388-8628-470F-82E9-729C86AAFDC5}"/>
              </a:ext>
            </a:extLst>
          </p:cNvPr>
          <p:cNvSpPr>
            <a:spLocks noGrp="1"/>
          </p:cNvSpPr>
          <p:nvPr>
            <p:ph type="body" sz="quarter" idx="15" hasCustomPrompt="1"/>
          </p:nvPr>
        </p:nvSpPr>
        <p:spPr>
          <a:xfrm>
            <a:off x="5719060" y="2324100"/>
            <a:ext cx="827784" cy="828000"/>
          </a:xfrm>
          <a:prstGeom prst="ellipse">
            <a:avLst/>
          </a:prstGeom>
          <a:solidFill>
            <a:schemeClr val="tx1">
              <a:lumMod val="85000"/>
              <a:lumOff val="15000"/>
            </a:schemeClr>
          </a:solidFill>
        </p:spPr>
        <p:txBody>
          <a:bodyPr lIns="0" tIns="0" rIns="0" bIns="0" anchor="ctr">
            <a:noAutofit/>
          </a:bodyPr>
          <a:lstStyle>
            <a:lvl1pPr marL="0" indent="0" algn="ctr">
              <a:lnSpc>
                <a:spcPct val="100000"/>
              </a:lnSpc>
              <a:buNone/>
              <a:defRPr sz="1999" i="1">
                <a:solidFill>
                  <a:schemeClr val="bg1"/>
                </a:solidFill>
                <a:latin typeface="+mj-lt"/>
              </a:defRPr>
            </a:lvl1pPr>
          </a:lstStyle>
          <a:p>
            <a:pPr lvl="0"/>
            <a:r>
              <a:rPr lang="en-US" dirty="0"/>
              <a:t>1</a:t>
            </a:r>
            <a:endParaRPr lang="en-ZA" dirty="0"/>
          </a:p>
        </p:txBody>
      </p:sp>
      <p:sp>
        <p:nvSpPr>
          <p:cNvPr id="15" name="Text Placeholder 14">
            <a:extLst>
              <a:ext uri="{FF2B5EF4-FFF2-40B4-BE49-F238E27FC236}">
                <a16:creationId xmlns:a16="http://schemas.microsoft.com/office/drawing/2014/main" id="{CAE5D4FA-2556-4640-8793-063247AA272E}"/>
              </a:ext>
            </a:extLst>
          </p:cNvPr>
          <p:cNvSpPr>
            <a:spLocks noGrp="1"/>
          </p:cNvSpPr>
          <p:nvPr>
            <p:ph type="body" sz="quarter" idx="16" hasCustomPrompt="1"/>
          </p:nvPr>
        </p:nvSpPr>
        <p:spPr>
          <a:xfrm>
            <a:off x="7851311" y="2324100"/>
            <a:ext cx="827784" cy="828000"/>
          </a:xfrm>
          <a:prstGeom prst="ellipse">
            <a:avLst/>
          </a:prstGeom>
          <a:solidFill>
            <a:schemeClr val="tx1">
              <a:lumMod val="85000"/>
              <a:lumOff val="15000"/>
            </a:schemeClr>
          </a:solidFill>
        </p:spPr>
        <p:txBody>
          <a:bodyPr lIns="0" tIns="0" rIns="0" bIns="0" anchor="ctr"/>
          <a:lstStyle>
            <a:lvl1pPr marL="0" indent="0" algn="ctr">
              <a:buNone/>
              <a:defRPr i="1">
                <a:solidFill>
                  <a:schemeClr val="bg1"/>
                </a:solidFill>
                <a:latin typeface="+mj-lt"/>
              </a:defRPr>
            </a:lvl1pPr>
          </a:lstStyle>
          <a:p>
            <a:pPr lvl="0"/>
            <a:r>
              <a:rPr lang="en-US" dirty="0"/>
              <a:t>2</a:t>
            </a:r>
            <a:endParaRPr lang="en-ZA" dirty="0"/>
          </a:p>
        </p:txBody>
      </p:sp>
      <p:sp>
        <p:nvSpPr>
          <p:cNvPr id="17" name="Text Placeholder 16">
            <a:extLst>
              <a:ext uri="{FF2B5EF4-FFF2-40B4-BE49-F238E27FC236}">
                <a16:creationId xmlns:a16="http://schemas.microsoft.com/office/drawing/2014/main" id="{8379251E-EDF2-4AC5-AB5B-C1FD66A9D6F3}"/>
              </a:ext>
            </a:extLst>
          </p:cNvPr>
          <p:cNvSpPr>
            <a:spLocks noGrp="1"/>
          </p:cNvSpPr>
          <p:nvPr>
            <p:ph type="body" sz="quarter" idx="17" hasCustomPrompt="1"/>
          </p:nvPr>
        </p:nvSpPr>
        <p:spPr>
          <a:xfrm>
            <a:off x="9983113" y="2324100"/>
            <a:ext cx="827784" cy="828000"/>
          </a:xfrm>
          <a:prstGeom prst="ellipse">
            <a:avLst/>
          </a:prstGeom>
          <a:solidFill>
            <a:schemeClr val="tx1">
              <a:lumMod val="85000"/>
              <a:lumOff val="15000"/>
            </a:schemeClr>
          </a:solidFill>
        </p:spPr>
        <p:txBody>
          <a:bodyPr lIns="0" tIns="0" rIns="0" bIns="0" anchor="ctr"/>
          <a:lstStyle>
            <a:lvl1pPr marL="0" indent="0" algn="ctr">
              <a:buNone/>
              <a:defRPr i="1">
                <a:solidFill>
                  <a:schemeClr val="bg1"/>
                </a:solidFill>
                <a:latin typeface="+mj-lt"/>
              </a:defRPr>
            </a:lvl1pPr>
          </a:lstStyle>
          <a:p>
            <a:pPr lvl="0"/>
            <a:r>
              <a:rPr lang="en-US" dirty="0"/>
              <a:t>3</a:t>
            </a:r>
            <a:endParaRPr lang="en-ZA" dirty="0"/>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1802" y="2895601"/>
            <a:ext cx="3841549" cy="2855913"/>
          </a:xfrm>
        </p:spPr>
        <p:txBody>
          <a:bodyPr/>
          <a:lstStyle>
            <a:lvl1pPr marL="0" indent="0" algn="r">
              <a:buNone/>
              <a:defRPr/>
            </a:lvl1pPr>
            <a:lvl2pPr marL="402215" indent="0" algn="r">
              <a:buNone/>
              <a:defRPr/>
            </a:lvl2pPr>
            <a:lvl3pPr marL="859278" indent="0" algn="r">
              <a:buNone/>
              <a:defRPr/>
            </a:lvl3pPr>
            <a:lvl4pPr marL="1316341" indent="0" algn="r">
              <a:buNone/>
              <a:defRPr/>
            </a:lvl4pPr>
            <a:lvl5pPr marL="1773404"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4629"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6894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492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799"/>
          </a:p>
        </p:txBody>
      </p:sp>
      <p:sp>
        <p:nvSpPr>
          <p:cNvPr id="2" name="Title 1"/>
          <p:cNvSpPr>
            <a:spLocks noGrp="1"/>
          </p:cNvSpPr>
          <p:nvPr>
            <p:ph type="title"/>
          </p:nvPr>
        </p:nvSpPr>
        <p:spPr>
          <a:xfrm>
            <a:off x="761801" y="559678"/>
            <a:ext cx="3832908" cy="2221622"/>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smtClean="0"/>
              <a:t>3/29/2026</a:t>
            </a:fld>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1802" y="2895601"/>
            <a:ext cx="3841549" cy="2855913"/>
          </a:xfrm>
        </p:spPr>
        <p:txBody>
          <a:bodyPr/>
          <a:lstStyle>
            <a:lvl1pPr marL="0" indent="0" algn="r">
              <a:buNone/>
              <a:defRPr>
                <a:solidFill>
                  <a:schemeClr val="bg1"/>
                </a:solidFill>
              </a:defRPr>
            </a:lvl1pPr>
            <a:lvl2pPr marL="402215" indent="0" algn="r">
              <a:buNone/>
              <a:defRPr/>
            </a:lvl2pPr>
            <a:lvl3pPr marL="859278" indent="0" algn="r">
              <a:buNone/>
              <a:defRPr/>
            </a:lvl3pPr>
            <a:lvl4pPr marL="1316341" indent="0" algn="r">
              <a:buNone/>
              <a:defRPr/>
            </a:lvl4pPr>
            <a:lvl5pPr marL="1773404"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46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5481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6 Image / Icon Bullets">
    <p:bg>
      <p:bgPr>
        <a:solidFill>
          <a:schemeClr val="bg2"/>
        </a:solidFill>
        <a:effectLst/>
      </p:bgPr>
    </p:bg>
    <p:spTree>
      <p:nvGrpSpPr>
        <p:cNvPr id="1" name=""/>
        <p:cNvGrpSpPr/>
        <p:nvPr/>
      </p:nvGrpSpPr>
      <p:grpSpPr>
        <a:xfrm>
          <a:off x="0" y="0"/>
          <a:ext cx="0" cy="0"/>
          <a:chOff x="0" y="0"/>
          <a:chExt cx="0" cy="0"/>
        </a:xfrm>
      </p:grpSpPr>
      <p:sp>
        <p:nvSpPr>
          <p:cNvPr id="9" name="Freeform 6" title="Page Number Shape">
            <a:extLst>
              <a:ext uri="{FF2B5EF4-FFF2-40B4-BE49-F238E27FC236}">
                <a16:creationId xmlns:a16="http://schemas.microsoft.com/office/drawing/2014/main" id="{4C028BF1-8F7F-4E8E-9D47-05D46323E336}"/>
              </a:ext>
            </a:extLst>
          </p:cNvPr>
          <p:cNvSpPr/>
          <p:nvPr userDrawn="1"/>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492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799"/>
          </a:p>
        </p:txBody>
      </p:sp>
      <p:sp>
        <p:nvSpPr>
          <p:cNvPr id="2" name="Title 1"/>
          <p:cNvSpPr>
            <a:spLocks noGrp="1"/>
          </p:cNvSpPr>
          <p:nvPr>
            <p:ph type="title"/>
          </p:nvPr>
        </p:nvSpPr>
        <p:spPr>
          <a:xfrm>
            <a:off x="761801" y="559678"/>
            <a:ext cx="3832908" cy="2221622"/>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F8F1C92E-34EF-7443-98EE-55EB64C2F5FD}" type="datetime1">
              <a:rPr lang="en-US" smtClean="0"/>
              <a:t>3/29/2026</a:t>
            </a:fld>
            <a:endParaRPr lang="en-ZA"/>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dirty="0"/>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1802" y="2895601"/>
            <a:ext cx="3841549" cy="2855913"/>
          </a:xfrm>
        </p:spPr>
        <p:txBody>
          <a:bodyPr/>
          <a:lstStyle>
            <a:lvl1pPr marL="0" indent="0" algn="r">
              <a:buNone/>
              <a:defRPr>
                <a:solidFill>
                  <a:schemeClr val="bg1"/>
                </a:solidFill>
              </a:defRPr>
            </a:lvl1pPr>
            <a:lvl2pPr marL="402215" indent="0" algn="r">
              <a:buNone/>
              <a:defRPr/>
            </a:lvl2pPr>
            <a:lvl3pPr marL="859278" indent="0" algn="r">
              <a:buNone/>
              <a:defRPr/>
            </a:lvl3pPr>
            <a:lvl4pPr marL="1316341" indent="0" algn="r">
              <a:buNone/>
              <a:defRPr/>
            </a:lvl4pPr>
            <a:lvl5pPr marL="1773404"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46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5D7203A2-76F7-4D98-BFEB-C48DDC3E5C6C}"/>
              </a:ext>
            </a:extLst>
          </p:cNvPr>
          <p:cNvSpPr>
            <a:spLocks noGrp="1"/>
          </p:cNvSpPr>
          <p:nvPr>
            <p:ph idx="1" hasCustomPrompt="1"/>
          </p:nvPr>
        </p:nvSpPr>
        <p:spPr>
          <a:xfrm>
            <a:off x="5161205" y="559678"/>
            <a:ext cx="1943494"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11" name="Text Placeholder 8">
            <a:extLst>
              <a:ext uri="{FF2B5EF4-FFF2-40B4-BE49-F238E27FC236}">
                <a16:creationId xmlns:a16="http://schemas.microsoft.com/office/drawing/2014/main" id="{333FF03C-99D8-472E-A74F-87D3B5A5696D}"/>
              </a:ext>
            </a:extLst>
          </p:cNvPr>
          <p:cNvSpPr>
            <a:spLocks noGrp="1"/>
          </p:cNvSpPr>
          <p:nvPr>
            <p:ph type="body" sz="quarter" idx="13" hasCustomPrompt="1"/>
          </p:nvPr>
        </p:nvSpPr>
        <p:spPr>
          <a:xfrm>
            <a:off x="7293681" y="559678"/>
            <a:ext cx="1943494"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12" name="Text Placeholder 10">
            <a:extLst>
              <a:ext uri="{FF2B5EF4-FFF2-40B4-BE49-F238E27FC236}">
                <a16:creationId xmlns:a16="http://schemas.microsoft.com/office/drawing/2014/main" id="{982C482D-2EED-4942-A5D4-D8A794C2486A}"/>
              </a:ext>
            </a:extLst>
          </p:cNvPr>
          <p:cNvSpPr>
            <a:spLocks noGrp="1"/>
          </p:cNvSpPr>
          <p:nvPr>
            <p:ph type="body" sz="quarter" idx="14" hasCustomPrompt="1"/>
          </p:nvPr>
        </p:nvSpPr>
        <p:spPr>
          <a:xfrm>
            <a:off x="9426158" y="559678"/>
            <a:ext cx="1943494"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7" name="Text Placeholder 6">
            <a:extLst>
              <a:ext uri="{FF2B5EF4-FFF2-40B4-BE49-F238E27FC236}">
                <a16:creationId xmlns:a16="http://schemas.microsoft.com/office/drawing/2014/main" id="{51D4C5CB-E26D-42D3-B242-792D37C5074D}"/>
              </a:ext>
            </a:extLst>
          </p:cNvPr>
          <p:cNvSpPr>
            <a:spLocks noGrp="1"/>
          </p:cNvSpPr>
          <p:nvPr>
            <p:ph type="body" sz="quarter" idx="19" hasCustomPrompt="1"/>
          </p:nvPr>
        </p:nvSpPr>
        <p:spPr>
          <a:xfrm>
            <a:off x="5161205" y="3429000"/>
            <a:ext cx="1943494" cy="2700000"/>
          </a:xfrm>
          <a:solidFill>
            <a:schemeClr val="bg1"/>
          </a:solidFill>
        </p:spPr>
        <p:txBody>
          <a:bodyPr lIns="0" tIns="1332000" rIns="0" bIns="0"/>
          <a:lstStyle>
            <a:lvl1pPr marL="0" indent="0" algn="ctr">
              <a:buNone/>
              <a:defRPr sz="1600">
                <a:solidFill>
                  <a:schemeClr val="tx1">
                    <a:lumMod val="85000"/>
                    <a:lumOff val="15000"/>
                  </a:schemeClr>
                </a:solidFill>
              </a:defRPr>
            </a:lvl1pPr>
          </a:lstStyle>
          <a:p>
            <a:pPr lvl="0"/>
            <a:r>
              <a:rPr lang="en-US" dirty="0"/>
              <a:t>Item Description</a:t>
            </a:r>
          </a:p>
        </p:txBody>
      </p:sp>
      <p:sp>
        <p:nvSpPr>
          <p:cNvPr id="16" name="Text Placeholder 15">
            <a:extLst>
              <a:ext uri="{FF2B5EF4-FFF2-40B4-BE49-F238E27FC236}">
                <a16:creationId xmlns:a16="http://schemas.microsoft.com/office/drawing/2014/main" id="{8F1F9D8C-5E2A-414E-9E1D-AB7DF4824DB3}"/>
              </a:ext>
            </a:extLst>
          </p:cNvPr>
          <p:cNvSpPr>
            <a:spLocks noGrp="1"/>
          </p:cNvSpPr>
          <p:nvPr>
            <p:ph type="body" sz="quarter" idx="20" hasCustomPrompt="1"/>
          </p:nvPr>
        </p:nvSpPr>
        <p:spPr>
          <a:xfrm>
            <a:off x="7293456" y="3429000"/>
            <a:ext cx="1943494"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19" name="Text Placeholder 18">
            <a:extLst>
              <a:ext uri="{FF2B5EF4-FFF2-40B4-BE49-F238E27FC236}">
                <a16:creationId xmlns:a16="http://schemas.microsoft.com/office/drawing/2014/main" id="{571AC612-4E8C-42E2-88EB-DB98E2791D0C}"/>
              </a:ext>
            </a:extLst>
          </p:cNvPr>
          <p:cNvSpPr>
            <a:spLocks noGrp="1"/>
          </p:cNvSpPr>
          <p:nvPr>
            <p:ph type="body" sz="quarter" idx="21" hasCustomPrompt="1"/>
          </p:nvPr>
        </p:nvSpPr>
        <p:spPr>
          <a:xfrm>
            <a:off x="9425708" y="3429000"/>
            <a:ext cx="1943494" cy="2700000"/>
          </a:xfrm>
          <a:solidFill>
            <a:schemeClr val="bg1"/>
          </a:solidFill>
        </p:spPr>
        <p:txBody>
          <a:bodyPr lIns="0" tIns="1332000" rIns="0" bIns="0">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3" name="Picture Placeholder 22">
            <a:extLst>
              <a:ext uri="{FF2B5EF4-FFF2-40B4-BE49-F238E27FC236}">
                <a16:creationId xmlns:a16="http://schemas.microsoft.com/office/drawing/2014/main" id="{2AA95DF8-549D-4CA3-8E1A-D2DEB8CF4608}"/>
              </a:ext>
            </a:extLst>
          </p:cNvPr>
          <p:cNvSpPr>
            <a:spLocks noGrp="1"/>
          </p:cNvSpPr>
          <p:nvPr>
            <p:ph type="pic" sz="quarter" idx="22" hasCustomPrompt="1"/>
          </p:nvPr>
        </p:nvSpPr>
        <p:spPr>
          <a:xfrm>
            <a:off x="5647079" y="729000"/>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5" name="Picture Placeholder 24">
            <a:extLst>
              <a:ext uri="{FF2B5EF4-FFF2-40B4-BE49-F238E27FC236}">
                <a16:creationId xmlns:a16="http://schemas.microsoft.com/office/drawing/2014/main" id="{AA78BAAC-8764-4AFE-9AC1-DF47930B46EB}"/>
              </a:ext>
            </a:extLst>
          </p:cNvPr>
          <p:cNvSpPr>
            <a:spLocks noGrp="1"/>
          </p:cNvSpPr>
          <p:nvPr>
            <p:ph type="pic" sz="quarter" idx="23" hasCustomPrompt="1"/>
          </p:nvPr>
        </p:nvSpPr>
        <p:spPr>
          <a:xfrm>
            <a:off x="7779554" y="729000"/>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7" name="Picture Placeholder 26">
            <a:extLst>
              <a:ext uri="{FF2B5EF4-FFF2-40B4-BE49-F238E27FC236}">
                <a16:creationId xmlns:a16="http://schemas.microsoft.com/office/drawing/2014/main" id="{88491EA9-E431-4D48-BD30-3BA8FACC97F2}"/>
              </a:ext>
            </a:extLst>
          </p:cNvPr>
          <p:cNvSpPr>
            <a:spLocks noGrp="1"/>
          </p:cNvSpPr>
          <p:nvPr>
            <p:ph type="pic" sz="quarter" idx="24" hasCustomPrompt="1"/>
          </p:nvPr>
        </p:nvSpPr>
        <p:spPr>
          <a:xfrm>
            <a:off x="9912031" y="729000"/>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1" name="Picture Placeholder 30">
            <a:extLst>
              <a:ext uri="{FF2B5EF4-FFF2-40B4-BE49-F238E27FC236}">
                <a16:creationId xmlns:a16="http://schemas.microsoft.com/office/drawing/2014/main" id="{130F713C-752D-4C1A-89AB-638A7DAF60A8}"/>
              </a:ext>
            </a:extLst>
          </p:cNvPr>
          <p:cNvSpPr>
            <a:spLocks noGrp="1"/>
          </p:cNvSpPr>
          <p:nvPr>
            <p:ph type="pic" sz="quarter" idx="25" hasCustomPrompt="1"/>
          </p:nvPr>
        </p:nvSpPr>
        <p:spPr>
          <a:xfrm>
            <a:off x="5647079" y="3598323"/>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3" name="Picture Placeholder 32">
            <a:extLst>
              <a:ext uri="{FF2B5EF4-FFF2-40B4-BE49-F238E27FC236}">
                <a16:creationId xmlns:a16="http://schemas.microsoft.com/office/drawing/2014/main" id="{EDF00299-5001-4927-B344-D4AE0D5F0393}"/>
              </a:ext>
            </a:extLst>
          </p:cNvPr>
          <p:cNvSpPr>
            <a:spLocks noGrp="1"/>
          </p:cNvSpPr>
          <p:nvPr>
            <p:ph type="pic" sz="quarter" idx="26" hasCustomPrompt="1"/>
          </p:nvPr>
        </p:nvSpPr>
        <p:spPr>
          <a:xfrm>
            <a:off x="7779554" y="3598323"/>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5" name="Picture Placeholder 34">
            <a:extLst>
              <a:ext uri="{FF2B5EF4-FFF2-40B4-BE49-F238E27FC236}">
                <a16:creationId xmlns:a16="http://schemas.microsoft.com/office/drawing/2014/main" id="{4CBE51A8-3BCA-490E-93CB-B70BBCCD9671}"/>
              </a:ext>
            </a:extLst>
          </p:cNvPr>
          <p:cNvSpPr>
            <a:spLocks noGrp="1"/>
          </p:cNvSpPr>
          <p:nvPr>
            <p:ph type="pic" sz="quarter" idx="27" hasCustomPrompt="1"/>
          </p:nvPr>
        </p:nvSpPr>
        <p:spPr>
          <a:xfrm>
            <a:off x="9912031" y="3598323"/>
            <a:ext cx="971747" cy="972000"/>
          </a:xfrm>
          <a:prstGeom prst="ellipse">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Tree>
    <p:extLst>
      <p:ext uri="{BB962C8B-B14F-4D97-AF65-F5344CB8AC3E}">
        <p14:creationId xmlns:p14="http://schemas.microsoft.com/office/powerpoint/2010/main" val="3485737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 Medium Photos with Description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49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799"/>
          </a:p>
        </p:txBody>
      </p:sp>
      <p:sp>
        <p:nvSpPr>
          <p:cNvPr id="2" name="Title 1"/>
          <p:cNvSpPr>
            <a:spLocks noGrp="1"/>
          </p:cNvSpPr>
          <p:nvPr>
            <p:ph type="title" hasCustomPrompt="1"/>
          </p:nvPr>
        </p:nvSpPr>
        <p:spPr>
          <a:xfrm>
            <a:off x="761801" y="2831932"/>
            <a:ext cx="3832908" cy="1562638"/>
          </a:xfrm>
        </p:spPr>
        <p:txBody>
          <a:bodyPr anchor="b"/>
          <a:lstStyle>
            <a:lvl1pPr>
              <a:defRPr/>
            </a:lvl1pPr>
          </a:lstStyle>
          <a:p>
            <a:r>
              <a:rPr lang="en-US" dirty="0"/>
              <a:t>Click to edit your title</a:t>
            </a:r>
          </a:p>
        </p:txBody>
      </p:sp>
      <p:sp>
        <p:nvSpPr>
          <p:cNvPr id="4" name="Date Placeholder 3"/>
          <p:cNvSpPr>
            <a:spLocks noGrp="1"/>
          </p:cNvSpPr>
          <p:nvPr>
            <p:ph type="dt" sz="half" idx="10"/>
          </p:nvPr>
        </p:nvSpPr>
        <p:spPr/>
        <p:txBody>
          <a:bodyPr/>
          <a:lstStyle/>
          <a:p>
            <a:fld id="{4176DA4A-63D4-BC43-9B38-53D06F7CC9C4}" type="datetime1">
              <a:rPr lang="en-US" smtClean="0"/>
              <a:t>3/29/2026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1802" y="4573117"/>
            <a:ext cx="3841549" cy="1178396"/>
          </a:xfrm>
        </p:spPr>
        <p:txBody>
          <a:bodyPr/>
          <a:lstStyle>
            <a:lvl1pPr marL="0" indent="0" algn="r">
              <a:buNone/>
              <a:defRPr/>
            </a:lvl1pPr>
            <a:lvl2pPr marL="402215" indent="0" algn="r">
              <a:buNone/>
              <a:defRPr/>
            </a:lvl2pPr>
            <a:lvl3pPr marL="859278" indent="0" algn="r">
              <a:buNone/>
              <a:defRPr/>
            </a:lvl3pPr>
            <a:lvl4pPr marL="1316341" indent="0" algn="r">
              <a:buNone/>
              <a:defRPr/>
            </a:lvl4pPr>
            <a:lvl5pPr marL="1773404"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46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Picture Placeholder 10">
            <a:extLst>
              <a:ext uri="{FF2B5EF4-FFF2-40B4-BE49-F238E27FC236}">
                <a16:creationId xmlns:a16="http://schemas.microsoft.com/office/drawing/2014/main" id="{4EDDE9BC-8D20-403B-A5FE-C277A3515DE4}"/>
              </a:ext>
            </a:extLst>
          </p:cNvPr>
          <p:cNvSpPr>
            <a:spLocks noGrp="1"/>
          </p:cNvSpPr>
          <p:nvPr>
            <p:ph type="pic" sz="quarter" idx="19" hasCustomPrompt="1"/>
          </p:nvPr>
        </p:nvSpPr>
        <p:spPr>
          <a:xfrm>
            <a:off x="2424105" y="482857"/>
            <a:ext cx="2179246" cy="2179814"/>
          </a:xfrm>
          <a:prstGeom prst="ellipse">
            <a:avLst/>
          </a:prstGeom>
          <a:solidFill>
            <a:schemeClr val="bg1">
              <a:lumMod val="95000"/>
            </a:schemeClr>
          </a:solidFill>
        </p:spPr>
        <p:txBody>
          <a:bodyPr anchor="ctr"/>
          <a:lstStyle>
            <a:lvl1pPr marL="0" indent="0" algn="ctr">
              <a:buNone/>
              <a:defRPr i="1"/>
            </a:lvl1pPr>
          </a:lstStyle>
          <a:p>
            <a:r>
              <a:rPr lang="en-ZA" dirty="0"/>
              <a:t>Insert Portrait Photo</a:t>
            </a:r>
          </a:p>
        </p:txBody>
      </p:sp>
      <p:sp>
        <p:nvSpPr>
          <p:cNvPr id="19" name="Content Placeholder 2">
            <a:extLst>
              <a:ext uri="{FF2B5EF4-FFF2-40B4-BE49-F238E27FC236}">
                <a16:creationId xmlns:a16="http://schemas.microsoft.com/office/drawing/2014/main" id="{2BF5E186-AFA1-42AA-AE51-CF3AC059F0FB}"/>
              </a:ext>
            </a:extLst>
          </p:cNvPr>
          <p:cNvSpPr>
            <a:spLocks noGrp="1"/>
          </p:cNvSpPr>
          <p:nvPr>
            <p:ph idx="1" hasCustomPrompt="1"/>
          </p:nvPr>
        </p:nvSpPr>
        <p:spPr>
          <a:xfrm>
            <a:off x="5161205" y="559678"/>
            <a:ext cx="1943494"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2" name="Text Placeholder 8">
            <a:extLst>
              <a:ext uri="{FF2B5EF4-FFF2-40B4-BE49-F238E27FC236}">
                <a16:creationId xmlns:a16="http://schemas.microsoft.com/office/drawing/2014/main" id="{C860CCD0-F268-4994-9434-F0E0132A4E53}"/>
              </a:ext>
            </a:extLst>
          </p:cNvPr>
          <p:cNvSpPr>
            <a:spLocks noGrp="1"/>
          </p:cNvSpPr>
          <p:nvPr>
            <p:ph type="body" sz="quarter" idx="13" hasCustomPrompt="1"/>
          </p:nvPr>
        </p:nvSpPr>
        <p:spPr>
          <a:xfrm>
            <a:off x="7293681" y="559678"/>
            <a:ext cx="1943494"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3" name="Text Placeholder 10">
            <a:extLst>
              <a:ext uri="{FF2B5EF4-FFF2-40B4-BE49-F238E27FC236}">
                <a16:creationId xmlns:a16="http://schemas.microsoft.com/office/drawing/2014/main" id="{28D5E220-4F6C-4A47-9F47-4CA88EA230DF}"/>
              </a:ext>
            </a:extLst>
          </p:cNvPr>
          <p:cNvSpPr>
            <a:spLocks noGrp="1"/>
          </p:cNvSpPr>
          <p:nvPr>
            <p:ph type="body" sz="quarter" idx="14" hasCustomPrompt="1"/>
          </p:nvPr>
        </p:nvSpPr>
        <p:spPr>
          <a:xfrm>
            <a:off x="9426158" y="559678"/>
            <a:ext cx="1943494"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4" name="Text Placeholder 6">
            <a:extLst>
              <a:ext uri="{FF2B5EF4-FFF2-40B4-BE49-F238E27FC236}">
                <a16:creationId xmlns:a16="http://schemas.microsoft.com/office/drawing/2014/main" id="{1DFEF73A-C0FC-4A4C-8342-991CEFF532E2}"/>
              </a:ext>
            </a:extLst>
          </p:cNvPr>
          <p:cNvSpPr>
            <a:spLocks noGrp="1"/>
          </p:cNvSpPr>
          <p:nvPr>
            <p:ph type="body" sz="quarter" idx="20" hasCustomPrompt="1"/>
          </p:nvPr>
        </p:nvSpPr>
        <p:spPr>
          <a:xfrm>
            <a:off x="5161205" y="3429000"/>
            <a:ext cx="1943494" cy="2700000"/>
          </a:xfrm>
          <a:solidFill>
            <a:schemeClr val="bg1"/>
          </a:solidFill>
        </p:spPr>
        <p:txBody>
          <a:bodyPr lIns="0" tIns="1944000" rIns="0" bIns="72000" anchor="ctr"/>
          <a:lstStyle>
            <a:lvl1pPr marL="0" indent="0" algn="ctr">
              <a:buNone/>
              <a:defRPr sz="1600">
                <a:solidFill>
                  <a:schemeClr val="tx1">
                    <a:lumMod val="85000"/>
                    <a:lumOff val="15000"/>
                  </a:schemeClr>
                </a:solidFill>
              </a:defRPr>
            </a:lvl1pPr>
          </a:lstStyle>
          <a:p>
            <a:pPr lvl="0"/>
            <a:r>
              <a:rPr lang="en-US" dirty="0"/>
              <a:t>Item Description</a:t>
            </a:r>
          </a:p>
        </p:txBody>
      </p:sp>
      <p:sp>
        <p:nvSpPr>
          <p:cNvPr id="25" name="Text Placeholder 15">
            <a:extLst>
              <a:ext uri="{FF2B5EF4-FFF2-40B4-BE49-F238E27FC236}">
                <a16:creationId xmlns:a16="http://schemas.microsoft.com/office/drawing/2014/main" id="{E60572FB-0574-4BE3-9637-7CA7B5ACA8DE}"/>
              </a:ext>
            </a:extLst>
          </p:cNvPr>
          <p:cNvSpPr>
            <a:spLocks noGrp="1"/>
          </p:cNvSpPr>
          <p:nvPr>
            <p:ph type="body" sz="quarter" idx="21" hasCustomPrompt="1"/>
          </p:nvPr>
        </p:nvSpPr>
        <p:spPr>
          <a:xfrm>
            <a:off x="7293456" y="3429000"/>
            <a:ext cx="1943494"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6" name="Text Placeholder 18">
            <a:extLst>
              <a:ext uri="{FF2B5EF4-FFF2-40B4-BE49-F238E27FC236}">
                <a16:creationId xmlns:a16="http://schemas.microsoft.com/office/drawing/2014/main" id="{155E2FBC-2458-49C4-B75C-CAEAC6D9F10F}"/>
              </a:ext>
            </a:extLst>
          </p:cNvPr>
          <p:cNvSpPr>
            <a:spLocks noGrp="1"/>
          </p:cNvSpPr>
          <p:nvPr>
            <p:ph type="body" sz="quarter" idx="22" hasCustomPrompt="1"/>
          </p:nvPr>
        </p:nvSpPr>
        <p:spPr>
          <a:xfrm>
            <a:off x="9425708" y="3429000"/>
            <a:ext cx="1943494" cy="2700000"/>
          </a:xfrm>
          <a:solidFill>
            <a:schemeClr val="bg1"/>
          </a:solidFill>
        </p:spPr>
        <p:txBody>
          <a:bodyPr lIns="0" tIns="1944000" rIns="0" bIns="72000" anchor="ctr">
            <a:normAutofit/>
          </a:bodyPr>
          <a:lstStyle>
            <a:lvl1pPr marL="0" indent="0" algn="ctr">
              <a:buNone/>
              <a:defRPr sz="1600">
                <a:solidFill>
                  <a:schemeClr val="tx1">
                    <a:lumMod val="85000"/>
                    <a:lumOff val="15000"/>
                  </a:schemeClr>
                </a:solidFill>
              </a:defRPr>
            </a:lvl1pPr>
          </a:lstStyle>
          <a:p>
            <a:pPr lvl="0"/>
            <a:r>
              <a:rPr lang="en-US" dirty="0"/>
              <a:t>Item Description</a:t>
            </a:r>
          </a:p>
        </p:txBody>
      </p:sp>
      <p:sp>
        <p:nvSpPr>
          <p:cNvPr id="27" name="Picture Placeholder 22">
            <a:extLst>
              <a:ext uri="{FF2B5EF4-FFF2-40B4-BE49-F238E27FC236}">
                <a16:creationId xmlns:a16="http://schemas.microsoft.com/office/drawing/2014/main" id="{844B1DAB-161E-44A0-9E15-DA816B46A48E}"/>
              </a:ext>
            </a:extLst>
          </p:cNvPr>
          <p:cNvSpPr>
            <a:spLocks noGrp="1"/>
          </p:cNvSpPr>
          <p:nvPr>
            <p:ph type="pic" sz="quarter" idx="23" hasCustomPrompt="1"/>
          </p:nvPr>
        </p:nvSpPr>
        <p:spPr>
          <a:xfrm>
            <a:off x="5233187" y="647388"/>
            <a:ext cx="1799531"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8" name="Picture Placeholder 24">
            <a:extLst>
              <a:ext uri="{FF2B5EF4-FFF2-40B4-BE49-F238E27FC236}">
                <a16:creationId xmlns:a16="http://schemas.microsoft.com/office/drawing/2014/main" id="{8811849A-335B-47C0-980E-357EE8C4BCC2}"/>
              </a:ext>
            </a:extLst>
          </p:cNvPr>
          <p:cNvSpPr>
            <a:spLocks noGrp="1"/>
          </p:cNvSpPr>
          <p:nvPr>
            <p:ph type="pic" sz="quarter" idx="24" hasCustomPrompt="1"/>
          </p:nvPr>
        </p:nvSpPr>
        <p:spPr>
          <a:xfrm>
            <a:off x="7365662" y="647388"/>
            <a:ext cx="1799531"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29" name="Picture Placeholder 26">
            <a:extLst>
              <a:ext uri="{FF2B5EF4-FFF2-40B4-BE49-F238E27FC236}">
                <a16:creationId xmlns:a16="http://schemas.microsoft.com/office/drawing/2014/main" id="{E1254A81-6A51-429E-91AC-6B4CADA71DC5}"/>
              </a:ext>
            </a:extLst>
          </p:cNvPr>
          <p:cNvSpPr>
            <a:spLocks noGrp="1"/>
          </p:cNvSpPr>
          <p:nvPr>
            <p:ph type="pic" sz="quarter" idx="25" hasCustomPrompt="1"/>
          </p:nvPr>
        </p:nvSpPr>
        <p:spPr>
          <a:xfrm>
            <a:off x="9498139" y="647388"/>
            <a:ext cx="1799531"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0" name="Picture Placeholder 30">
            <a:extLst>
              <a:ext uri="{FF2B5EF4-FFF2-40B4-BE49-F238E27FC236}">
                <a16:creationId xmlns:a16="http://schemas.microsoft.com/office/drawing/2014/main" id="{64053090-461C-448F-9705-7FEE78A41337}"/>
              </a:ext>
            </a:extLst>
          </p:cNvPr>
          <p:cNvSpPr>
            <a:spLocks noGrp="1"/>
          </p:cNvSpPr>
          <p:nvPr>
            <p:ph type="pic" sz="quarter" idx="26" hasCustomPrompt="1"/>
          </p:nvPr>
        </p:nvSpPr>
        <p:spPr>
          <a:xfrm>
            <a:off x="5233187" y="3516711"/>
            <a:ext cx="1799531"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1" name="Picture Placeholder 32">
            <a:extLst>
              <a:ext uri="{FF2B5EF4-FFF2-40B4-BE49-F238E27FC236}">
                <a16:creationId xmlns:a16="http://schemas.microsoft.com/office/drawing/2014/main" id="{7AD2F7CB-CFE4-4C72-864A-D00C1CEAA23D}"/>
              </a:ext>
            </a:extLst>
          </p:cNvPr>
          <p:cNvSpPr>
            <a:spLocks noGrp="1"/>
          </p:cNvSpPr>
          <p:nvPr>
            <p:ph type="pic" sz="quarter" idx="27" hasCustomPrompt="1"/>
          </p:nvPr>
        </p:nvSpPr>
        <p:spPr>
          <a:xfrm>
            <a:off x="7365662" y="3516711"/>
            <a:ext cx="1799531"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
        <p:nvSpPr>
          <p:cNvPr id="32" name="Picture Placeholder 34">
            <a:extLst>
              <a:ext uri="{FF2B5EF4-FFF2-40B4-BE49-F238E27FC236}">
                <a16:creationId xmlns:a16="http://schemas.microsoft.com/office/drawing/2014/main" id="{CCA07CA3-C8D4-41EA-A0FB-74E1A4770398}"/>
              </a:ext>
            </a:extLst>
          </p:cNvPr>
          <p:cNvSpPr>
            <a:spLocks noGrp="1"/>
          </p:cNvSpPr>
          <p:nvPr>
            <p:ph type="pic" sz="quarter" idx="28" hasCustomPrompt="1"/>
          </p:nvPr>
        </p:nvSpPr>
        <p:spPr>
          <a:xfrm>
            <a:off x="9497689" y="3516711"/>
            <a:ext cx="1799531" cy="1800000"/>
          </a:xfrm>
          <a:prstGeom prst="rect">
            <a:avLst/>
          </a:prstGeom>
          <a:solidFill>
            <a:schemeClr val="bg1">
              <a:lumMod val="95000"/>
            </a:schemeClr>
          </a:solidFill>
        </p:spPr>
        <p:txBody>
          <a:bodyPr anchor="ctr">
            <a:normAutofit/>
          </a:bodyPr>
          <a:lstStyle>
            <a:lvl1pPr marL="0" indent="0" algn="ctr">
              <a:buNone/>
              <a:defRPr sz="1200" i="1">
                <a:solidFill>
                  <a:schemeClr val="tx1">
                    <a:lumMod val="85000"/>
                    <a:lumOff val="15000"/>
                  </a:schemeClr>
                </a:solidFill>
              </a:defRPr>
            </a:lvl1pPr>
          </a:lstStyle>
          <a:p>
            <a:r>
              <a:rPr lang="en-ZA" dirty="0"/>
              <a:t>Insert Icon / Picture</a:t>
            </a:r>
          </a:p>
        </p:txBody>
      </p:sp>
    </p:spTree>
    <p:extLst>
      <p:ext uri="{BB962C8B-B14F-4D97-AF65-F5344CB8AC3E}">
        <p14:creationId xmlns:p14="http://schemas.microsoft.com/office/powerpoint/2010/main" val="252964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0942" y="-1"/>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1"/>
          <p:cNvSpPr>
            <a:spLocks noGrp="1"/>
          </p:cNvSpPr>
          <p:nvPr>
            <p:ph type="ctrTitle"/>
          </p:nvPr>
        </p:nvSpPr>
        <p:spPr>
          <a:xfrm>
            <a:off x="5746160" y="1264198"/>
            <a:ext cx="5669010" cy="4268965"/>
          </a:xfrm>
        </p:spPr>
        <p:txBody>
          <a:bodyPr anchor="ctr">
            <a:normAutofit/>
          </a:bodyPr>
          <a:lstStyle>
            <a:lvl1pPr algn="l">
              <a:lnSpc>
                <a:spcPct val="85000"/>
              </a:lnSpc>
              <a:defRPr sz="5998" cap="none"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67492" y="4151086"/>
            <a:ext cx="4632599" cy="1591181"/>
          </a:xfrm>
        </p:spPr>
        <p:txBody>
          <a:bodyPr anchor="b">
            <a:noAutofit/>
          </a:bodyPr>
          <a:lstStyle>
            <a:lvl1pPr marL="0" indent="0" algn="r">
              <a:lnSpc>
                <a:spcPct val="100000"/>
              </a:lnSpc>
              <a:spcBef>
                <a:spcPts val="0"/>
              </a:spcBef>
              <a:buNone/>
              <a:defRPr sz="2299" b="0" i="1"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cxnSp>
        <p:nvCxnSpPr>
          <p:cNvPr id="9" name="Straight Connector 8" title="Verticle Rule Line"/>
          <p:cNvCxnSpPr>
            <a:cxnSpLocks/>
          </p:cNvCxnSpPr>
          <p:nvPr/>
        </p:nvCxnSpPr>
        <p:spPr>
          <a:xfrm>
            <a:off x="5523124"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5449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0942" y="1393748"/>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166" y="2571723"/>
            <a:ext cx="8294493" cy="3286153"/>
          </a:xfrm>
        </p:spPr>
        <p:txBody>
          <a:bodyPr anchor="t">
            <a:normAutofit/>
          </a:bodyPr>
          <a:lstStyle>
            <a:lvl1pPr>
              <a:lnSpc>
                <a:spcPct val="85000"/>
              </a:lnSpc>
              <a:defRPr sz="7698" cap="none"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166" y="1393748"/>
            <a:ext cx="8399241" cy="819150"/>
          </a:xfrm>
        </p:spPr>
        <p:txBody>
          <a:bodyPr anchor="ctr">
            <a:normAutofit/>
          </a:bodyPr>
          <a:lstStyle>
            <a:lvl1pPr marL="0" indent="0" algn="r">
              <a:lnSpc>
                <a:spcPct val="113000"/>
              </a:lnSpc>
              <a:spcBef>
                <a:spcPts val="0"/>
              </a:spcBef>
              <a:buNone/>
              <a:defRPr sz="1999" b="0" i="1" baseline="0">
                <a:solidFill>
                  <a:schemeClr val="tx1">
                    <a:lumMod val="85000"/>
                    <a:lumOff val="1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0678" y="6314440"/>
            <a:ext cx="1596206" cy="365125"/>
          </a:xfrm>
        </p:spPr>
        <p:txBody>
          <a:bodyPr/>
          <a:lstStyle>
            <a:lvl1pPr>
              <a:defRPr sz="1200">
                <a:solidFill>
                  <a:schemeClr val="tx1">
                    <a:lumMod val="85000"/>
                    <a:lumOff val="15000"/>
                  </a:schemeClr>
                </a:solidFill>
              </a:defRPr>
            </a:lvl1pPr>
          </a:lstStyle>
          <a:p>
            <a:fld id="{529964A5-3468-3F49-AD7A-0CF5EB762F89}" type="datetime1">
              <a:rPr lang="en-US" smtClean="0"/>
              <a:t>3/29/2026</a:t>
            </a:fld>
            <a:endParaRPr lang="en-ZA"/>
          </a:p>
        </p:txBody>
      </p:sp>
      <p:sp>
        <p:nvSpPr>
          <p:cNvPr id="5" name="Footer Placeholder 4"/>
          <p:cNvSpPr>
            <a:spLocks noGrp="1"/>
          </p:cNvSpPr>
          <p:nvPr>
            <p:ph type="ftr" sz="quarter" idx="11"/>
          </p:nvPr>
        </p:nvSpPr>
        <p:spPr>
          <a:xfrm>
            <a:off x="1947166" y="6314441"/>
            <a:ext cx="6478538" cy="365125"/>
          </a:xfrm>
        </p:spPr>
        <p:txBody>
          <a:bodyPr/>
          <a:lstStyle>
            <a:lvl1pPr>
              <a:defRPr b="0">
                <a:solidFill>
                  <a:schemeClr val="tx1">
                    <a:lumMod val="85000"/>
                    <a:lumOff val="15000"/>
                  </a:schemeClr>
                </a:solidFill>
              </a:defRPr>
            </a:lvl1pPr>
          </a:lstStyle>
          <a:p>
            <a:endParaRPr lang="en-ZA"/>
          </a:p>
        </p:txBody>
      </p:sp>
      <p:sp>
        <p:nvSpPr>
          <p:cNvPr id="6" name="Slide Number Placeholder 5"/>
          <p:cNvSpPr>
            <a:spLocks noGrp="1"/>
          </p:cNvSpPr>
          <p:nvPr>
            <p:ph type="sldNum" sz="quarter" idx="12"/>
          </p:nvPr>
        </p:nvSpPr>
        <p:spPr>
          <a:xfrm>
            <a:off x="11780942" y="1620761"/>
            <a:ext cx="407882" cy="365125"/>
          </a:xfrm>
        </p:spPr>
        <p:txBody>
          <a:bodyPr/>
          <a:lstStyle>
            <a:lvl1pPr>
              <a:defRPr>
                <a:solidFill>
                  <a:schemeClr val="bg2"/>
                </a:solidFill>
              </a:defRPr>
            </a:lvl1pPr>
          </a:lstStyle>
          <a:p>
            <a:fld id="{13D2E340-0663-474B-992C-9192B5C45E57}" type="slidenum">
              <a:rPr lang="en-ZA" smtClean="0"/>
              <a:t>‹#›</a:t>
            </a:fld>
            <a:endParaRPr lang="en-ZA"/>
          </a:p>
        </p:txBody>
      </p:sp>
      <p:cxnSp>
        <p:nvCxnSpPr>
          <p:cNvPr id="10" name="Straight Connector 9" title="Horizontal Rule Line"/>
          <p:cNvCxnSpPr/>
          <p:nvPr/>
        </p:nvCxnSpPr>
        <p:spPr>
          <a:xfrm flipH="1">
            <a:off x="1" y="6178167"/>
            <a:ext cx="1024165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237052"/>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492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799"/>
          </a:p>
        </p:txBody>
      </p:sp>
      <p:sp>
        <p:nvSpPr>
          <p:cNvPr id="2" name="Title 1"/>
          <p:cNvSpPr>
            <a:spLocks noGrp="1"/>
          </p:cNvSpPr>
          <p:nvPr>
            <p:ph type="title"/>
          </p:nvPr>
        </p:nvSpPr>
        <p:spPr>
          <a:xfrm>
            <a:off x="761801" y="559678"/>
            <a:ext cx="3832908" cy="2221622"/>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smtClean="0"/>
              <a:t>3/29/2026</a:t>
            </a:fld>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1802" y="2895601"/>
            <a:ext cx="3841549" cy="2855913"/>
          </a:xfrm>
        </p:spPr>
        <p:txBody>
          <a:bodyPr/>
          <a:lstStyle>
            <a:lvl1pPr marL="0" indent="0" algn="r">
              <a:buNone/>
              <a:defRPr>
                <a:solidFill>
                  <a:schemeClr val="bg1"/>
                </a:solidFill>
              </a:defRPr>
            </a:lvl1pPr>
            <a:lvl2pPr marL="402215" indent="0" algn="r">
              <a:buNone/>
              <a:defRPr/>
            </a:lvl2pPr>
            <a:lvl3pPr marL="859278" indent="0" algn="r">
              <a:buNone/>
              <a:defRPr/>
            </a:lvl3pPr>
            <a:lvl4pPr marL="1316341" indent="0" algn="r">
              <a:buNone/>
              <a:defRPr/>
            </a:lvl4pPr>
            <a:lvl5pPr marL="1773404"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46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FBC751F3-ABD6-4995-8494-4932D12ACE1B}"/>
              </a:ext>
            </a:extLst>
          </p:cNvPr>
          <p:cNvSpPr>
            <a:spLocks noGrp="1"/>
          </p:cNvSpPr>
          <p:nvPr>
            <p:ph sz="quarter" idx="19"/>
          </p:nvPr>
        </p:nvSpPr>
        <p:spPr>
          <a:xfrm>
            <a:off x="5324677" y="559679"/>
            <a:ext cx="6102347" cy="51918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53471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492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799"/>
          </a:p>
        </p:txBody>
      </p:sp>
      <p:sp>
        <p:nvSpPr>
          <p:cNvPr id="2" name="Title 1"/>
          <p:cNvSpPr>
            <a:spLocks noGrp="1"/>
          </p:cNvSpPr>
          <p:nvPr>
            <p:ph type="title"/>
          </p:nvPr>
        </p:nvSpPr>
        <p:spPr>
          <a:xfrm>
            <a:off x="761801" y="559678"/>
            <a:ext cx="3832908" cy="2221622"/>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smtClean="0"/>
              <a:t>3/29/2026</a:t>
            </a:fld>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sp>
        <p:nvSpPr>
          <p:cNvPr id="20" name="Text Placeholder 19">
            <a:extLst>
              <a:ext uri="{FF2B5EF4-FFF2-40B4-BE49-F238E27FC236}">
                <a16:creationId xmlns:a16="http://schemas.microsoft.com/office/drawing/2014/main" id="{66A1A72B-59FA-4D91-8267-669EAAD44565}"/>
              </a:ext>
            </a:extLst>
          </p:cNvPr>
          <p:cNvSpPr>
            <a:spLocks noGrp="1"/>
          </p:cNvSpPr>
          <p:nvPr>
            <p:ph type="body" sz="quarter" idx="18" hasCustomPrompt="1"/>
          </p:nvPr>
        </p:nvSpPr>
        <p:spPr>
          <a:xfrm>
            <a:off x="761802" y="2895601"/>
            <a:ext cx="3841549" cy="2855913"/>
          </a:xfrm>
        </p:spPr>
        <p:txBody>
          <a:bodyPr/>
          <a:lstStyle>
            <a:lvl1pPr marL="0" indent="0" algn="r">
              <a:buNone/>
              <a:defRPr>
                <a:solidFill>
                  <a:schemeClr val="bg1"/>
                </a:solidFill>
              </a:defRPr>
            </a:lvl1pPr>
            <a:lvl2pPr marL="402215" indent="0" algn="r">
              <a:buNone/>
              <a:defRPr/>
            </a:lvl2pPr>
            <a:lvl3pPr marL="859278" indent="0" algn="r">
              <a:buNone/>
              <a:defRPr/>
            </a:lvl3pPr>
            <a:lvl4pPr marL="1316341" indent="0" algn="r">
              <a:buNone/>
              <a:defRPr/>
            </a:lvl4pPr>
            <a:lvl5pPr marL="1773404" indent="0" algn="r">
              <a:buNone/>
              <a:defRPr/>
            </a:lvl5pPr>
          </a:lstStyle>
          <a:p>
            <a:pPr lvl="0"/>
            <a:r>
              <a:rPr lang="en-US" dirty="0"/>
              <a:t>Place your subtitle here</a:t>
            </a:r>
            <a:endParaRPr lang="en-ZA" dirty="0"/>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46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466EC8C-C8BE-4149-A684-18CFF4574C18}"/>
              </a:ext>
            </a:extLst>
          </p:cNvPr>
          <p:cNvSpPr>
            <a:spLocks noGrp="1"/>
          </p:cNvSpPr>
          <p:nvPr>
            <p:ph type="pic" sz="quarter" idx="19"/>
          </p:nvPr>
        </p:nvSpPr>
        <p:spPr>
          <a:xfrm>
            <a:off x="5296108" y="559679"/>
            <a:ext cx="6130915" cy="5191835"/>
          </a:xfr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27898038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C1126B-4E27-49D1-926A-A5CDC562C77C}"/>
              </a:ext>
            </a:extLst>
          </p:cNvPr>
          <p:cNvSpPr/>
          <p:nvPr userDrawn="1"/>
        </p:nvSpPr>
        <p:spPr>
          <a:xfrm>
            <a:off x="0" y="0"/>
            <a:ext cx="489492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799"/>
          </a:p>
        </p:txBody>
      </p:sp>
      <p:sp>
        <p:nvSpPr>
          <p:cNvPr id="2" name="Title 1"/>
          <p:cNvSpPr>
            <a:spLocks noGrp="1"/>
          </p:cNvSpPr>
          <p:nvPr>
            <p:ph type="title"/>
          </p:nvPr>
        </p:nvSpPr>
        <p:spPr>
          <a:xfrm>
            <a:off x="761801" y="559678"/>
            <a:ext cx="3832908" cy="5274923"/>
          </a:xfrm>
        </p:spPr>
        <p:txBody>
          <a:bodyPr anchor="b"/>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471D0754-1959-7F4F-A198-3F4710E170D8}" type="datetime1">
              <a:rPr lang="en-US" smtClean="0"/>
              <a:t>3/29/2026</a:t>
            </a:fld>
            <a:endParaRPr lang="en-ZA"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ZA"/>
          </a:p>
        </p:txBody>
      </p:sp>
      <p:sp>
        <p:nvSpPr>
          <p:cNvPr id="6" name="Slide Number Placeholder 5"/>
          <p:cNvSpPr>
            <a:spLocks noGrp="1"/>
          </p:cNvSpPr>
          <p:nvPr>
            <p:ph type="sldNum" sz="quarter" idx="12"/>
          </p:nvPr>
        </p:nvSpPr>
        <p:spPr/>
        <p:txBody>
          <a:bodyPr/>
          <a:lstStyle/>
          <a:p>
            <a:fld id="{13D2E340-0663-474B-992C-9192B5C45E57}" type="slidenum">
              <a:rPr lang="en-ZA" smtClean="0"/>
              <a:t>‹#›</a:t>
            </a:fld>
            <a:endParaRPr lang="en-ZA"/>
          </a:p>
        </p:txBody>
      </p:sp>
      <p:cxnSp>
        <p:nvCxnSpPr>
          <p:cNvPr id="21" name="Straight Connector 20" title="Horizontal Rule Line">
            <a:extLst>
              <a:ext uri="{FF2B5EF4-FFF2-40B4-BE49-F238E27FC236}">
                <a16:creationId xmlns:a16="http://schemas.microsoft.com/office/drawing/2014/main" id="{D75086F1-E157-4A98-93DB-478F34A1158E}"/>
              </a:ext>
            </a:extLst>
          </p:cNvPr>
          <p:cNvCxnSpPr/>
          <p:nvPr userDrawn="1"/>
        </p:nvCxnSpPr>
        <p:spPr>
          <a:xfrm>
            <a:off x="0" y="6199730"/>
            <a:ext cx="449462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889D34E-DF9E-41B7-A5EC-B9D63999B3D0}"/>
              </a:ext>
            </a:extLst>
          </p:cNvPr>
          <p:cNvSpPr>
            <a:spLocks noGrp="1"/>
          </p:cNvSpPr>
          <p:nvPr>
            <p:ph idx="1"/>
          </p:nvPr>
        </p:nvSpPr>
        <p:spPr>
          <a:xfrm>
            <a:off x="5180250" y="559679"/>
            <a:ext cx="6170593" cy="56172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28945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0251" y="540628"/>
            <a:ext cx="6246773"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0251" y="3712467"/>
            <a:ext cx="6246773"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16E73E-FB98-2A42-974A-9CD83D46C100}" type="datetime1">
              <a:rPr lang="en-US" smtClean="0"/>
              <a:t>3/29/2026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13D2E340-0663-474B-992C-9192B5C45E57}" type="slidenum">
              <a:rPr lang="en-ZA" smtClean="0"/>
              <a:t>‹#›</a:t>
            </a:fld>
            <a:endParaRPr lang="en-ZA"/>
          </a:p>
        </p:txBody>
      </p:sp>
    </p:spTree>
    <p:extLst>
      <p:ext uri="{BB962C8B-B14F-4D97-AF65-F5344CB8AC3E}">
        <p14:creationId xmlns:p14="http://schemas.microsoft.com/office/powerpoint/2010/main" val="20130951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1802" y="557784"/>
            <a:ext cx="3830338"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0250" y="558065"/>
            <a:ext cx="6243726" cy="914400"/>
          </a:xfrm>
        </p:spPr>
        <p:txBody>
          <a:bodyPr anchor="b">
            <a:normAutofit/>
          </a:bodyPr>
          <a:lstStyle>
            <a:lvl1pPr marL="0" indent="0">
              <a:lnSpc>
                <a:spcPct val="113000"/>
              </a:lnSpc>
              <a:spcBef>
                <a:spcPts val="0"/>
              </a:spcBef>
              <a:buNone/>
              <a:defRPr sz="2399" b="0" i="1" baseline="0">
                <a:solidFill>
                  <a:schemeClr val="tx1">
                    <a:lumMod val="85000"/>
                    <a:lumOff val="1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5180250" y="1526671"/>
            <a:ext cx="6243726"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0251" y="3700826"/>
            <a:ext cx="6246773" cy="914400"/>
          </a:xfrm>
        </p:spPr>
        <p:txBody>
          <a:bodyPr anchor="b">
            <a:normAutofit/>
          </a:bodyPr>
          <a:lstStyle>
            <a:lvl1pPr marL="0" indent="0">
              <a:buNone/>
              <a:defRPr sz="2399" b="0" i="1" baseline="0">
                <a:solidFill>
                  <a:schemeClr val="tx1">
                    <a:lumMod val="85000"/>
                    <a:lumOff val="1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5180250" y="4669432"/>
            <a:ext cx="6243726"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A115EF-7A83-9842-815E-554E5DEB63CD}" type="datetime1">
              <a:rPr lang="en-US" smtClean="0"/>
              <a:t>3/29/2026</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13D2E340-0663-474B-992C-9192B5C45E57}" type="slidenum">
              <a:rPr lang="en-ZA" smtClean="0"/>
              <a:t>‹#›</a:t>
            </a:fld>
            <a:endParaRPr lang="en-ZA"/>
          </a:p>
        </p:txBody>
      </p:sp>
    </p:spTree>
    <p:extLst>
      <p:ext uri="{BB962C8B-B14F-4D97-AF65-F5344CB8AC3E}">
        <p14:creationId xmlns:p14="http://schemas.microsoft.com/office/powerpoint/2010/main" val="2458754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E097A0-4000-B744-87D8-18F42A934248}" type="datetime1">
              <a:rPr lang="en-US" smtClean="0"/>
              <a:t>3/29/2026</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13D2E340-0663-474B-992C-9192B5C45E57}" type="slidenum">
              <a:rPr lang="en-ZA" smtClean="0"/>
              <a:t>‹#›</a:t>
            </a:fld>
            <a:endParaRPr lang="en-ZA"/>
          </a:p>
        </p:txBody>
      </p:sp>
    </p:spTree>
    <p:extLst>
      <p:ext uri="{BB962C8B-B14F-4D97-AF65-F5344CB8AC3E}">
        <p14:creationId xmlns:p14="http://schemas.microsoft.com/office/powerpoint/2010/main" val="5274045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74EA9-4639-9B48-9E98-70455404EF00}" type="datetime1">
              <a:rPr lang="en-US" smtClean="0"/>
              <a:t>3/29/2026</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13D2E340-0663-474B-992C-9192B5C45E57}" type="slidenum">
              <a:rPr lang="en-ZA" smtClean="0"/>
              <a:t>‹#›</a:t>
            </a:fld>
            <a:endParaRPr lang="en-ZA"/>
          </a:p>
        </p:txBody>
      </p:sp>
    </p:spTree>
    <p:extLst>
      <p:ext uri="{BB962C8B-B14F-4D97-AF65-F5344CB8AC3E}">
        <p14:creationId xmlns:p14="http://schemas.microsoft.com/office/powerpoint/2010/main" val="1699298775"/>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0EB772-D5CE-4B80-8A87-37596F22575E}"/>
              </a:ext>
            </a:extLst>
          </p:cNvPr>
          <p:cNvSpPr>
            <a:spLocks noGrp="1"/>
          </p:cNvSpPr>
          <p:nvPr>
            <p:ph/>
          </p:nvPr>
        </p:nvSpPr>
        <p:spPr>
          <a:xfrm>
            <a:off x="609441" y="292100"/>
            <a:ext cx="10969943" cy="572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4EDC622-299F-4ED1-A7CB-9E8E8B31C408}"/>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9D4F704-CAAB-4810-B874-6F43BEF28354}"/>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B63EA3B-41A3-457D-A68B-46542A84337A}"/>
              </a:ext>
            </a:extLst>
          </p:cNvPr>
          <p:cNvSpPr>
            <a:spLocks noGrp="1"/>
          </p:cNvSpPr>
          <p:nvPr>
            <p:ph type="sldNum" sz="quarter" idx="12"/>
          </p:nvPr>
        </p:nvSpPr>
        <p:spPr>
          <a:xfrm>
            <a:off x="8735325" y="6245225"/>
            <a:ext cx="2844059" cy="476250"/>
          </a:xfrm>
        </p:spPr>
        <p:txBody>
          <a:bodyPr/>
          <a:lstStyle>
            <a:lvl1pPr>
              <a:defRPr/>
            </a:lvl1pPr>
          </a:lstStyle>
          <a:p>
            <a:fld id="{D7E835D4-E8AD-4A19-A76E-D3B850B2FC64}" type="slidenum">
              <a:rPr lang="en-US" altLang="en-US"/>
              <a:pPr/>
              <a:t>‹#›</a:t>
            </a:fld>
            <a:endParaRPr lang="en-US" altLang="en-US"/>
          </a:p>
        </p:txBody>
      </p:sp>
    </p:spTree>
    <p:extLst>
      <p:ext uri="{BB962C8B-B14F-4D97-AF65-F5344CB8AC3E}">
        <p14:creationId xmlns:p14="http://schemas.microsoft.com/office/powerpoint/2010/main" val="1000911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CLASSICAL LITERATURE</a:t>
            </a:r>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56A02E5-0CB7-368D-F460-5D6261596E9C}"/>
              </a:ext>
            </a:extLst>
          </p:cNvPr>
          <p:cNvGrpSpPr>
            <a:grpSpLocks/>
          </p:cNvGrpSpPr>
          <p:nvPr/>
        </p:nvGrpSpPr>
        <p:grpSpPr bwMode="auto">
          <a:xfrm>
            <a:off x="5065981" y="1789114"/>
            <a:ext cx="7118612" cy="5056187"/>
            <a:chOff x="2394" y="1127"/>
            <a:chExt cx="3364" cy="3185"/>
          </a:xfrm>
        </p:grpSpPr>
        <p:sp>
          <p:nvSpPr>
            <p:cNvPr id="3" name="Rectangle 3">
              <a:extLst>
                <a:ext uri="{FF2B5EF4-FFF2-40B4-BE49-F238E27FC236}">
                  <a16:creationId xmlns:a16="http://schemas.microsoft.com/office/drawing/2014/main" id="{8A8A2F26-A888-E0DC-7E5B-4BBC8513CB89}"/>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4" name="Oval 4">
              <a:extLst>
                <a:ext uri="{FF2B5EF4-FFF2-40B4-BE49-F238E27FC236}">
                  <a16:creationId xmlns:a16="http://schemas.microsoft.com/office/drawing/2014/main" id="{B5438B04-75F9-DA14-6550-56865A9D2417}"/>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5" name="Rectangle 5">
              <a:extLst>
                <a:ext uri="{FF2B5EF4-FFF2-40B4-BE49-F238E27FC236}">
                  <a16:creationId xmlns:a16="http://schemas.microsoft.com/office/drawing/2014/main" id="{3CF1316F-3237-5F3D-D094-C7755B613011}"/>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2E7144FB-27E7-2018-F045-AF5393A56D50}"/>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7" name="Rectangle 7">
              <a:extLst>
                <a:ext uri="{FF2B5EF4-FFF2-40B4-BE49-F238E27FC236}">
                  <a16:creationId xmlns:a16="http://schemas.microsoft.com/office/drawing/2014/main" id="{4D205839-AA54-3A4F-7B2B-46F94F453B4E}"/>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8" name="Rectangle 8">
              <a:extLst>
                <a:ext uri="{FF2B5EF4-FFF2-40B4-BE49-F238E27FC236}">
                  <a16:creationId xmlns:a16="http://schemas.microsoft.com/office/drawing/2014/main" id="{86D65F87-0917-F5E1-69F6-2B114A2BC7A4}"/>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9" name="Rectangle 9">
              <a:extLst>
                <a:ext uri="{FF2B5EF4-FFF2-40B4-BE49-F238E27FC236}">
                  <a16:creationId xmlns:a16="http://schemas.microsoft.com/office/drawing/2014/main" id="{10B07431-849F-A20B-C185-9B5AC8D8E73C}"/>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0" name="Rectangle 10">
              <a:extLst>
                <a:ext uri="{FF2B5EF4-FFF2-40B4-BE49-F238E27FC236}">
                  <a16:creationId xmlns:a16="http://schemas.microsoft.com/office/drawing/2014/main" id="{AD0B58C4-6CD5-1CCE-E3EB-F18E2E7AE0ED}"/>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1" name="Rectangle 11">
              <a:extLst>
                <a:ext uri="{FF2B5EF4-FFF2-40B4-BE49-F238E27FC236}">
                  <a16:creationId xmlns:a16="http://schemas.microsoft.com/office/drawing/2014/main" id="{1D2FDFD0-8226-2812-EC84-400B6E0FC766}"/>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2" name="Freeform 12">
              <a:extLst>
                <a:ext uri="{FF2B5EF4-FFF2-40B4-BE49-F238E27FC236}">
                  <a16:creationId xmlns:a16="http://schemas.microsoft.com/office/drawing/2014/main" id="{729EA257-276E-CD79-62A9-531A7B6133FB}"/>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 name="Freeform 13">
              <a:extLst>
                <a:ext uri="{FF2B5EF4-FFF2-40B4-BE49-F238E27FC236}">
                  <a16:creationId xmlns:a16="http://schemas.microsoft.com/office/drawing/2014/main" id="{D9856B2D-FF8F-330A-D42C-10FFDE7558FF}"/>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4" name="Freeform 14">
              <a:extLst>
                <a:ext uri="{FF2B5EF4-FFF2-40B4-BE49-F238E27FC236}">
                  <a16:creationId xmlns:a16="http://schemas.microsoft.com/office/drawing/2014/main" id="{2EE23329-5908-C8B8-09D2-EF53D93E2B70}"/>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5" name="Freeform 15">
              <a:extLst>
                <a:ext uri="{FF2B5EF4-FFF2-40B4-BE49-F238E27FC236}">
                  <a16:creationId xmlns:a16="http://schemas.microsoft.com/office/drawing/2014/main" id="{F4FA944D-9BE4-8F7F-5D99-5A870806570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6" name="Freeform 16">
              <a:extLst>
                <a:ext uri="{FF2B5EF4-FFF2-40B4-BE49-F238E27FC236}">
                  <a16:creationId xmlns:a16="http://schemas.microsoft.com/office/drawing/2014/main" id="{5B323EB6-DA6E-E9D6-5DA9-83BC7A6ECE33}"/>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7" name="Freeform 17">
              <a:extLst>
                <a:ext uri="{FF2B5EF4-FFF2-40B4-BE49-F238E27FC236}">
                  <a16:creationId xmlns:a16="http://schemas.microsoft.com/office/drawing/2014/main" id="{516F961F-6C58-7512-B76B-43D0957323F4}"/>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8" name="Freeform 18">
              <a:extLst>
                <a:ext uri="{FF2B5EF4-FFF2-40B4-BE49-F238E27FC236}">
                  <a16:creationId xmlns:a16="http://schemas.microsoft.com/office/drawing/2014/main" id="{8B7E5574-F878-3207-2528-4C60C900E5CD}"/>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9" name="Freeform 19">
              <a:extLst>
                <a:ext uri="{FF2B5EF4-FFF2-40B4-BE49-F238E27FC236}">
                  <a16:creationId xmlns:a16="http://schemas.microsoft.com/office/drawing/2014/main" id="{A5557513-420D-8212-D2FB-7A06C58D175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0" name="Freeform 20">
              <a:extLst>
                <a:ext uri="{FF2B5EF4-FFF2-40B4-BE49-F238E27FC236}">
                  <a16:creationId xmlns:a16="http://schemas.microsoft.com/office/drawing/2014/main" id="{B3C8F041-5A1F-34A5-E980-B4A58D80AD2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1" name="Freeform 21">
              <a:extLst>
                <a:ext uri="{FF2B5EF4-FFF2-40B4-BE49-F238E27FC236}">
                  <a16:creationId xmlns:a16="http://schemas.microsoft.com/office/drawing/2014/main" id="{8C959799-3476-58AC-BAE1-2E1116F26E2E}"/>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2" name="Freeform 22">
              <a:extLst>
                <a:ext uri="{FF2B5EF4-FFF2-40B4-BE49-F238E27FC236}">
                  <a16:creationId xmlns:a16="http://schemas.microsoft.com/office/drawing/2014/main" id="{5DAD2B73-9201-A2BA-97B7-2AACD12988E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3" name="Freeform 23">
              <a:extLst>
                <a:ext uri="{FF2B5EF4-FFF2-40B4-BE49-F238E27FC236}">
                  <a16:creationId xmlns:a16="http://schemas.microsoft.com/office/drawing/2014/main" id="{15988C5A-3719-F7B4-56FF-3AFA1BD576E5}"/>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24" name="Freeform 24">
              <a:extLst>
                <a:ext uri="{FF2B5EF4-FFF2-40B4-BE49-F238E27FC236}">
                  <a16:creationId xmlns:a16="http://schemas.microsoft.com/office/drawing/2014/main" id="{CCB80037-8B9D-071A-8986-B4B56271EC0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5" name="Freeform 25">
              <a:extLst>
                <a:ext uri="{FF2B5EF4-FFF2-40B4-BE49-F238E27FC236}">
                  <a16:creationId xmlns:a16="http://schemas.microsoft.com/office/drawing/2014/main" id="{22781951-F59F-BEF2-B6E6-77194E4DD1FA}"/>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6" name="Freeform 26">
              <a:extLst>
                <a:ext uri="{FF2B5EF4-FFF2-40B4-BE49-F238E27FC236}">
                  <a16:creationId xmlns:a16="http://schemas.microsoft.com/office/drawing/2014/main" id="{3CA50621-158A-3D7F-F272-1922AC388314}"/>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27" name="Oval 27">
              <a:extLst>
                <a:ext uri="{FF2B5EF4-FFF2-40B4-BE49-F238E27FC236}">
                  <a16:creationId xmlns:a16="http://schemas.microsoft.com/office/drawing/2014/main" id="{89446DD9-B208-34C3-48AF-F494D2B476F1}"/>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28" name="Oval 28">
              <a:extLst>
                <a:ext uri="{FF2B5EF4-FFF2-40B4-BE49-F238E27FC236}">
                  <a16:creationId xmlns:a16="http://schemas.microsoft.com/office/drawing/2014/main" id="{11F773BC-3B46-A589-FDAD-7B3842842AA7}"/>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29" name="Oval 29">
              <a:extLst>
                <a:ext uri="{FF2B5EF4-FFF2-40B4-BE49-F238E27FC236}">
                  <a16:creationId xmlns:a16="http://schemas.microsoft.com/office/drawing/2014/main" id="{4A30D99B-2F8E-7ABB-6444-5C8380C043DA}"/>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E935C71F-CEA6-34EF-882E-A449E7E4FB9B}"/>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1" name="Freeform 31">
              <a:extLst>
                <a:ext uri="{FF2B5EF4-FFF2-40B4-BE49-F238E27FC236}">
                  <a16:creationId xmlns:a16="http://schemas.microsoft.com/office/drawing/2014/main" id="{4A168BD0-315E-9F78-296C-E630E3E5C77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32" name="Rectangle 32">
              <a:extLst>
                <a:ext uri="{FF2B5EF4-FFF2-40B4-BE49-F238E27FC236}">
                  <a16:creationId xmlns:a16="http://schemas.microsoft.com/office/drawing/2014/main" id="{FC3AD6F9-479C-6549-E10F-314180E1F848}"/>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33" name="Rectangle 33">
              <a:extLst>
                <a:ext uri="{FF2B5EF4-FFF2-40B4-BE49-F238E27FC236}">
                  <a16:creationId xmlns:a16="http://schemas.microsoft.com/office/drawing/2014/main" id="{5585549A-353F-3275-2873-6AB5BEA4B182}"/>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4" name="AutoShape 34">
              <a:extLst>
                <a:ext uri="{FF2B5EF4-FFF2-40B4-BE49-F238E27FC236}">
                  <a16:creationId xmlns:a16="http://schemas.microsoft.com/office/drawing/2014/main" id="{63CAE121-3689-2EC0-ACB9-C751FA065F2B}"/>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40B1C25F-0A3D-01F6-63BD-75E34D501F77}"/>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36" name="Freeform 36">
              <a:extLst>
                <a:ext uri="{FF2B5EF4-FFF2-40B4-BE49-F238E27FC236}">
                  <a16:creationId xmlns:a16="http://schemas.microsoft.com/office/drawing/2014/main" id="{96F69710-2426-833B-FC69-22D58EC44706}"/>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4375" name="Rectangle 39"/>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37" name="Rectangle 37">
            <a:extLst>
              <a:ext uri="{FF2B5EF4-FFF2-40B4-BE49-F238E27FC236}">
                <a16:creationId xmlns:a16="http://schemas.microsoft.com/office/drawing/2014/main" id="{3AE5DB05-EDF3-D132-0B50-4DC29CAA661F}"/>
              </a:ext>
            </a:extLst>
          </p:cNvPr>
          <p:cNvSpPr>
            <a:spLocks noGrp="1" noChangeArrowheads="1"/>
          </p:cNvSpPr>
          <p:nvPr>
            <p:ph type="dt" sz="half" idx="10"/>
          </p:nvPr>
        </p:nvSpPr>
        <p:spPr/>
        <p:txBody>
          <a:bodyPr/>
          <a:lstStyle>
            <a:lvl1pPr>
              <a:defRPr/>
            </a:lvl1pPr>
          </a:lstStyle>
          <a:p>
            <a:pPr>
              <a:defRPr/>
            </a:pPr>
            <a:endParaRPr lang="en-US" altLang="en-US"/>
          </a:p>
        </p:txBody>
      </p:sp>
      <p:sp>
        <p:nvSpPr>
          <p:cNvPr id="38" name="Rectangle 38">
            <a:extLst>
              <a:ext uri="{FF2B5EF4-FFF2-40B4-BE49-F238E27FC236}">
                <a16:creationId xmlns:a16="http://schemas.microsoft.com/office/drawing/2014/main" id="{1CF09FB8-7266-8D7B-58CD-DC53B631091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39" name="Rectangle 41">
            <a:extLst>
              <a:ext uri="{FF2B5EF4-FFF2-40B4-BE49-F238E27FC236}">
                <a16:creationId xmlns:a16="http://schemas.microsoft.com/office/drawing/2014/main" id="{5729B181-6840-1B5A-E61C-A5B04E1EEA52}"/>
              </a:ext>
            </a:extLst>
          </p:cNvPr>
          <p:cNvSpPr>
            <a:spLocks noGrp="1" noChangeArrowheads="1"/>
          </p:cNvSpPr>
          <p:nvPr>
            <p:ph type="sldNum" sz="quarter" idx="12"/>
          </p:nvPr>
        </p:nvSpPr>
        <p:spPr/>
        <p:txBody>
          <a:bodyPr/>
          <a:lstStyle>
            <a:lvl1pPr>
              <a:defRPr/>
            </a:lvl1pPr>
          </a:lstStyle>
          <a:p>
            <a:pPr>
              <a:defRPr/>
            </a:pPr>
            <a:fld id="{09E5403B-25DE-43B7-802A-C6ADD0C742A0}" type="slidenum">
              <a:rPr lang="en-US" altLang="en-US"/>
              <a:pPr>
                <a:defRPr/>
              </a:pPr>
              <a:t>‹#›</a:t>
            </a:fld>
            <a:endParaRPr lang="en-US" altLang="en-US"/>
          </a:p>
        </p:txBody>
      </p:sp>
    </p:spTree>
    <p:extLst>
      <p:ext uri="{BB962C8B-B14F-4D97-AF65-F5344CB8AC3E}">
        <p14:creationId xmlns:p14="http://schemas.microsoft.com/office/powerpoint/2010/main" val="6402481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E1929980-1C35-2068-6A30-E59F86F5D1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3DCF01A3-EBBB-B91F-33F5-D5852840C0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325A64EE-867E-BFCA-0318-24C77DF1BF58}"/>
              </a:ext>
            </a:extLst>
          </p:cNvPr>
          <p:cNvSpPr>
            <a:spLocks noGrp="1" noChangeArrowheads="1"/>
          </p:cNvSpPr>
          <p:nvPr>
            <p:ph type="sldNum" sz="quarter" idx="12"/>
          </p:nvPr>
        </p:nvSpPr>
        <p:spPr>
          <a:ln/>
        </p:spPr>
        <p:txBody>
          <a:bodyPr/>
          <a:lstStyle>
            <a:lvl1pPr>
              <a:defRPr/>
            </a:lvl1pPr>
          </a:lstStyle>
          <a:p>
            <a:pPr>
              <a:defRPr/>
            </a:pPr>
            <a:fld id="{EC7BB38C-D128-429B-97BA-FEC54645ED96}" type="slidenum">
              <a:rPr lang="en-US" altLang="en-US"/>
              <a:pPr>
                <a:defRPr/>
              </a:pPr>
              <a:t>‹#›</a:t>
            </a:fld>
            <a:endParaRPr lang="en-US" altLang="en-US"/>
          </a:p>
        </p:txBody>
      </p:sp>
    </p:spTree>
    <p:extLst>
      <p:ext uri="{BB962C8B-B14F-4D97-AF65-F5344CB8AC3E}">
        <p14:creationId xmlns:p14="http://schemas.microsoft.com/office/powerpoint/2010/main" val="27190858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9">
            <a:extLst>
              <a:ext uri="{FF2B5EF4-FFF2-40B4-BE49-F238E27FC236}">
                <a16:creationId xmlns:a16="http://schemas.microsoft.com/office/drawing/2014/main" id="{16CF74F7-8DE9-1050-3FF8-570C6BAAFD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8894935E-161A-5A2E-6F9A-964CC9B821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53061738-9FDB-61B4-4E71-A739D84EBBD6}"/>
              </a:ext>
            </a:extLst>
          </p:cNvPr>
          <p:cNvSpPr>
            <a:spLocks noGrp="1" noChangeArrowheads="1"/>
          </p:cNvSpPr>
          <p:nvPr>
            <p:ph type="sldNum" sz="quarter" idx="12"/>
          </p:nvPr>
        </p:nvSpPr>
        <p:spPr>
          <a:ln/>
        </p:spPr>
        <p:txBody>
          <a:bodyPr/>
          <a:lstStyle>
            <a:lvl1pPr>
              <a:defRPr/>
            </a:lvl1pPr>
          </a:lstStyle>
          <a:p>
            <a:pPr>
              <a:defRPr/>
            </a:pPr>
            <a:fld id="{D3C4A1C4-F2D6-4C8D-B751-5F67D36F1F01}" type="slidenum">
              <a:rPr lang="en-US" altLang="en-US"/>
              <a:pPr>
                <a:defRPr/>
              </a:pPr>
              <a:t>‹#›</a:t>
            </a:fld>
            <a:endParaRPr lang="en-US" altLang="en-US"/>
          </a:p>
        </p:txBody>
      </p:sp>
    </p:spTree>
    <p:extLst>
      <p:ext uri="{BB962C8B-B14F-4D97-AF65-F5344CB8AC3E}">
        <p14:creationId xmlns:p14="http://schemas.microsoft.com/office/powerpoint/2010/main" val="19731816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D0576124-A257-8772-A7B3-B13986BB96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9F6C2867-86E8-0EA1-1205-C603C2E90F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81EB69B8-D4FC-3ACD-6392-A1D0A689A4EF}"/>
              </a:ext>
            </a:extLst>
          </p:cNvPr>
          <p:cNvSpPr>
            <a:spLocks noGrp="1" noChangeArrowheads="1"/>
          </p:cNvSpPr>
          <p:nvPr>
            <p:ph type="sldNum" sz="quarter" idx="12"/>
          </p:nvPr>
        </p:nvSpPr>
        <p:spPr>
          <a:ln/>
        </p:spPr>
        <p:txBody>
          <a:bodyPr/>
          <a:lstStyle>
            <a:lvl1pPr>
              <a:defRPr/>
            </a:lvl1pPr>
          </a:lstStyle>
          <a:p>
            <a:pPr>
              <a:defRPr/>
            </a:pPr>
            <a:fld id="{1F5B6153-B6E1-46C1-8215-A5F2E28EFF34}" type="slidenum">
              <a:rPr lang="en-US" altLang="en-US"/>
              <a:pPr>
                <a:defRPr/>
              </a:pPr>
              <a:t>‹#›</a:t>
            </a:fld>
            <a:endParaRPr lang="en-US" altLang="en-US"/>
          </a:p>
        </p:txBody>
      </p:sp>
    </p:spTree>
    <p:extLst>
      <p:ext uri="{BB962C8B-B14F-4D97-AF65-F5344CB8AC3E}">
        <p14:creationId xmlns:p14="http://schemas.microsoft.com/office/powerpoint/2010/main" val="11963759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811397A9-62BF-D9B4-E377-A45D4798AC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AF793A44-6AF5-2D69-FE51-72300CF78A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0B0D0281-6526-2560-5FDC-1A12FB3FD764}"/>
              </a:ext>
            </a:extLst>
          </p:cNvPr>
          <p:cNvSpPr>
            <a:spLocks noGrp="1" noChangeArrowheads="1"/>
          </p:cNvSpPr>
          <p:nvPr>
            <p:ph type="sldNum" sz="quarter" idx="12"/>
          </p:nvPr>
        </p:nvSpPr>
        <p:spPr>
          <a:ln/>
        </p:spPr>
        <p:txBody>
          <a:bodyPr/>
          <a:lstStyle>
            <a:lvl1pPr>
              <a:defRPr/>
            </a:lvl1pPr>
          </a:lstStyle>
          <a:p>
            <a:pPr>
              <a:defRPr/>
            </a:pPr>
            <a:fld id="{E6E985DE-6D78-4E2D-9FB1-1719B8B94F5C}" type="slidenum">
              <a:rPr lang="en-US" altLang="en-US"/>
              <a:pPr>
                <a:defRPr/>
              </a:pPr>
              <a:t>‹#›</a:t>
            </a:fld>
            <a:endParaRPr lang="en-US" altLang="en-US"/>
          </a:p>
        </p:txBody>
      </p:sp>
    </p:spTree>
    <p:extLst>
      <p:ext uri="{BB962C8B-B14F-4D97-AF65-F5344CB8AC3E}">
        <p14:creationId xmlns:p14="http://schemas.microsoft.com/office/powerpoint/2010/main" val="30567691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9FD4CAC7-E38F-C88F-3AB2-32D4949A4F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E603E033-58E7-98CE-CAEF-8646C6E738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9E8E364A-E397-1D75-D207-427B325FC9DF}"/>
              </a:ext>
            </a:extLst>
          </p:cNvPr>
          <p:cNvSpPr>
            <a:spLocks noGrp="1" noChangeArrowheads="1"/>
          </p:cNvSpPr>
          <p:nvPr>
            <p:ph type="sldNum" sz="quarter" idx="12"/>
          </p:nvPr>
        </p:nvSpPr>
        <p:spPr>
          <a:ln/>
        </p:spPr>
        <p:txBody>
          <a:bodyPr/>
          <a:lstStyle>
            <a:lvl1pPr>
              <a:defRPr/>
            </a:lvl1pPr>
          </a:lstStyle>
          <a:p>
            <a:pPr>
              <a:defRPr/>
            </a:pPr>
            <a:fld id="{CB8AEA34-3BE9-4D9D-92E3-A5762B3982C6}" type="slidenum">
              <a:rPr lang="en-US" altLang="en-US"/>
              <a:pPr>
                <a:defRPr/>
              </a:pPr>
              <a:t>‹#›</a:t>
            </a:fld>
            <a:endParaRPr lang="en-US" altLang="en-US"/>
          </a:p>
        </p:txBody>
      </p:sp>
    </p:spTree>
    <p:extLst>
      <p:ext uri="{BB962C8B-B14F-4D97-AF65-F5344CB8AC3E}">
        <p14:creationId xmlns:p14="http://schemas.microsoft.com/office/powerpoint/2010/main" val="18750198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FA56C021-7D42-1ECA-614F-0BB3E43894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2277D44C-3E1E-1F5B-EBCA-E0263CFBB7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4877F552-0EE5-B537-750B-CADF6233DC2E}"/>
              </a:ext>
            </a:extLst>
          </p:cNvPr>
          <p:cNvSpPr>
            <a:spLocks noGrp="1" noChangeArrowheads="1"/>
          </p:cNvSpPr>
          <p:nvPr>
            <p:ph type="sldNum" sz="quarter" idx="12"/>
          </p:nvPr>
        </p:nvSpPr>
        <p:spPr>
          <a:ln/>
        </p:spPr>
        <p:txBody>
          <a:bodyPr/>
          <a:lstStyle>
            <a:lvl1pPr>
              <a:defRPr/>
            </a:lvl1pPr>
          </a:lstStyle>
          <a:p>
            <a:pPr>
              <a:defRPr/>
            </a:pPr>
            <a:fld id="{EEDDB60A-076F-4779-A1E6-8888F1A667BB}" type="slidenum">
              <a:rPr lang="en-US" altLang="en-US"/>
              <a:pPr>
                <a:defRPr/>
              </a:pPr>
              <a:t>‹#›</a:t>
            </a:fld>
            <a:endParaRPr lang="en-US" altLang="en-US"/>
          </a:p>
        </p:txBody>
      </p:sp>
    </p:spTree>
    <p:extLst>
      <p:ext uri="{BB962C8B-B14F-4D97-AF65-F5344CB8AC3E}">
        <p14:creationId xmlns:p14="http://schemas.microsoft.com/office/powerpoint/2010/main" val="5498301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A01FAC8B-3B87-389E-77E7-340B5AA9B9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234EADFC-B071-C296-955B-93CEA7B0AE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AE699356-150C-DFC7-01D2-82C5321DE97D}"/>
              </a:ext>
            </a:extLst>
          </p:cNvPr>
          <p:cNvSpPr>
            <a:spLocks noGrp="1" noChangeArrowheads="1"/>
          </p:cNvSpPr>
          <p:nvPr>
            <p:ph type="sldNum" sz="quarter" idx="12"/>
          </p:nvPr>
        </p:nvSpPr>
        <p:spPr>
          <a:ln/>
        </p:spPr>
        <p:txBody>
          <a:bodyPr/>
          <a:lstStyle>
            <a:lvl1pPr>
              <a:defRPr/>
            </a:lvl1pPr>
          </a:lstStyle>
          <a:p>
            <a:pPr>
              <a:defRPr/>
            </a:pPr>
            <a:fld id="{6056E203-2A82-49A4-BF04-5167D39CCD32}" type="slidenum">
              <a:rPr lang="en-US" altLang="en-US"/>
              <a:pPr>
                <a:defRPr/>
              </a:pPr>
              <a:t>‹#›</a:t>
            </a:fld>
            <a:endParaRPr lang="en-US" altLang="en-US"/>
          </a:p>
        </p:txBody>
      </p:sp>
    </p:spTree>
    <p:extLst>
      <p:ext uri="{BB962C8B-B14F-4D97-AF65-F5344CB8AC3E}">
        <p14:creationId xmlns:p14="http://schemas.microsoft.com/office/powerpoint/2010/main" val="41748506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9">
            <a:extLst>
              <a:ext uri="{FF2B5EF4-FFF2-40B4-BE49-F238E27FC236}">
                <a16:creationId xmlns:a16="http://schemas.microsoft.com/office/drawing/2014/main" id="{CF45F18F-8266-317C-2ECA-CEEAB6BB87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27059D3C-4819-9C7A-2B10-5BC1378DA5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C96419BD-B3E1-62B8-D3E7-8E73B2426201}"/>
              </a:ext>
            </a:extLst>
          </p:cNvPr>
          <p:cNvSpPr>
            <a:spLocks noGrp="1" noChangeArrowheads="1"/>
          </p:cNvSpPr>
          <p:nvPr>
            <p:ph type="sldNum" sz="quarter" idx="12"/>
          </p:nvPr>
        </p:nvSpPr>
        <p:spPr>
          <a:ln/>
        </p:spPr>
        <p:txBody>
          <a:bodyPr/>
          <a:lstStyle>
            <a:lvl1pPr>
              <a:defRPr/>
            </a:lvl1pPr>
          </a:lstStyle>
          <a:p>
            <a:pPr>
              <a:defRPr/>
            </a:pPr>
            <a:fld id="{27E4998A-6863-4A65-BD06-77FE5085A9FC}" type="slidenum">
              <a:rPr lang="en-US" altLang="en-US"/>
              <a:pPr>
                <a:defRPr/>
              </a:pPr>
              <a:t>‹#›</a:t>
            </a:fld>
            <a:endParaRPr lang="en-US" altLang="en-US"/>
          </a:p>
        </p:txBody>
      </p:sp>
    </p:spTree>
    <p:extLst>
      <p:ext uri="{BB962C8B-B14F-4D97-AF65-F5344CB8AC3E}">
        <p14:creationId xmlns:p14="http://schemas.microsoft.com/office/powerpoint/2010/main" val="28230932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3CF6535B-990D-8BAA-1C81-98FF7D3093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EED60787-87F7-2602-698F-788E1BAEB7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F7651636-916A-6473-5F9E-E57F6183F37F}"/>
              </a:ext>
            </a:extLst>
          </p:cNvPr>
          <p:cNvSpPr>
            <a:spLocks noGrp="1" noChangeArrowheads="1"/>
          </p:cNvSpPr>
          <p:nvPr>
            <p:ph type="sldNum" sz="quarter" idx="12"/>
          </p:nvPr>
        </p:nvSpPr>
        <p:spPr>
          <a:ln/>
        </p:spPr>
        <p:txBody>
          <a:bodyPr/>
          <a:lstStyle>
            <a:lvl1pPr>
              <a:defRPr/>
            </a:lvl1pPr>
          </a:lstStyle>
          <a:p>
            <a:pPr>
              <a:defRPr/>
            </a:pPr>
            <a:fld id="{B6379DC9-8C93-4461-9291-601A24CD052A}" type="slidenum">
              <a:rPr lang="en-US" altLang="en-US"/>
              <a:pPr>
                <a:defRPr/>
              </a:pPr>
              <a:t>‹#›</a:t>
            </a:fld>
            <a:endParaRPr lang="en-US" altLang="en-US"/>
          </a:p>
        </p:txBody>
      </p:sp>
    </p:spTree>
    <p:extLst>
      <p:ext uri="{BB962C8B-B14F-4D97-AF65-F5344CB8AC3E}">
        <p14:creationId xmlns:p14="http://schemas.microsoft.com/office/powerpoint/2010/main" val="1367832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CLASSICAL LITERATURE</a:t>
            </a:r>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D76052BE-2E83-C4F9-6333-5E1AA566B7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D4FD1D87-6D7A-EE39-50C9-C24E328D5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8C3FD6AC-1DF5-0492-768A-EB1FC81FECBF}"/>
              </a:ext>
            </a:extLst>
          </p:cNvPr>
          <p:cNvSpPr>
            <a:spLocks noGrp="1" noChangeArrowheads="1"/>
          </p:cNvSpPr>
          <p:nvPr>
            <p:ph type="sldNum" sz="quarter" idx="12"/>
          </p:nvPr>
        </p:nvSpPr>
        <p:spPr>
          <a:ln/>
        </p:spPr>
        <p:txBody>
          <a:bodyPr/>
          <a:lstStyle>
            <a:lvl1pPr>
              <a:defRPr/>
            </a:lvl1pPr>
          </a:lstStyle>
          <a:p>
            <a:pPr>
              <a:defRPr/>
            </a:pPr>
            <a:fld id="{41518865-B02E-465B-A3DE-9BD5E835BB3E}" type="slidenum">
              <a:rPr lang="en-US" altLang="en-US"/>
              <a:pPr>
                <a:defRPr/>
              </a:pPr>
              <a:t>‹#›</a:t>
            </a:fld>
            <a:endParaRPr lang="en-US" altLang="en-US"/>
          </a:p>
        </p:txBody>
      </p:sp>
    </p:spTree>
    <p:extLst>
      <p:ext uri="{BB962C8B-B14F-4D97-AF65-F5344CB8AC3E}">
        <p14:creationId xmlns:p14="http://schemas.microsoft.com/office/powerpoint/2010/main" val="42580686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p:cNvSpPr>
            <a:spLocks noGrp="1"/>
          </p:cNvSpPr>
          <p:nvPr>
            <p:ph type="dgm" idx="1"/>
          </p:nvPr>
        </p:nvSpPr>
        <p:spPr>
          <a:xfrm>
            <a:off x="609441" y="1600201"/>
            <a:ext cx="10969943" cy="4530725"/>
          </a:xfrm>
        </p:spPr>
        <p:txBody>
          <a:bodyPr/>
          <a:lstStyle/>
          <a:p>
            <a:pPr lvl="0"/>
            <a:endParaRPr lang="en-US" noProof="0"/>
          </a:p>
        </p:txBody>
      </p:sp>
      <p:sp>
        <p:nvSpPr>
          <p:cNvPr id="4" name="Rectangle 39">
            <a:extLst>
              <a:ext uri="{FF2B5EF4-FFF2-40B4-BE49-F238E27FC236}">
                <a16:creationId xmlns:a16="http://schemas.microsoft.com/office/drawing/2014/main" id="{FF34303C-3D00-A6B8-B317-A644CBCC6C9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78B3C56A-1195-2113-6BCB-C63B18B25B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88F85600-3171-89BD-35F3-EFE8049C82F3}"/>
              </a:ext>
            </a:extLst>
          </p:cNvPr>
          <p:cNvSpPr>
            <a:spLocks noGrp="1" noChangeArrowheads="1"/>
          </p:cNvSpPr>
          <p:nvPr>
            <p:ph type="sldNum" sz="quarter" idx="12"/>
          </p:nvPr>
        </p:nvSpPr>
        <p:spPr>
          <a:ln/>
        </p:spPr>
        <p:txBody>
          <a:bodyPr/>
          <a:lstStyle>
            <a:lvl1pPr>
              <a:defRPr/>
            </a:lvl1pPr>
          </a:lstStyle>
          <a:p>
            <a:pPr>
              <a:defRPr/>
            </a:pPr>
            <a:fld id="{732B5DB5-D736-426E-A75C-EF620DB156E9}" type="slidenum">
              <a:rPr lang="en-US" altLang="en-US"/>
              <a:pPr>
                <a:defRPr/>
              </a:pPr>
              <a:t>‹#›</a:t>
            </a:fld>
            <a:endParaRPr lang="en-US" altLang="en-US"/>
          </a:p>
        </p:txBody>
      </p:sp>
    </p:spTree>
    <p:extLst>
      <p:ext uri="{BB962C8B-B14F-4D97-AF65-F5344CB8AC3E}">
        <p14:creationId xmlns:p14="http://schemas.microsoft.com/office/powerpoint/2010/main" val="23320856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E49F6E6E-CEB6-2E05-597E-8B650918FE2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45ED9C2A-3797-EE5A-B824-9B7DAE3537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5FC9C897-0E7B-EA24-9BA2-7EA4CB7E26AC}"/>
              </a:ext>
            </a:extLst>
          </p:cNvPr>
          <p:cNvSpPr>
            <a:spLocks noGrp="1" noChangeArrowheads="1"/>
          </p:cNvSpPr>
          <p:nvPr>
            <p:ph type="sldNum" sz="quarter" idx="12"/>
          </p:nvPr>
        </p:nvSpPr>
        <p:spPr>
          <a:ln/>
        </p:spPr>
        <p:txBody>
          <a:bodyPr/>
          <a:lstStyle>
            <a:lvl1pPr>
              <a:defRPr/>
            </a:lvl1pPr>
          </a:lstStyle>
          <a:p>
            <a:pPr>
              <a:defRPr/>
            </a:pPr>
            <a:fld id="{911DC7F3-00F1-4DC0-A885-7A49D1BD44B7}" type="slidenum">
              <a:rPr lang="en-US" altLang="en-US"/>
              <a:pPr>
                <a:defRPr/>
              </a:pPr>
              <a:t>‹#›</a:t>
            </a:fld>
            <a:endParaRPr lang="en-US" altLang="en-US"/>
          </a:p>
        </p:txBody>
      </p:sp>
    </p:spTree>
    <p:extLst>
      <p:ext uri="{BB962C8B-B14F-4D97-AF65-F5344CB8AC3E}">
        <p14:creationId xmlns:p14="http://schemas.microsoft.com/office/powerpoint/2010/main" val="17167087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AFBA97BB-7E01-4601-8BC7-89B64C1CDC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0">
            <a:extLst>
              <a:ext uri="{FF2B5EF4-FFF2-40B4-BE49-F238E27FC236}">
                <a16:creationId xmlns:a16="http://schemas.microsoft.com/office/drawing/2014/main" id="{7CA63720-D081-1F20-4454-FC3106F717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1">
            <a:extLst>
              <a:ext uri="{FF2B5EF4-FFF2-40B4-BE49-F238E27FC236}">
                <a16:creationId xmlns:a16="http://schemas.microsoft.com/office/drawing/2014/main" id="{B445AD15-7839-9E3D-FF20-50627B349E5B}"/>
              </a:ext>
            </a:extLst>
          </p:cNvPr>
          <p:cNvSpPr>
            <a:spLocks noGrp="1" noChangeArrowheads="1"/>
          </p:cNvSpPr>
          <p:nvPr>
            <p:ph type="sldNum" sz="quarter" idx="12"/>
          </p:nvPr>
        </p:nvSpPr>
        <p:spPr>
          <a:ln/>
        </p:spPr>
        <p:txBody>
          <a:bodyPr/>
          <a:lstStyle>
            <a:lvl1pPr>
              <a:defRPr/>
            </a:lvl1pPr>
          </a:lstStyle>
          <a:p>
            <a:pPr>
              <a:defRPr/>
            </a:pPr>
            <a:fld id="{EEA09CFB-1B37-419D-98EF-E1717D4CF940}" type="slidenum">
              <a:rPr lang="en-US" altLang="en-US"/>
              <a:pPr>
                <a:defRPr/>
              </a:pPr>
              <a:t>‹#›</a:t>
            </a:fld>
            <a:endParaRPr lang="en-US" altLang="en-US"/>
          </a:p>
        </p:txBody>
      </p:sp>
    </p:spTree>
    <p:extLst>
      <p:ext uri="{BB962C8B-B14F-4D97-AF65-F5344CB8AC3E}">
        <p14:creationId xmlns:p14="http://schemas.microsoft.com/office/powerpoint/2010/main" val="35324321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B61FAF1C-48BD-1A55-38ED-A2ABD6F7B5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C52A4D01-98AE-D82A-0516-1B4C757B8D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0950EAFC-0E6D-533C-345A-107305F1AE88}"/>
              </a:ext>
            </a:extLst>
          </p:cNvPr>
          <p:cNvSpPr>
            <a:spLocks noGrp="1" noChangeArrowheads="1"/>
          </p:cNvSpPr>
          <p:nvPr>
            <p:ph type="sldNum" sz="quarter" idx="12"/>
          </p:nvPr>
        </p:nvSpPr>
        <p:spPr>
          <a:ln/>
        </p:spPr>
        <p:txBody>
          <a:bodyPr/>
          <a:lstStyle>
            <a:lvl1pPr>
              <a:defRPr/>
            </a:lvl1pPr>
          </a:lstStyle>
          <a:p>
            <a:pPr>
              <a:defRPr/>
            </a:pPr>
            <a:fld id="{8883CB84-32AC-4AB4-B8CF-2BED91F716BB}" type="slidenum">
              <a:rPr lang="en-US" altLang="en-US"/>
              <a:pPr>
                <a:defRPr/>
              </a:pPr>
              <a:t>‹#›</a:t>
            </a:fld>
            <a:endParaRPr lang="en-US" altLang="en-US"/>
          </a:p>
        </p:txBody>
      </p:sp>
    </p:spTree>
    <p:extLst>
      <p:ext uri="{BB962C8B-B14F-4D97-AF65-F5344CB8AC3E}">
        <p14:creationId xmlns:p14="http://schemas.microsoft.com/office/powerpoint/2010/main" val="10717088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A6F2BC08-4B5B-C9BE-187E-D9A48836BE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5431078E-6445-08F7-DA39-871A78FBDC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E2C3AB12-DE95-64C0-B611-5E4700B163F3}"/>
              </a:ext>
            </a:extLst>
          </p:cNvPr>
          <p:cNvSpPr>
            <a:spLocks noGrp="1" noChangeArrowheads="1"/>
          </p:cNvSpPr>
          <p:nvPr>
            <p:ph type="sldNum" sz="quarter" idx="12"/>
          </p:nvPr>
        </p:nvSpPr>
        <p:spPr>
          <a:ln/>
        </p:spPr>
        <p:txBody>
          <a:bodyPr/>
          <a:lstStyle>
            <a:lvl1pPr>
              <a:defRPr/>
            </a:lvl1pPr>
          </a:lstStyle>
          <a:p>
            <a:pPr>
              <a:defRPr/>
            </a:pPr>
            <a:fld id="{E9EDF483-43D7-4CF9-8DA0-9744B2297596}" type="slidenum">
              <a:rPr lang="en-US" altLang="en-US"/>
              <a:pPr>
                <a:defRPr/>
              </a:pPr>
              <a:t>‹#›</a:t>
            </a:fld>
            <a:endParaRPr lang="en-US" altLang="en-US"/>
          </a:p>
        </p:txBody>
      </p:sp>
    </p:spTree>
    <p:extLst>
      <p:ext uri="{BB962C8B-B14F-4D97-AF65-F5344CB8AC3E}">
        <p14:creationId xmlns:p14="http://schemas.microsoft.com/office/powerpoint/2010/main" val="13884928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8451B8D8-8F56-F5FC-2D07-0DB79C8CADD4}"/>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628A5E23-95CF-6131-4DA9-07CB356F06EA}"/>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B0A93926-9471-BCB0-4B8A-F4CB7C4F316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C29D8F5D-31CB-BCD8-3AF6-F7D67F3D8C9F}"/>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F16AA895-FE52-9290-1819-45B718AE1991}"/>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946914A7-306F-12FE-4F47-A832624BE2FF}"/>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42B8C903-08FC-DB7F-D7A9-259BDED93DD0}"/>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797231EF-2368-E0DC-7015-7F0BFEC15EB9}"/>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2DFF6BFD-706E-B2D7-ADBB-162D3E3E2F36}"/>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5DF04AF4-8B17-8102-F5F7-227ACC2019D5}"/>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550F2DDE-A196-F4C6-F7CC-1569494D8E8D}"/>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CA8E6B47-D24C-3416-91BB-EFE8AE8E012D}"/>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AA58237B-8877-E866-84E1-346A80E72ECA}"/>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C3D98F28-F26F-536E-E230-15EABF8F641D}"/>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AA9FB85C-5367-49EF-8D48-41617AAB7AC2}"/>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E5173889-1B35-5D74-DE48-55B1C8624978}"/>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3F867B3B-8387-59CE-43A8-D329FF4C2D7D}"/>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C8F69F6D-F92D-BBD4-1F03-495922C3273F}"/>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FD5E059D-407F-8B09-ED91-A658D2294014}"/>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9C3D2FB1-6576-14B6-71D4-92D375C35A31}"/>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9FE2B972-C97F-CB89-B384-6B5171046BC1}"/>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B21CF759-559F-AB99-81F4-1E909AD1EDEA}"/>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91B299FA-4DD6-F862-8FB9-150DF248733D}"/>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54B1B9F0-9584-568A-5CAB-4D41FB6AB44D}"/>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233D7E03-34CD-3BA6-3A65-D540FBE3A800}"/>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5C5C134E-2FBA-9F7F-D08D-D03910D07D7C}"/>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2B26254A-0801-C2A8-70CA-38BCD2BD1141}"/>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DB52E249-FCCC-9D13-CA0E-3A788DDC8CF3}"/>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B957D130-5A3C-7E2E-B2F2-798FC04DD74C}"/>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6A26FD34-DC51-A68B-DD77-6F8C553F6E32}"/>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0058B413-89CC-84C7-82C5-7991134823D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A639AE20-CAFF-8935-36E8-A83498F94FCC}"/>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6435C7EE-FC46-3E22-C4A2-B95A61E077EF}"/>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A0426D9E-CA2A-CBCB-38DC-D7EA7F7166B3}"/>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50575150-C16E-10D6-A3B5-941B01F91A51}"/>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3146A121-02C9-4890-8239-A77F072124E3}"/>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5017C792-0511-199F-A9E5-523CE44AE42F}"/>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23B46EA2-8624-6F18-B002-FB4B3EDC1C7D}"/>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697361A1-3BE4-8A9C-679E-F95878945EDE}"/>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ADABD34C-3756-33CA-6461-CADF0295735F}"/>
              </a:ext>
            </a:extLst>
          </p:cNvPr>
          <p:cNvSpPr>
            <a:spLocks noGrp="1" noChangeArrowheads="1"/>
          </p:cNvSpPr>
          <p:nvPr>
            <p:ph type="sldNum" sz="quarter" idx="4"/>
          </p:nvPr>
        </p:nvSpPr>
        <p:spPr/>
        <p:txBody>
          <a:bodyPr/>
          <a:lstStyle>
            <a:lvl1pPr>
              <a:defRPr/>
            </a:lvl1pPr>
          </a:lstStyle>
          <a:p>
            <a:fld id="{F5F59355-C5AE-4579-870C-0C510D4ADF2F}" type="slidenum">
              <a:rPr lang="en-US" altLang="en-US"/>
              <a:pPr/>
              <a:t>‹#›</a:t>
            </a:fld>
            <a:endParaRPr lang="en-US" altLang="en-US"/>
          </a:p>
        </p:txBody>
      </p:sp>
    </p:spTree>
    <p:extLst>
      <p:ext uri="{BB962C8B-B14F-4D97-AF65-F5344CB8AC3E}">
        <p14:creationId xmlns:p14="http://schemas.microsoft.com/office/powerpoint/2010/main" val="5334719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E9288-CB9F-AF56-43F6-8C62B36EE2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D1B80E-6947-08B4-6BF6-08CF8EB7B3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2CD2C-2784-DC93-0597-4CBC902CF4A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28B546B-C388-978F-8B4D-68F2B4B97F2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636889E-361E-C7AF-9D28-B5420B6F6D6F}"/>
              </a:ext>
            </a:extLst>
          </p:cNvPr>
          <p:cNvSpPr>
            <a:spLocks noGrp="1"/>
          </p:cNvSpPr>
          <p:nvPr>
            <p:ph type="sldNum" sz="quarter" idx="12"/>
          </p:nvPr>
        </p:nvSpPr>
        <p:spPr/>
        <p:txBody>
          <a:bodyPr/>
          <a:lstStyle>
            <a:lvl1pPr>
              <a:defRPr/>
            </a:lvl1pPr>
          </a:lstStyle>
          <a:p>
            <a:fld id="{EEF45870-93E8-4F73-8945-C0B70680E5EB}" type="slidenum">
              <a:rPr lang="en-US" altLang="en-US"/>
              <a:pPr/>
              <a:t>‹#›</a:t>
            </a:fld>
            <a:endParaRPr lang="en-US" altLang="en-US"/>
          </a:p>
        </p:txBody>
      </p:sp>
    </p:spTree>
    <p:extLst>
      <p:ext uri="{BB962C8B-B14F-4D97-AF65-F5344CB8AC3E}">
        <p14:creationId xmlns:p14="http://schemas.microsoft.com/office/powerpoint/2010/main" val="14675685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855D8-5D78-B82C-C4AB-E71AC697E22F}"/>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461F9F-BF60-8131-F2A6-FF45424C229D}"/>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CE81264-4319-E087-0EAF-F9AB5B00C99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CAFC5B6-7418-1C13-53A4-B33ED33F53D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0F0B40-1BF3-3267-A2F8-09EF857D94CA}"/>
              </a:ext>
            </a:extLst>
          </p:cNvPr>
          <p:cNvSpPr>
            <a:spLocks noGrp="1"/>
          </p:cNvSpPr>
          <p:nvPr>
            <p:ph type="sldNum" sz="quarter" idx="12"/>
          </p:nvPr>
        </p:nvSpPr>
        <p:spPr/>
        <p:txBody>
          <a:bodyPr/>
          <a:lstStyle>
            <a:lvl1pPr>
              <a:defRPr/>
            </a:lvl1pPr>
          </a:lstStyle>
          <a:p>
            <a:fld id="{B4A96E3A-0FC5-4AD3-B7B4-81DF43E4948B}" type="slidenum">
              <a:rPr lang="en-US" altLang="en-US"/>
              <a:pPr/>
              <a:t>‹#›</a:t>
            </a:fld>
            <a:endParaRPr lang="en-US" altLang="en-US"/>
          </a:p>
        </p:txBody>
      </p:sp>
    </p:spTree>
    <p:extLst>
      <p:ext uri="{BB962C8B-B14F-4D97-AF65-F5344CB8AC3E}">
        <p14:creationId xmlns:p14="http://schemas.microsoft.com/office/powerpoint/2010/main" val="8112862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3AE02-56E1-959F-C2B0-93367D7D5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E2BA8F-2A1E-4845-8AEE-C6D68D916413}"/>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A49FAE-2640-4DD4-6B30-F1A87C972C1E}"/>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4CBED3-DD5B-5F90-4E29-D3DD2953156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074537B-8C8C-EE42-E88C-5568934C8E3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1BB6DF3-BFE2-2FFF-3D1B-4468B451D567}"/>
              </a:ext>
            </a:extLst>
          </p:cNvPr>
          <p:cNvSpPr>
            <a:spLocks noGrp="1"/>
          </p:cNvSpPr>
          <p:nvPr>
            <p:ph type="sldNum" sz="quarter" idx="12"/>
          </p:nvPr>
        </p:nvSpPr>
        <p:spPr/>
        <p:txBody>
          <a:bodyPr/>
          <a:lstStyle>
            <a:lvl1pPr>
              <a:defRPr/>
            </a:lvl1pPr>
          </a:lstStyle>
          <a:p>
            <a:fld id="{C063A502-7B40-42DE-865A-52AE8B83845C}" type="slidenum">
              <a:rPr lang="en-US" altLang="en-US"/>
              <a:pPr/>
              <a:t>‹#›</a:t>
            </a:fld>
            <a:endParaRPr lang="en-US" altLang="en-US"/>
          </a:p>
        </p:txBody>
      </p:sp>
    </p:spTree>
    <p:extLst>
      <p:ext uri="{BB962C8B-B14F-4D97-AF65-F5344CB8AC3E}">
        <p14:creationId xmlns:p14="http://schemas.microsoft.com/office/powerpoint/2010/main" val="2994914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0792-3FFB-21FE-9466-ADFCEC4DE815}"/>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7555C-FE6D-C6EF-4B25-6B554825D5D9}"/>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EEBD11-5ABA-4AFE-2BAD-B8931C97EE0F}"/>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EDCD13-FB3A-520A-26A3-2D23302CC8E2}"/>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326DFF-EC65-9BFE-222D-724CFB4F90AB}"/>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B00AF4-30C8-59B9-1926-05BFDC3CF79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D6A9E79-26F0-16BB-F56A-42AC9A9077F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2541D9B-BACF-0EA8-606E-90A79542E3FA}"/>
              </a:ext>
            </a:extLst>
          </p:cNvPr>
          <p:cNvSpPr>
            <a:spLocks noGrp="1"/>
          </p:cNvSpPr>
          <p:nvPr>
            <p:ph type="sldNum" sz="quarter" idx="12"/>
          </p:nvPr>
        </p:nvSpPr>
        <p:spPr/>
        <p:txBody>
          <a:bodyPr/>
          <a:lstStyle>
            <a:lvl1pPr>
              <a:defRPr/>
            </a:lvl1pPr>
          </a:lstStyle>
          <a:p>
            <a:fld id="{11D06BC6-A72C-45F7-B5CE-5FDAF59B2751}" type="slidenum">
              <a:rPr lang="en-US" altLang="en-US"/>
              <a:pPr/>
              <a:t>‹#›</a:t>
            </a:fld>
            <a:endParaRPr lang="en-US" altLang="en-US"/>
          </a:p>
        </p:txBody>
      </p:sp>
    </p:spTree>
    <p:extLst>
      <p:ext uri="{BB962C8B-B14F-4D97-AF65-F5344CB8AC3E}">
        <p14:creationId xmlns:p14="http://schemas.microsoft.com/office/powerpoint/2010/main" val="30430715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3803-5455-3278-4E24-BD064AD25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50F99E-A09A-CB70-DFDB-0D4CAEABD78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2E4A07B-5A9A-F68E-8040-E458D185FB9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16F6FB3-E3B7-08DB-769A-559D9BF4AF8B}"/>
              </a:ext>
            </a:extLst>
          </p:cNvPr>
          <p:cNvSpPr>
            <a:spLocks noGrp="1"/>
          </p:cNvSpPr>
          <p:nvPr>
            <p:ph type="sldNum" sz="quarter" idx="12"/>
          </p:nvPr>
        </p:nvSpPr>
        <p:spPr/>
        <p:txBody>
          <a:bodyPr/>
          <a:lstStyle>
            <a:lvl1pPr>
              <a:defRPr/>
            </a:lvl1pPr>
          </a:lstStyle>
          <a:p>
            <a:fld id="{332BC904-1175-4EE9-9A60-F1542A9BBD6A}" type="slidenum">
              <a:rPr lang="en-US" altLang="en-US"/>
              <a:pPr/>
              <a:t>‹#›</a:t>
            </a:fld>
            <a:endParaRPr lang="en-US" altLang="en-US"/>
          </a:p>
        </p:txBody>
      </p:sp>
    </p:spTree>
    <p:extLst>
      <p:ext uri="{BB962C8B-B14F-4D97-AF65-F5344CB8AC3E}">
        <p14:creationId xmlns:p14="http://schemas.microsoft.com/office/powerpoint/2010/main" val="4681786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CA664-6FA1-974A-E18F-EEC620300BE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84D7FE0-4656-6F45-2EED-3C2B47554DD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934AA99-60AF-11FF-A3A2-00BD444373F4}"/>
              </a:ext>
            </a:extLst>
          </p:cNvPr>
          <p:cNvSpPr>
            <a:spLocks noGrp="1"/>
          </p:cNvSpPr>
          <p:nvPr>
            <p:ph type="sldNum" sz="quarter" idx="12"/>
          </p:nvPr>
        </p:nvSpPr>
        <p:spPr/>
        <p:txBody>
          <a:bodyPr/>
          <a:lstStyle>
            <a:lvl1pPr>
              <a:defRPr/>
            </a:lvl1pPr>
          </a:lstStyle>
          <a:p>
            <a:fld id="{0065A3CC-8E56-4E29-999D-F75DA640BFD8}" type="slidenum">
              <a:rPr lang="en-US" altLang="en-US"/>
              <a:pPr/>
              <a:t>‹#›</a:t>
            </a:fld>
            <a:endParaRPr lang="en-US" altLang="en-US"/>
          </a:p>
        </p:txBody>
      </p:sp>
    </p:spTree>
    <p:extLst>
      <p:ext uri="{BB962C8B-B14F-4D97-AF65-F5344CB8AC3E}">
        <p14:creationId xmlns:p14="http://schemas.microsoft.com/office/powerpoint/2010/main" val="5410590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357F1-965B-1724-4483-5B115EE5D288}"/>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8F7B25-8BFC-723E-4976-F646FD959C0A}"/>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CE94E-AA04-168F-BE8A-0D28FBEBBFBE}"/>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75267-A0DF-B14D-C74D-B2D21B08C3F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5AA53D2-EFE7-903E-04DE-6BC70E21F0C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1ED6FAB-AF37-9E89-478D-F63FC43385C1}"/>
              </a:ext>
            </a:extLst>
          </p:cNvPr>
          <p:cNvSpPr>
            <a:spLocks noGrp="1"/>
          </p:cNvSpPr>
          <p:nvPr>
            <p:ph type="sldNum" sz="quarter" idx="12"/>
          </p:nvPr>
        </p:nvSpPr>
        <p:spPr/>
        <p:txBody>
          <a:bodyPr/>
          <a:lstStyle>
            <a:lvl1pPr>
              <a:defRPr/>
            </a:lvl1pPr>
          </a:lstStyle>
          <a:p>
            <a:fld id="{4FED9F4A-EF3E-4FD5-B5EB-1B69D80BCE20}" type="slidenum">
              <a:rPr lang="en-US" altLang="en-US"/>
              <a:pPr/>
              <a:t>‹#›</a:t>
            </a:fld>
            <a:endParaRPr lang="en-US" altLang="en-US"/>
          </a:p>
        </p:txBody>
      </p:sp>
    </p:spTree>
    <p:extLst>
      <p:ext uri="{BB962C8B-B14F-4D97-AF65-F5344CB8AC3E}">
        <p14:creationId xmlns:p14="http://schemas.microsoft.com/office/powerpoint/2010/main" val="33643465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5DA9-C78D-CEE3-43D5-3F5DBE4370D2}"/>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B26069-859D-D7BD-ADEB-0152B77955AE}"/>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ACC9D-2E22-C731-9A97-D9056AF91132}"/>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C459A1-925D-E8B4-06FE-55251E477EF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E6B2935-8F02-8037-E7B9-D4B3D78A7D6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0DB4783-D8A3-1310-81E5-19DE8F539EAD}"/>
              </a:ext>
            </a:extLst>
          </p:cNvPr>
          <p:cNvSpPr>
            <a:spLocks noGrp="1"/>
          </p:cNvSpPr>
          <p:nvPr>
            <p:ph type="sldNum" sz="quarter" idx="12"/>
          </p:nvPr>
        </p:nvSpPr>
        <p:spPr/>
        <p:txBody>
          <a:bodyPr/>
          <a:lstStyle>
            <a:lvl1pPr>
              <a:defRPr/>
            </a:lvl1pPr>
          </a:lstStyle>
          <a:p>
            <a:fld id="{EBFDEA68-FB0A-4B89-A4B5-540C070B027B}" type="slidenum">
              <a:rPr lang="en-US" altLang="en-US"/>
              <a:pPr/>
              <a:t>‹#›</a:t>
            </a:fld>
            <a:endParaRPr lang="en-US" altLang="en-US"/>
          </a:p>
        </p:txBody>
      </p:sp>
    </p:spTree>
    <p:extLst>
      <p:ext uri="{BB962C8B-B14F-4D97-AF65-F5344CB8AC3E}">
        <p14:creationId xmlns:p14="http://schemas.microsoft.com/office/powerpoint/2010/main" val="20953258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B67A-FC13-28A2-7D8B-317AC13C2B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60569C-06C7-D873-6F4C-A746FBA3C1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75828-B006-0851-32D8-71B285052F3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8F6C115-47D7-A2DC-1652-000C6BF7D76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6E9583-C557-D542-91AD-EE7C39DEB950}"/>
              </a:ext>
            </a:extLst>
          </p:cNvPr>
          <p:cNvSpPr>
            <a:spLocks noGrp="1"/>
          </p:cNvSpPr>
          <p:nvPr>
            <p:ph type="sldNum" sz="quarter" idx="12"/>
          </p:nvPr>
        </p:nvSpPr>
        <p:spPr/>
        <p:txBody>
          <a:bodyPr/>
          <a:lstStyle>
            <a:lvl1pPr>
              <a:defRPr/>
            </a:lvl1pPr>
          </a:lstStyle>
          <a:p>
            <a:fld id="{945DEAB9-FBD6-4833-9F1C-7B4D8CCCB2DB}" type="slidenum">
              <a:rPr lang="en-US" altLang="en-US"/>
              <a:pPr/>
              <a:t>‹#›</a:t>
            </a:fld>
            <a:endParaRPr lang="en-US" altLang="en-US"/>
          </a:p>
        </p:txBody>
      </p:sp>
    </p:spTree>
    <p:extLst>
      <p:ext uri="{BB962C8B-B14F-4D97-AF65-F5344CB8AC3E}">
        <p14:creationId xmlns:p14="http://schemas.microsoft.com/office/powerpoint/2010/main" val="10214512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2B1B21-3C53-A636-DA6D-42629517A8BF}"/>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600133-E857-B562-ACFB-6B8D0D9C99A5}"/>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74C11-A906-7426-6E4B-4877F270B36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D2926E-989A-2BDC-ABCD-E53B6C533F4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A852C67-34EC-A86A-8D7D-7BFFF863A969}"/>
              </a:ext>
            </a:extLst>
          </p:cNvPr>
          <p:cNvSpPr>
            <a:spLocks noGrp="1"/>
          </p:cNvSpPr>
          <p:nvPr>
            <p:ph type="sldNum" sz="quarter" idx="12"/>
          </p:nvPr>
        </p:nvSpPr>
        <p:spPr/>
        <p:txBody>
          <a:bodyPr/>
          <a:lstStyle>
            <a:lvl1pPr>
              <a:defRPr/>
            </a:lvl1pPr>
          </a:lstStyle>
          <a:p>
            <a:fld id="{70833D98-79D6-4671-AFC2-7D4B25EC598A}" type="slidenum">
              <a:rPr lang="en-US" altLang="en-US"/>
              <a:pPr/>
              <a:t>‹#›</a:t>
            </a:fld>
            <a:endParaRPr lang="en-US" altLang="en-US"/>
          </a:p>
        </p:txBody>
      </p:sp>
    </p:spTree>
    <p:extLst>
      <p:ext uri="{BB962C8B-B14F-4D97-AF65-F5344CB8AC3E}">
        <p14:creationId xmlns:p14="http://schemas.microsoft.com/office/powerpoint/2010/main" val="32351820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CE2A-2E81-BB19-E313-26101EE9434B}"/>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194ECB68-4453-2CD6-F2FB-1360F7731CFF}"/>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194826C9-3848-4DBB-AE19-7C2541A49180}"/>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E44CBD-1739-E12B-ABBE-A284C3CE458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FF42FE4-C35F-8338-5C2E-1D580BE0FCE1}"/>
              </a:ext>
            </a:extLst>
          </p:cNvPr>
          <p:cNvSpPr>
            <a:spLocks noGrp="1"/>
          </p:cNvSpPr>
          <p:nvPr>
            <p:ph type="sldNum" sz="quarter" idx="12"/>
          </p:nvPr>
        </p:nvSpPr>
        <p:spPr>
          <a:xfrm>
            <a:off x="8735325" y="6278563"/>
            <a:ext cx="2844059" cy="457200"/>
          </a:xfrm>
        </p:spPr>
        <p:txBody>
          <a:bodyPr/>
          <a:lstStyle>
            <a:lvl1pPr>
              <a:defRPr/>
            </a:lvl1pPr>
          </a:lstStyle>
          <a:p>
            <a:fld id="{6196E8DD-4100-4363-82B5-89ACF9E7213A}" type="slidenum">
              <a:rPr lang="en-US" altLang="en-US"/>
              <a:pPr/>
              <a:t>‹#›</a:t>
            </a:fld>
            <a:endParaRPr lang="en-US" altLang="en-US"/>
          </a:p>
        </p:txBody>
      </p:sp>
    </p:spTree>
    <p:extLst>
      <p:ext uri="{BB962C8B-B14F-4D97-AF65-F5344CB8AC3E}">
        <p14:creationId xmlns:p14="http://schemas.microsoft.com/office/powerpoint/2010/main" val="158889014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7974-3DEE-63A8-2FEC-112A4C485B4C}"/>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87F8AD-38E0-915E-B004-0D2570E76287}"/>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185AF4-8014-0EA2-C538-5219FB819686}"/>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637BE9-5ABB-A291-2EF3-3DDE5D878633}"/>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57F6986-1311-5129-091A-C980A172670D}"/>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86F11DF-6FAE-6D15-2AC7-BC113EF4C785}"/>
              </a:ext>
            </a:extLst>
          </p:cNvPr>
          <p:cNvSpPr>
            <a:spLocks noGrp="1"/>
          </p:cNvSpPr>
          <p:nvPr>
            <p:ph type="sldNum" sz="quarter" idx="12"/>
          </p:nvPr>
        </p:nvSpPr>
        <p:spPr>
          <a:xfrm>
            <a:off x="8735325" y="6278563"/>
            <a:ext cx="2844059" cy="457200"/>
          </a:xfrm>
        </p:spPr>
        <p:txBody>
          <a:bodyPr/>
          <a:lstStyle>
            <a:lvl1pPr>
              <a:defRPr/>
            </a:lvl1pPr>
          </a:lstStyle>
          <a:p>
            <a:fld id="{E28290CF-FE87-4452-A93C-ADFB1CD34139}" type="slidenum">
              <a:rPr lang="en-US" altLang="en-US"/>
              <a:pPr/>
              <a:t>‹#›</a:t>
            </a:fld>
            <a:endParaRPr lang="en-US" altLang="en-US"/>
          </a:p>
        </p:txBody>
      </p:sp>
    </p:spTree>
    <p:extLst>
      <p:ext uri="{BB962C8B-B14F-4D97-AF65-F5344CB8AC3E}">
        <p14:creationId xmlns:p14="http://schemas.microsoft.com/office/powerpoint/2010/main" val="16995626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A9F4A-2D8A-290A-32BF-352A4133484F}"/>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53464B8-7678-8335-F85B-2B32D667B316}"/>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81FC4-AB09-5781-F101-91A419FD5C51}"/>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8FA346A-1CBE-6382-ED0A-B773D94327F6}"/>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98CE9DE-F11B-851E-53D2-5F26F2B29654}"/>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5D39929B-3FE6-2452-09D6-EED26D2CCDC2}"/>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B25EA18-1E17-F918-A6A8-A5D80CA62698}"/>
              </a:ext>
            </a:extLst>
          </p:cNvPr>
          <p:cNvSpPr>
            <a:spLocks noGrp="1"/>
          </p:cNvSpPr>
          <p:nvPr>
            <p:ph type="sldNum" sz="quarter" idx="12"/>
          </p:nvPr>
        </p:nvSpPr>
        <p:spPr>
          <a:xfrm>
            <a:off x="8735325" y="6278563"/>
            <a:ext cx="2844059" cy="457200"/>
          </a:xfrm>
        </p:spPr>
        <p:txBody>
          <a:bodyPr/>
          <a:lstStyle>
            <a:lvl1pPr>
              <a:defRPr/>
            </a:lvl1pPr>
          </a:lstStyle>
          <a:p>
            <a:fld id="{26177766-4118-49EE-B1D1-FAAC7012E397}" type="slidenum">
              <a:rPr lang="en-US" altLang="en-US"/>
              <a:pPr/>
              <a:t>‹#›</a:t>
            </a:fld>
            <a:endParaRPr lang="en-US" altLang="en-US"/>
          </a:p>
        </p:txBody>
      </p:sp>
    </p:spTree>
    <p:extLst>
      <p:ext uri="{BB962C8B-B14F-4D97-AF65-F5344CB8AC3E}">
        <p14:creationId xmlns:p14="http://schemas.microsoft.com/office/powerpoint/2010/main" val="3544047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EAEF4-0F85-CABC-27C0-94E264B5AD02}"/>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518E13A-C795-1315-A6F5-13E7D0460306}"/>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2DEC33-A531-659F-9F0A-5EEEBDD48D33}"/>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DE5F58-CCD3-4893-775B-FFEDF4F960E2}"/>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F66FC7B-B3DD-55A5-1301-AF9EF107966A}"/>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E8E7BBF-C27F-E192-05B6-63BB89F95CB2}"/>
              </a:ext>
            </a:extLst>
          </p:cNvPr>
          <p:cNvSpPr>
            <a:spLocks noGrp="1"/>
          </p:cNvSpPr>
          <p:nvPr>
            <p:ph type="sldNum" sz="quarter" idx="12"/>
          </p:nvPr>
        </p:nvSpPr>
        <p:spPr>
          <a:xfrm>
            <a:off x="8735325" y="6278563"/>
            <a:ext cx="2844059" cy="457200"/>
          </a:xfrm>
        </p:spPr>
        <p:txBody>
          <a:bodyPr/>
          <a:lstStyle>
            <a:lvl1pPr>
              <a:defRPr/>
            </a:lvl1pPr>
          </a:lstStyle>
          <a:p>
            <a:fld id="{5B50D708-8B33-4474-8DD9-F7D764502DB6}" type="slidenum">
              <a:rPr lang="en-US" altLang="en-US"/>
              <a:pPr/>
              <a:t>‹#›</a:t>
            </a:fld>
            <a:endParaRPr lang="en-US" altLang="en-US"/>
          </a:p>
        </p:txBody>
      </p:sp>
    </p:spTree>
    <p:extLst>
      <p:ext uri="{BB962C8B-B14F-4D97-AF65-F5344CB8AC3E}">
        <p14:creationId xmlns:p14="http://schemas.microsoft.com/office/powerpoint/2010/main" val="42469826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41A9-1F41-C91B-0C4E-42F69317578F}"/>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938E6DF-F1D9-B461-26CA-6B6894EC883D}"/>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719459-51BA-1D97-2058-26A908BEF4B8}"/>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7D1DBC9-D5B0-913D-5EC8-BED210F75005}"/>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D86CA46-E42A-A261-544A-C6D2083CBBCA}"/>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DE2BDC-E310-9369-8268-25752F9C7AF6}"/>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42308A8-27EA-6836-76E4-120B9DCAAAD4}"/>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C1420CE-C3AB-830D-495C-46FC67191E8D}"/>
              </a:ext>
            </a:extLst>
          </p:cNvPr>
          <p:cNvSpPr>
            <a:spLocks noGrp="1"/>
          </p:cNvSpPr>
          <p:nvPr>
            <p:ph type="sldNum" sz="quarter" idx="12"/>
          </p:nvPr>
        </p:nvSpPr>
        <p:spPr>
          <a:xfrm>
            <a:off x="8735325" y="6278563"/>
            <a:ext cx="2844059" cy="457200"/>
          </a:xfrm>
        </p:spPr>
        <p:txBody>
          <a:bodyPr/>
          <a:lstStyle>
            <a:lvl1pPr>
              <a:defRPr/>
            </a:lvl1pPr>
          </a:lstStyle>
          <a:p>
            <a:fld id="{672BE632-E3FD-4A37-9400-5C7FC0C81A9B}" type="slidenum">
              <a:rPr lang="en-US" altLang="en-US"/>
              <a:pPr/>
              <a:t>‹#›</a:t>
            </a:fld>
            <a:endParaRPr lang="en-US" altLang="en-US"/>
          </a:p>
        </p:txBody>
      </p:sp>
    </p:spTree>
    <p:extLst>
      <p:ext uri="{BB962C8B-B14F-4D97-AF65-F5344CB8AC3E}">
        <p14:creationId xmlns:p14="http://schemas.microsoft.com/office/powerpoint/2010/main" val="5596717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598"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399" cap="all" baseline="0">
                <a:solidFill>
                  <a:schemeClr val="accent4">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9"/>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294971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403592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1"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1"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73526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1"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287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732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799"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399" cap="all" baseline="0">
                <a:solidFill>
                  <a:schemeClr val="accent4">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Tree>
    <p:extLst>
      <p:ext uri="{BB962C8B-B14F-4D97-AF65-F5344CB8AC3E}">
        <p14:creationId xmlns:p14="http://schemas.microsoft.com/office/powerpoint/2010/main" val="358198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5"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9" y="4617720"/>
            <a:ext cx="1901952" cy="1316736"/>
          </a:xfrm>
        </p:spPr>
        <p:txBody>
          <a:bodyPr>
            <a:normAutofit/>
          </a:bodyPr>
          <a:lstStyle>
            <a:lvl1pPr>
              <a:lnSpc>
                <a:spcPct val="100000"/>
              </a:lnSpc>
              <a:spcBef>
                <a:spcPts val="400"/>
              </a:spcBef>
              <a:defRPr sz="1600"/>
            </a:lvl1pPr>
            <a:lvl2pPr>
              <a:lnSpc>
                <a:spcPct val="100000"/>
              </a:lnSpc>
              <a:spcBef>
                <a:spcPts val="400"/>
              </a:spcBef>
              <a:defRPr sz="1799"/>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799"/>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18464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3999"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1" y="5495544"/>
            <a:ext cx="4494212" cy="484632"/>
          </a:xfrm>
        </p:spPr>
        <p:txBody>
          <a:bodyPr anchor="t">
            <a:noAutofit/>
          </a:bodyPr>
          <a:lstStyle>
            <a:lvl1pPr marL="0" indent="0" algn="l">
              <a:spcBef>
                <a:spcPts val="0"/>
              </a:spcBef>
              <a:buNone/>
              <a:defRPr sz="2399" cap="all" baseline="0">
                <a:solidFill>
                  <a:schemeClr val="accent4">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3"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09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48685979-CDA5-7732-41C1-E8271718F191}"/>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86D7B29B-0BDE-1613-25F6-4B98B6108C4C}"/>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2C10DD2E-CF85-EF69-572D-A660C1094D7E}"/>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8FA63ACD-BE06-47EF-BD3C-FA6C103CC092}"/>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B3E40687-23CC-2F0E-DBA4-98248AC0E6C9}"/>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6EF87CE8-DDC3-9FF9-F13A-78D741D6B3B0}"/>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0DC24DBA-F89F-89C7-C470-7839A656A4D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D07AFFF4-2162-AF01-3A48-C98A19586122}"/>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DE24952F-D9E8-EFC2-2B7F-2A1E65C778B0}"/>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C5693616-20DA-689C-2226-615FCB4B7246}"/>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71B073D7-35C0-D2E1-658D-E20EC1EA2EFD}"/>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98BED1FA-6EDF-D8E1-BDDD-A9C7B7956579}"/>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2D5557BD-439F-980C-A972-C747C0153F30}"/>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36BF280A-845D-6966-25BC-F8E49DE564C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F114C54E-4F7B-804D-DB62-30A49B91212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8DC489E2-6826-9EF1-361C-510D74E89E6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A2DF7CF2-1EB9-0916-6A54-017BA0F7631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AB18B00A-173B-F3F2-57DF-DDD23720D930}"/>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59C83031-8C74-7E77-EC71-83A127DDFD5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F0762443-01C9-E098-3F79-2560C4E2535A}"/>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B2821334-6AA6-74B4-B07F-F2DA7101206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880D58DD-CEE8-14E6-BD18-A03A843E19B9}"/>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5B04CB8B-02C6-ACA5-0B0D-3A558404A059}"/>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62587E1A-73A5-783E-9E51-EA6E19F5F915}"/>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45081420-FBB9-EF16-977C-4806EE8336F3}"/>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2DC38736-74C8-C491-776C-4421F4AA3FEE}"/>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182C3068-B355-A903-9AF6-DF2BC7D126FE}"/>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72AD7065-B14E-B9C8-57E8-C8275D7D1DDA}"/>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1E7E5722-E072-4C90-68C7-9D4F4F7FC68A}"/>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41BEBE8E-4D64-7AD1-0527-B120720D2797}"/>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F3447233-6337-1FF0-42D6-BF28AFBC6F97}"/>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7744FECE-A8B3-AE24-BBB7-57B10CD6F74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6FE63266-5351-E43E-9577-389B6387088D}"/>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7038FF8D-734C-BFB8-0375-D8C992DCE11F}"/>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427DFFA7-CDEC-A0B8-F0DD-537750EFC367}"/>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C6E335C1-329F-FDC6-CF44-FFB899492A59}"/>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59852B34-95EB-1FD7-4334-BE6F014751CC}"/>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B50AECEA-0F04-0D42-4F2B-8E66950E50FF}"/>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4139F808-4606-AAA0-2E29-010C942CF356}"/>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9871F7FE-337E-F35A-736C-C20B5F47BFE5}"/>
              </a:ext>
            </a:extLst>
          </p:cNvPr>
          <p:cNvSpPr>
            <a:spLocks noGrp="1" noChangeArrowheads="1"/>
          </p:cNvSpPr>
          <p:nvPr>
            <p:ph type="sldNum" sz="quarter" idx="4"/>
          </p:nvPr>
        </p:nvSpPr>
        <p:spPr/>
        <p:txBody>
          <a:bodyPr/>
          <a:lstStyle>
            <a:lvl1pPr>
              <a:defRPr/>
            </a:lvl1pPr>
          </a:lstStyle>
          <a:p>
            <a:fld id="{6AB63271-B52E-452D-A0FD-8B191BA372CF}" type="slidenum">
              <a:rPr lang="en-US" altLang="en-US"/>
              <a:pPr/>
              <a:t>‹#›</a:t>
            </a:fld>
            <a:endParaRPr lang="en-US" altLang="en-US"/>
          </a:p>
        </p:txBody>
      </p:sp>
    </p:spTree>
    <p:extLst>
      <p:ext uri="{BB962C8B-B14F-4D97-AF65-F5344CB8AC3E}">
        <p14:creationId xmlns:p14="http://schemas.microsoft.com/office/powerpoint/2010/main" val="32966096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1"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6690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1"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1"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399" cap="all" baseline="0">
                <a:solidFill>
                  <a:schemeClr val="accent2">
                    <a:lumMod val="20000"/>
                    <a:lumOff val="80000"/>
                  </a:schemeClr>
                </a:solidFill>
              </a:defRPr>
            </a:lvl1pPr>
            <a:lvl2pPr marL="0" indent="0">
              <a:spcBef>
                <a:spcPts val="1799"/>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5263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799"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3"/>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9"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4" y="850260"/>
            <a:ext cx="2276856" cy="711200"/>
          </a:xfrm>
        </p:spPr>
        <p:txBody>
          <a:bodyPr anchor="t">
            <a:noAutofit/>
          </a:bodyPr>
          <a:lstStyle>
            <a:lvl1pPr marL="0" indent="0">
              <a:lnSpc>
                <a:spcPct val="90000"/>
              </a:lnSpc>
              <a:spcBef>
                <a:spcPts val="0"/>
              </a:spcBef>
              <a:buNone/>
              <a:defRPr sz="2399" b="0" cap="all" baseline="0">
                <a:solidFill>
                  <a:schemeClr val="accent4">
                    <a:lumMod val="7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4"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799"/>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4" y="2807076"/>
            <a:ext cx="2276856" cy="711200"/>
          </a:xfrm>
        </p:spPr>
        <p:txBody>
          <a:bodyPr anchor="t">
            <a:noAutofit/>
          </a:bodyPr>
          <a:lstStyle>
            <a:lvl1pPr marL="0" indent="0">
              <a:lnSpc>
                <a:spcPct val="90000"/>
              </a:lnSpc>
              <a:spcBef>
                <a:spcPts val="0"/>
              </a:spcBef>
              <a:buNone/>
              <a:defRPr sz="2399" b="0" cap="all" baseline="0">
                <a:solidFill>
                  <a:schemeClr val="accent4">
                    <a:lumMod val="75000"/>
                  </a:schemeClr>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4"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799"/>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13028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CLASSICAL LITERATURE</a:t>
            </a:r>
            <a:endParaRPr dirty="0"/>
          </a:p>
        </p:txBody>
      </p:sp>
      <p:sp>
        <p:nvSpPr>
          <p:cNvPr id="3" name="Date Placeholder 2"/>
          <p:cNvSpPr>
            <a:spLocks noGrp="1"/>
          </p:cNvSpPr>
          <p:nvPr>
            <p:ph type="dt" sz="half" idx="10"/>
          </p:nvPr>
        </p:nvSpPr>
        <p:spPr>
          <a:xfrm>
            <a:off x="8836899"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2079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CLASSICAL LITERATURE</a:t>
            </a:r>
            <a:endParaRPr dirty="0"/>
          </a:p>
        </p:txBody>
      </p:sp>
      <p:sp>
        <p:nvSpPr>
          <p:cNvPr id="2" name="Date Placeholder 1"/>
          <p:cNvSpPr>
            <a:spLocks noGrp="1"/>
          </p:cNvSpPr>
          <p:nvPr>
            <p:ph type="dt" sz="half" idx="10"/>
          </p:nvPr>
        </p:nvSpPr>
        <p:spPr>
          <a:xfrm>
            <a:off x="8836899"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350551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799" b="0"/>
            </a:lvl1pPr>
          </a:lstStyle>
          <a:p>
            <a:r>
              <a:rPr lang="en-US" dirty="0"/>
              <a:t>CLICK TO EDIT MASTER TITLE STYLE</a:t>
            </a:r>
          </a:p>
        </p:txBody>
      </p:sp>
      <p:sp>
        <p:nvSpPr>
          <p:cNvPr id="3" name="Content Placeholder 2"/>
          <p:cNvSpPr>
            <a:spLocks noGrp="1"/>
          </p:cNvSpPr>
          <p:nvPr>
            <p:ph idx="1"/>
          </p:nvPr>
        </p:nvSpPr>
        <p:spPr>
          <a:xfrm>
            <a:off x="1218884" y="1803402"/>
            <a:ext cx="6602281" cy="4267201"/>
          </a:xfrm>
        </p:spPr>
        <p:txBody>
          <a:bodyPr>
            <a:normAutofit/>
          </a:bodyPr>
          <a:lstStyle>
            <a:lvl1pPr>
              <a:defRPr sz="2399"/>
            </a:lvl1pPr>
            <a:lvl2pPr>
              <a:defRPr sz="1999"/>
            </a:lvl2pPr>
            <a:lvl3pPr>
              <a:defRPr sz="1799"/>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4" y="1803402"/>
            <a:ext cx="2844060" cy="4267201"/>
          </a:xfrm>
        </p:spPr>
        <p:txBody>
          <a:bodyPr>
            <a:normAutofit/>
          </a:bodyPr>
          <a:lstStyle>
            <a:lvl1pPr marL="0" indent="0">
              <a:spcBef>
                <a:spcPts val="1600"/>
              </a:spcBef>
              <a:buNone/>
              <a:defRPr sz="19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9"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384334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799"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algn="ctr"/>
            <a:endParaRPr sz="1799"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3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dirty="0"/>
          </a:p>
        </p:txBody>
      </p:sp>
      <p:sp>
        <p:nvSpPr>
          <p:cNvPr id="4" name="Text Placeholder 3"/>
          <p:cNvSpPr>
            <a:spLocks noGrp="1"/>
          </p:cNvSpPr>
          <p:nvPr>
            <p:ph type="body" sz="half" idx="2"/>
          </p:nvPr>
        </p:nvSpPr>
        <p:spPr>
          <a:xfrm>
            <a:off x="8125884" y="1803401"/>
            <a:ext cx="2844060" cy="4165600"/>
          </a:xfrm>
        </p:spPr>
        <p:txBody>
          <a:bodyPr>
            <a:normAutofit/>
          </a:bodyPr>
          <a:lstStyle>
            <a:lvl1pPr marL="0" indent="0">
              <a:spcBef>
                <a:spcPts val="1600"/>
              </a:spcBef>
              <a:buNone/>
              <a:defRPr sz="2399">
                <a:solidFill>
                  <a:schemeClr val="tx1">
                    <a:lumMod val="50000"/>
                  </a:schemeClr>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CLASSICAL LITERATURE</a:t>
            </a:r>
            <a:endParaRPr dirty="0"/>
          </a:p>
        </p:txBody>
      </p:sp>
      <p:sp>
        <p:nvSpPr>
          <p:cNvPr id="5" name="Date Placeholder 4"/>
          <p:cNvSpPr>
            <a:spLocks noGrp="1"/>
          </p:cNvSpPr>
          <p:nvPr>
            <p:ph type="dt" sz="half" idx="10"/>
          </p:nvPr>
        </p:nvSpPr>
        <p:spPr>
          <a:xfrm>
            <a:off x="8836899"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335042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271" y="0"/>
            <a:ext cx="7932282"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39552" y="0"/>
            <a:ext cx="27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128" y="3428999"/>
            <a:ext cx="5516629" cy="2268559"/>
          </a:xfrm>
        </p:spPr>
        <p:txBody>
          <a:bodyPr anchor="t">
            <a:normAutofit/>
          </a:bodyPr>
          <a:lstStyle>
            <a:lvl1pPr algn="r">
              <a:defRPr sz="5998"/>
            </a:lvl1pPr>
          </a:lstStyle>
          <a:p>
            <a:r>
              <a:rPr lang="en-US"/>
              <a:t>Click to edit Master title style</a:t>
            </a:r>
            <a:endParaRPr lang="en-US" dirty="0"/>
          </a:p>
        </p:txBody>
      </p:sp>
      <p:sp>
        <p:nvSpPr>
          <p:cNvPr id="3" name="Subtitle 2"/>
          <p:cNvSpPr>
            <a:spLocks noGrp="1"/>
          </p:cNvSpPr>
          <p:nvPr>
            <p:ph type="subTitle" idx="1"/>
          </p:nvPr>
        </p:nvSpPr>
        <p:spPr>
          <a:xfrm>
            <a:off x="2771552" y="2268787"/>
            <a:ext cx="5356205" cy="1160213"/>
          </a:xfrm>
        </p:spPr>
        <p:txBody>
          <a:bodyPr tIns="0" anchor="b">
            <a:normAutofit/>
          </a:bodyPr>
          <a:lstStyle>
            <a:lvl1pPr marL="0" indent="0" algn="r">
              <a:buNone/>
              <a:defRPr sz="1799" b="0">
                <a:solidFill>
                  <a:schemeClr val="tx1"/>
                </a:solidFill>
              </a:defRPr>
            </a:lvl1pPr>
            <a:lvl2pPr marL="457063" indent="0" algn="ctr">
              <a:buNone/>
              <a:defRPr sz="17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3/29/2026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0711" y="3262853"/>
            <a:ext cx="415528" cy="461665"/>
          </a:xfrm>
          <a:prstGeom prst="rect">
            <a:avLst/>
          </a:prstGeom>
          <a:noFill/>
        </p:spPr>
        <p:txBody>
          <a:bodyPr wrap="square" rtlCol="0">
            <a:spAutoFit/>
          </a:bodyPr>
          <a:lstStyle/>
          <a:p>
            <a:pPr algn="r"/>
            <a:r>
              <a:rPr lang="en-US" sz="2399" dirty="0">
                <a:solidFill>
                  <a:schemeClr val="accent6"/>
                </a:solidFill>
                <a:latin typeface="Wingdings 3" panose="05040102010807070707" pitchFamily="18" charset="2"/>
              </a:rPr>
              <a:t>z</a:t>
            </a:r>
            <a:endParaRPr lang="en-US" sz="2399"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6336107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217" y="0"/>
            <a:ext cx="1036961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4365" y="0"/>
            <a:ext cx="27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3/29/2026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371" y="641225"/>
            <a:ext cx="415528" cy="369332"/>
          </a:xfrm>
          <a:prstGeom prst="rect">
            <a:avLst/>
          </a:prstGeom>
          <a:noFill/>
        </p:spPr>
        <p:txBody>
          <a:bodyPr wrap="square" rtlCol="0">
            <a:spAutoFit/>
          </a:bodyPr>
          <a:lstStyle/>
          <a:p>
            <a:pPr algn="r"/>
            <a:r>
              <a:rPr lang="en-US" sz="1799"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2341013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217" y="0"/>
            <a:ext cx="1036961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4365" y="0"/>
            <a:ext cx="27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272" y="2962586"/>
            <a:ext cx="415528" cy="369332"/>
          </a:xfrm>
          <a:prstGeom prst="rect">
            <a:avLst/>
          </a:prstGeom>
          <a:noFill/>
        </p:spPr>
        <p:txBody>
          <a:bodyPr wrap="square" rtlCol="0">
            <a:spAutoFit/>
          </a:bodyPr>
          <a:lstStyle/>
          <a:p>
            <a:pPr algn="r"/>
            <a:r>
              <a:rPr lang="en-US" sz="1799"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193" y="3147254"/>
            <a:ext cx="7954488" cy="1424746"/>
          </a:xfrm>
        </p:spPr>
        <p:txBody>
          <a:bodyPr anchor="t">
            <a:normAutofit/>
          </a:bodyPr>
          <a:lstStyle>
            <a:lvl1pPr algn="r">
              <a:defRPr sz="3199"/>
            </a:lvl1pPr>
          </a:lstStyle>
          <a:p>
            <a:r>
              <a:rPr lang="en-US"/>
              <a:t>Click to edit Master title style</a:t>
            </a:r>
            <a:endParaRPr lang="en-US" dirty="0"/>
          </a:p>
        </p:txBody>
      </p:sp>
      <p:sp>
        <p:nvSpPr>
          <p:cNvPr id="3" name="Text Placeholder 2"/>
          <p:cNvSpPr>
            <a:spLocks noGrp="1"/>
          </p:cNvSpPr>
          <p:nvPr>
            <p:ph type="body" idx="1"/>
          </p:nvPr>
        </p:nvSpPr>
        <p:spPr>
          <a:xfrm>
            <a:off x="2773246" y="2268786"/>
            <a:ext cx="7789902" cy="878468"/>
          </a:xfrm>
        </p:spPr>
        <p:txBody>
          <a:bodyPr tIns="0" anchor="b">
            <a:normAutofit/>
          </a:bodyPr>
          <a:lstStyle>
            <a:lvl1pPr marL="0" indent="0" algn="r">
              <a:buNone/>
              <a:defRPr sz="1799">
                <a:solidFill>
                  <a:schemeClr val="tx1"/>
                </a:solidFill>
              </a:defRPr>
            </a:lvl1pPr>
            <a:lvl2pPr marL="457063" indent="0">
              <a:buNone/>
              <a:defRPr sz="17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3/29/2026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58588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6B13B-97FA-CE30-F1E6-D5131F758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F45C99-955D-49C2-C0FC-143A9FB4A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449A7-C8E1-63A5-40A4-21AE2DD4D1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B21BDD-8066-F35C-5443-8B8FCC3271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A2F768F-1036-E183-46AD-09B5529EA5B3}"/>
              </a:ext>
            </a:extLst>
          </p:cNvPr>
          <p:cNvSpPr>
            <a:spLocks noGrp="1"/>
          </p:cNvSpPr>
          <p:nvPr>
            <p:ph type="sldNum" sz="quarter" idx="12"/>
          </p:nvPr>
        </p:nvSpPr>
        <p:spPr/>
        <p:txBody>
          <a:bodyPr/>
          <a:lstStyle>
            <a:lvl1pPr>
              <a:defRPr/>
            </a:lvl1pPr>
          </a:lstStyle>
          <a:p>
            <a:fld id="{353CA618-B068-4C8C-8F19-3668FC9AFBFF}" type="slidenum">
              <a:rPr lang="en-US" altLang="en-US"/>
              <a:pPr/>
              <a:t>‹#›</a:t>
            </a:fld>
            <a:endParaRPr lang="en-US" altLang="en-US"/>
          </a:p>
        </p:txBody>
      </p:sp>
    </p:spTree>
    <p:extLst>
      <p:ext uri="{BB962C8B-B14F-4D97-AF65-F5344CB8AC3E}">
        <p14:creationId xmlns:p14="http://schemas.microsoft.com/office/powerpoint/2010/main" val="42450108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217" y="0"/>
            <a:ext cx="1036961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4365" y="0"/>
            <a:ext cx="27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194" y="805818"/>
            <a:ext cx="7948913"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4696" y="2052116"/>
            <a:ext cx="3890946"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4900" y="2052115"/>
            <a:ext cx="3893208"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3/29/2026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5600" y="641223"/>
            <a:ext cx="415528" cy="369332"/>
          </a:xfrm>
          <a:prstGeom prst="rect">
            <a:avLst/>
          </a:prstGeom>
          <a:noFill/>
        </p:spPr>
        <p:txBody>
          <a:bodyPr wrap="square" rtlCol="0">
            <a:spAutoFit/>
          </a:bodyPr>
          <a:lstStyle/>
          <a:p>
            <a:pPr algn="r"/>
            <a:r>
              <a:rPr lang="en-US" sz="1799"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7907738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217" y="0"/>
            <a:ext cx="1036961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4365" y="0"/>
            <a:ext cx="27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079" y="636424"/>
            <a:ext cx="415528" cy="369332"/>
          </a:xfrm>
          <a:prstGeom prst="rect">
            <a:avLst/>
          </a:prstGeom>
          <a:noFill/>
        </p:spPr>
        <p:txBody>
          <a:bodyPr wrap="square" rtlCol="0">
            <a:spAutoFit/>
          </a:bodyPr>
          <a:lstStyle/>
          <a:p>
            <a:pPr algn="r"/>
            <a:r>
              <a:rPr lang="en-US" sz="1799"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193" y="805818"/>
            <a:ext cx="7954488"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8606" y="2052115"/>
            <a:ext cx="3895452" cy="713818"/>
          </a:xfrm>
        </p:spPr>
        <p:txBody>
          <a:bodyPr anchor="b">
            <a:noAutofit/>
          </a:bodyPr>
          <a:lstStyle>
            <a:lvl1pPr marL="0" indent="0" algn="l">
              <a:lnSpc>
                <a:spcPct val="100000"/>
              </a:lnSpc>
              <a:buNone/>
              <a:defRPr sz="2199" b="0" cap="none" baseline="0">
                <a:solidFill>
                  <a:schemeClr val="accent6"/>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2608606" y="2851331"/>
            <a:ext cx="3892609"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4898" y="2052115"/>
            <a:ext cx="3898782" cy="713818"/>
          </a:xfrm>
        </p:spPr>
        <p:txBody>
          <a:bodyPr anchor="b">
            <a:noAutofit/>
          </a:bodyPr>
          <a:lstStyle>
            <a:lvl1pPr marL="0" indent="0" algn="l">
              <a:lnSpc>
                <a:spcPct val="100000"/>
              </a:lnSpc>
              <a:buNone/>
              <a:defRPr sz="2199" b="0" cap="none" baseline="0">
                <a:solidFill>
                  <a:schemeClr val="accent6"/>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4899" y="2851331"/>
            <a:ext cx="3898782"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3/29/2026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885620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217" y="0"/>
            <a:ext cx="1036961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4365" y="0"/>
            <a:ext cx="27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3/29/2026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5600" y="641226"/>
            <a:ext cx="415528" cy="369332"/>
          </a:xfrm>
          <a:prstGeom prst="rect">
            <a:avLst/>
          </a:prstGeom>
          <a:noFill/>
        </p:spPr>
        <p:txBody>
          <a:bodyPr wrap="square" rtlCol="0">
            <a:spAutoFit/>
          </a:bodyPr>
          <a:lstStyle/>
          <a:p>
            <a:pPr algn="r"/>
            <a:r>
              <a:rPr lang="en-US" sz="1799"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6078545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217" y="0"/>
            <a:ext cx="1036961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4365" y="0"/>
            <a:ext cx="27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3/29/2026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445329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217" y="0"/>
            <a:ext cx="1036961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4365" y="0"/>
            <a:ext cx="27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3749" y="1127550"/>
            <a:ext cx="415528" cy="369332"/>
          </a:xfrm>
          <a:prstGeom prst="rect">
            <a:avLst/>
          </a:prstGeom>
          <a:noFill/>
        </p:spPr>
        <p:txBody>
          <a:bodyPr wrap="square" rtlCol="0">
            <a:spAutoFit/>
          </a:bodyPr>
          <a:lstStyle/>
          <a:p>
            <a:pPr algn="r"/>
            <a:r>
              <a:rPr lang="en-US" sz="1799"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69810" y="1282452"/>
            <a:ext cx="2663667" cy="1903241"/>
          </a:xfrm>
        </p:spPr>
        <p:txBody>
          <a:bodyPr anchor="b">
            <a:normAutofit/>
          </a:bodyPr>
          <a:lstStyle>
            <a:lvl1pPr algn="l">
              <a:defRPr sz="2399"/>
            </a:lvl1pPr>
          </a:lstStyle>
          <a:p>
            <a:r>
              <a:rPr lang="en-US"/>
              <a:t>Click to edit Master title style</a:t>
            </a:r>
            <a:endParaRPr lang="en-US" dirty="0"/>
          </a:p>
        </p:txBody>
      </p:sp>
      <p:sp>
        <p:nvSpPr>
          <p:cNvPr id="3" name="Content Placeholder 2"/>
          <p:cNvSpPr>
            <a:spLocks noGrp="1"/>
          </p:cNvSpPr>
          <p:nvPr>
            <p:ph idx="1"/>
          </p:nvPr>
        </p:nvSpPr>
        <p:spPr>
          <a:xfrm>
            <a:off x="5118820" y="805818"/>
            <a:ext cx="5444860"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69809" y="3186155"/>
            <a:ext cx="2663667" cy="2386397"/>
          </a:xfrm>
        </p:spPr>
        <p:txBody>
          <a:bodyPr/>
          <a:lstStyle>
            <a:lvl1pPr marL="0" indent="0" algn="l">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3/29/2026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973404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217" y="0"/>
            <a:ext cx="1036961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4365" y="0"/>
            <a:ext cx="27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5305" y="3229"/>
            <a:ext cx="4628528"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10" name="TextBox 9"/>
          <p:cNvSpPr txBox="1"/>
          <p:nvPr/>
        </p:nvSpPr>
        <p:spPr>
          <a:xfrm>
            <a:off x="1554281" y="1127550"/>
            <a:ext cx="415528" cy="369332"/>
          </a:xfrm>
          <a:prstGeom prst="rect">
            <a:avLst/>
          </a:prstGeom>
          <a:noFill/>
        </p:spPr>
        <p:txBody>
          <a:bodyPr wrap="square" rtlCol="0">
            <a:spAutoFit/>
          </a:bodyPr>
          <a:lstStyle/>
          <a:p>
            <a:pPr algn="r"/>
            <a:r>
              <a:rPr lang="en-US" sz="1799"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728" y="1282453"/>
            <a:ext cx="3969952" cy="1900473"/>
          </a:xfrm>
        </p:spPr>
        <p:txBody>
          <a:bodyPr anchor="b">
            <a:normAutofit/>
          </a:bodyPr>
          <a:lstStyle>
            <a:lvl1pPr algn="l">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1969809" y="3182928"/>
            <a:ext cx="3970840" cy="2386394"/>
          </a:xfrm>
        </p:spPr>
        <p:txBody>
          <a:bodyPr>
            <a:normAutofit/>
          </a:bodyPr>
          <a:lstStyle>
            <a:lvl1pPr marL="0" indent="0" algn="l">
              <a:buNone/>
              <a:defRPr sz="19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3/29/2026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475491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217" y="0"/>
            <a:ext cx="1036961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4365" y="0"/>
            <a:ext cx="27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3664" y="641225"/>
            <a:ext cx="415528" cy="369332"/>
          </a:xfrm>
          <a:prstGeom prst="rect">
            <a:avLst/>
          </a:prstGeom>
          <a:noFill/>
        </p:spPr>
        <p:txBody>
          <a:bodyPr wrap="square" rtlCol="0">
            <a:spAutoFit/>
          </a:bodyPr>
          <a:lstStyle/>
          <a:p>
            <a:pPr algn="r"/>
            <a:r>
              <a:rPr lang="en-US" sz="1799"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128" y="808057"/>
            <a:ext cx="7952020"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3/29/2026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411463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217" y="0"/>
            <a:ext cx="1036961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4365" y="0"/>
            <a:ext cx="274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4395" y="416109"/>
            <a:ext cx="415636" cy="369236"/>
          </a:xfrm>
          <a:prstGeom prst="rect">
            <a:avLst/>
          </a:prstGeom>
          <a:noFill/>
        </p:spPr>
        <p:txBody>
          <a:bodyPr wrap="square" rtlCol="0">
            <a:spAutoFit/>
          </a:bodyPr>
          <a:lstStyle/>
          <a:p>
            <a:pPr algn="r"/>
            <a:r>
              <a:rPr lang="en-US" sz="1799"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6974" y="805818"/>
            <a:ext cx="1326174"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072" y="970410"/>
            <a:ext cx="6465219"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3/29/2026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4228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BFB08-D512-BD14-D5C3-1DA258C39126}"/>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3C177B-95FA-3F54-DA7E-AC6F604C7D88}"/>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A79A4C1-04D1-8A8C-490C-AE910D34B4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02445FF-F62E-F483-4607-EE45B6CDB1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9D879D3-054D-6776-8E20-591C2AB482F5}"/>
              </a:ext>
            </a:extLst>
          </p:cNvPr>
          <p:cNvSpPr>
            <a:spLocks noGrp="1"/>
          </p:cNvSpPr>
          <p:nvPr>
            <p:ph type="sldNum" sz="quarter" idx="12"/>
          </p:nvPr>
        </p:nvSpPr>
        <p:spPr/>
        <p:txBody>
          <a:bodyPr/>
          <a:lstStyle>
            <a:lvl1pPr>
              <a:defRPr/>
            </a:lvl1pPr>
          </a:lstStyle>
          <a:p>
            <a:fld id="{274ED549-5ABC-4313-8B05-9CA3F5606319}" type="slidenum">
              <a:rPr lang="en-US" altLang="en-US"/>
              <a:pPr/>
              <a:t>‹#›</a:t>
            </a:fld>
            <a:endParaRPr lang="en-US" altLang="en-US"/>
          </a:p>
        </p:txBody>
      </p:sp>
    </p:spTree>
    <p:extLst>
      <p:ext uri="{BB962C8B-B14F-4D97-AF65-F5344CB8AC3E}">
        <p14:creationId xmlns:p14="http://schemas.microsoft.com/office/powerpoint/2010/main" val="410309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D0F6-A478-B6B0-C11C-0F08DC3E2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D126B-6D0D-581C-A409-FB3B31ADD7CB}"/>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F23483-757E-9324-E21E-D2A08772F9B1}"/>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C7ADAA-2DAA-7483-42AC-283B98C76DB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8C921C-14A8-1ABE-B7F7-6799C119E0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7315155-459E-24A5-D1FE-17BC40762FA6}"/>
              </a:ext>
            </a:extLst>
          </p:cNvPr>
          <p:cNvSpPr>
            <a:spLocks noGrp="1"/>
          </p:cNvSpPr>
          <p:nvPr>
            <p:ph type="sldNum" sz="quarter" idx="12"/>
          </p:nvPr>
        </p:nvSpPr>
        <p:spPr/>
        <p:txBody>
          <a:bodyPr/>
          <a:lstStyle>
            <a:lvl1pPr>
              <a:defRPr/>
            </a:lvl1pPr>
          </a:lstStyle>
          <a:p>
            <a:fld id="{EAA2DF86-BD75-4462-B71A-507268AA75EC}" type="slidenum">
              <a:rPr lang="en-US" altLang="en-US"/>
              <a:pPr/>
              <a:t>‹#›</a:t>
            </a:fld>
            <a:endParaRPr lang="en-US" altLang="en-US"/>
          </a:p>
        </p:txBody>
      </p:sp>
    </p:spTree>
    <p:extLst>
      <p:ext uri="{BB962C8B-B14F-4D97-AF65-F5344CB8AC3E}">
        <p14:creationId xmlns:p14="http://schemas.microsoft.com/office/powerpoint/2010/main" val="176087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FF34-1DBF-DB09-EB5B-4EA62761CC8C}"/>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6A2A0F-FC38-31EC-B942-429BCE42927A}"/>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79CDEF-7BC0-B742-324A-1E0B7F6EB84C}"/>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8BAE27-47A9-5A12-647F-C53729F4D0EC}"/>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4151-ABEE-31E3-2B91-0D80E19DCC7E}"/>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52C077-14A4-B878-B07F-891FC90BCB9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5F33EBA-F4FB-9B10-1E10-E452F3FBD83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AF78FF2-8991-87D1-EF63-54A90E807802}"/>
              </a:ext>
            </a:extLst>
          </p:cNvPr>
          <p:cNvSpPr>
            <a:spLocks noGrp="1"/>
          </p:cNvSpPr>
          <p:nvPr>
            <p:ph type="sldNum" sz="quarter" idx="12"/>
          </p:nvPr>
        </p:nvSpPr>
        <p:spPr/>
        <p:txBody>
          <a:bodyPr/>
          <a:lstStyle>
            <a:lvl1pPr>
              <a:defRPr/>
            </a:lvl1pPr>
          </a:lstStyle>
          <a:p>
            <a:fld id="{91142625-594A-4A3A-8006-DDB249FBA2FD}" type="slidenum">
              <a:rPr lang="en-US" altLang="en-US"/>
              <a:pPr/>
              <a:t>‹#›</a:t>
            </a:fld>
            <a:endParaRPr lang="en-US" altLang="en-US"/>
          </a:p>
        </p:txBody>
      </p:sp>
    </p:spTree>
    <p:extLst>
      <p:ext uri="{BB962C8B-B14F-4D97-AF65-F5344CB8AC3E}">
        <p14:creationId xmlns:p14="http://schemas.microsoft.com/office/powerpoint/2010/main" val="164447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EA22-70DD-1F29-1FF7-2CBA7A7EC6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0753E0-FF12-92F6-9D55-CEA87ABAED9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E0DC3B-3D2F-4D07-05D8-8DC4BC596C4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4EE49B1-C9A9-AE82-19E1-A4801B7E94AD}"/>
              </a:ext>
            </a:extLst>
          </p:cNvPr>
          <p:cNvSpPr>
            <a:spLocks noGrp="1"/>
          </p:cNvSpPr>
          <p:nvPr>
            <p:ph type="sldNum" sz="quarter" idx="12"/>
          </p:nvPr>
        </p:nvSpPr>
        <p:spPr/>
        <p:txBody>
          <a:bodyPr/>
          <a:lstStyle>
            <a:lvl1pPr>
              <a:defRPr/>
            </a:lvl1pPr>
          </a:lstStyle>
          <a:p>
            <a:fld id="{882C8063-1AE2-4240-9F71-4E783BB9A8E9}" type="slidenum">
              <a:rPr lang="en-US" altLang="en-US"/>
              <a:pPr/>
              <a:t>‹#›</a:t>
            </a:fld>
            <a:endParaRPr lang="en-US" altLang="en-US"/>
          </a:p>
        </p:txBody>
      </p:sp>
    </p:spTree>
    <p:extLst>
      <p:ext uri="{BB962C8B-B14F-4D97-AF65-F5344CB8AC3E}">
        <p14:creationId xmlns:p14="http://schemas.microsoft.com/office/powerpoint/2010/main" val="3417031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66107-E85A-5F28-483D-855611C1F7C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4D4998F-E1C9-984D-5CBD-897770D5C53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D54AE1F-F0BE-DFE2-F437-02851C9D240E}"/>
              </a:ext>
            </a:extLst>
          </p:cNvPr>
          <p:cNvSpPr>
            <a:spLocks noGrp="1"/>
          </p:cNvSpPr>
          <p:nvPr>
            <p:ph type="sldNum" sz="quarter" idx="12"/>
          </p:nvPr>
        </p:nvSpPr>
        <p:spPr/>
        <p:txBody>
          <a:bodyPr/>
          <a:lstStyle>
            <a:lvl1pPr>
              <a:defRPr/>
            </a:lvl1pPr>
          </a:lstStyle>
          <a:p>
            <a:fld id="{2E315B0D-9EE7-49EE-9025-745F8B66A0C9}" type="slidenum">
              <a:rPr lang="en-US" altLang="en-US"/>
              <a:pPr/>
              <a:t>‹#›</a:t>
            </a:fld>
            <a:endParaRPr lang="en-US" altLang="en-US"/>
          </a:p>
        </p:txBody>
      </p:sp>
    </p:spTree>
    <p:extLst>
      <p:ext uri="{BB962C8B-B14F-4D97-AF65-F5344CB8AC3E}">
        <p14:creationId xmlns:p14="http://schemas.microsoft.com/office/powerpoint/2010/main" val="3844879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5889-E01E-FEA5-D671-EFBDC6676E18}"/>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8F959F-1D24-9DE9-866D-0D85A20555B7}"/>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D5AA4-AB83-D2D9-68EF-0797D1062F36}"/>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E93F1F-22FC-7C9A-E1DE-A5D9BA96C89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949508-FCFF-4CD7-EB5B-71E01318E7F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DA4B6A5-9D3F-C099-A99A-D80B9FF6B0F3}"/>
              </a:ext>
            </a:extLst>
          </p:cNvPr>
          <p:cNvSpPr>
            <a:spLocks noGrp="1"/>
          </p:cNvSpPr>
          <p:nvPr>
            <p:ph type="sldNum" sz="quarter" idx="12"/>
          </p:nvPr>
        </p:nvSpPr>
        <p:spPr/>
        <p:txBody>
          <a:bodyPr/>
          <a:lstStyle>
            <a:lvl1pPr>
              <a:defRPr/>
            </a:lvl1pPr>
          </a:lstStyle>
          <a:p>
            <a:fld id="{F596A43F-4BCB-4FB8-8A3D-D1D5BD736A41}" type="slidenum">
              <a:rPr lang="en-US" altLang="en-US"/>
              <a:pPr/>
              <a:t>‹#›</a:t>
            </a:fld>
            <a:endParaRPr lang="en-US" altLang="en-US"/>
          </a:p>
        </p:txBody>
      </p:sp>
    </p:spTree>
    <p:extLst>
      <p:ext uri="{BB962C8B-B14F-4D97-AF65-F5344CB8AC3E}">
        <p14:creationId xmlns:p14="http://schemas.microsoft.com/office/powerpoint/2010/main" val="3540624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0848-250F-7E53-7C26-979D25237216}"/>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4AADE-96B2-152F-5FBD-FFFCE7B3EE3C}"/>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EACDA5-19AF-F02E-4427-48F2B493560F}"/>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E2CEBE-4F9B-4C2F-DD72-F996C75AF56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9C3F00E-9CCB-7AF6-20B8-FBB63ACE756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65E6C83-52C2-033D-AD34-C4CB12676EFC}"/>
              </a:ext>
            </a:extLst>
          </p:cNvPr>
          <p:cNvSpPr>
            <a:spLocks noGrp="1"/>
          </p:cNvSpPr>
          <p:nvPr>
            <p:ph type="sldNum" sz="quarter" idx="12"/>
          </p:nvPr>
        </p:nvSpPr>
        <p:spPr/>
        <p:txBody>
          <a:bodyPr/>
          <a:lstStyle>
            <a:lvl1pPr>
              <a:defRPr/>
            </a:lvl1pPr>
          </a:lstStyle>
          <a:p>
            <a:fld id="{BFCB5729-D881-4821-A1C4-4BF6F1E64758}" type="slidenum">
              <a:rPr lang="en-US" altLang="en-US"/>
              <a:pPr/>
              <a:t>‹#›</a:t>
            </a:fld>
            <a:endParaRPr lang="en-US" altLang="en-US"/>
          </a:p>
        </p:txBody>
      </p:sp>
    </p:spTree>
    <p:extLst>
      <p:ext uri="{BB962C8B-B14F-4D97-AF65-F5344CB8AC3E}">
        <p14:creationId xmlns:p14="http://schemas.microsoft.com/office/powerpoint/2010/main" val="799728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145F9-D518-E797-E563-19CA80FFF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58804-447F-9532-4D04-ED3CC9F82F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9EB22-8D75-312C-1209-001495C7D13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11E1FD-09B7-D3D3-E3A2-13828797C9F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4CE07E7-A3A8-16FF-F584-078145007527}"/>
              </a:ext>
            </a:extLst>
          </p:cNvPr>
          <p:cNvSpPr>
            <a:spLocks noGrp="1"/>
          </p:cNvSpPr>
          <p:nvPr>
            <p:ph type="sldNum" sz="quarter" idx="12"/>
          </p:nvPr>
        </p:nvSpPr>
        <p:spPr/>
        <p:txBody>
          <a:bodyPr/>
          <a:lstStyle>
            <a:lvl1pPr>
              <a:defRPr/>
            </a:lvl1pPr>
          </a:lstStyle>
          <a:p>
            <a:fld id="{3670C399-055C-4FDD-B9F0-39B619FC300A}" type="slidenum">
              <a:rPr lang="en-US" altLang="en-US"/>
              <a:pPr/>
              <a:t>‹#›</a:t>
            </a:fld>
            <a:endParaRPr lang="en-US" altLang="en-US"/>
          </a:p>
        </p:txBody>
      </p:sp>
    </p:spTree>
    <p:extLst>
      <p:ext uri="{BB962C8B-B14F-4D97-AF65-F5344CB8AC3E}">
        <p14:creationId xmlns:p14="http://schemas.microsoft.com/office/powerpoint/2010/main" val="1640904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89E082-6CC7-3C64-F8CA-CC2407044896}"/>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C07140-9863-F58B-D3C3-3AC34EAE29C9}"/>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2B7EE-5FAE-2D4E-6A37-F9DADD35A4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1A331F6-DBFD-063D-F2CC-791986BCFEA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02D4863-C94F-0FDB-25B4-7E2265D56B4D}"/>
              </a:ext>
            </a:extLst>
          </p:cNvPr>
          <p:cNvSpPr>
            <a:spLocks noGrp="1"/>
          </p:cNvSpPr>
          <p:nvPr>
            <p:ph type="sldNum" sz="quarter" idx="12"/>
          </p:nvPr>
        </p:nvSpPr>
        <p:spPr/>
        <p:txBody>
          <a:bodyPr/>
          <a:lstStyle>
            <a:lvl1pPr>
              <a:defRPr/>
            </a:lvl1pPr>
          </a:lstStyle>
          <a:p>
            <a:fld id="{944CB171-2068-425B-AC0A-1DB5F840A20F}" type="slidenum">
              <a:rPr lang="en-US" altLang="en-US"/>
              <a:pPr/>
              <a:t>‹#›</a:t>
            </a:fld>
            <a:endParaRPr lang="en-US" altLang="en-US"/>
          </a:p>
        </p:txBody>
      </p:sp>
    </p:spTree>
    <p:extLst>
      <p:ext uri="{BB962C8B-B14F-4D97-AF65-F5344CB8AC3E}">
        <p14:creationId xmlns:p14="http://schemas.microsoft.com/office/powerpoint/2010/main" val="1578832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4CCF-C62B-4714-1A51-0FE4F35A94CA}"/>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749510-1244-1A62-0A11-38021657D3E2}"/>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7E490-F93E-7B8D-1049-FF92727BA40F}"/>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A5D736-877F-52FB-7DD7-B5CAEFDDD923}"/>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B5DA031-FC9D-B283-9C58-4E36D2777D41}"/>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3FAADA7-E311-2E14-10C0-A748642443B3}"/>
              </a:ext>
            </a:extLst>
          </p:cNvPr>
          <p:cNvSpPr>
            <a:spLocks noGrp="1"/>
          </p:cNvSpPr>
          <p:nvPr>
            <p:ph type="sldNum" sz="quarter" idx="12"/>
          </p:nvPr>
        </p:nvSpPr>
        <p:spPr>
          <a:xfrm>
            <a:off x="8735325" y="6278563"/>
            <a:ext cx="2844059" cy="457200"/>
          </a:xfrm>
        </p:spPr>
        <p:txBody>
          <a:bodyPr/>
          <a:lstStyle>
            <a:lvl1pPr>
              <a:defRPr/>
            </a:lvl1pPr>
          </a:lstStyle>
          <a:p>
            <a:fld id="{71A304E0-4341-451D-BE91-E980A81C4C68}" type="slidenum">
              <a:rPr lang="en-US" altLang="en-US"/>
              <a:pPr/>
              <a:t>‹#›</a:t>
            </a:fld>
            <a:endParaRPr lang="en-US" altLang="en-US"/>
          </a:p>
        </p:txBody>
      </p:sp>
    </p:spTree>
    <p:extLst>
      <p:ext uri="{BB962C8B-B14F-4D97-AF65-F5344CB8AC3E}">
        <p14:creationId xmlns:p14="http://schemas.microsoft.com/office/powerpoint/2010/main" val="2785018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43A1-D4CB-85DD-5A08-FEF403E5D822}"/>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97E9273-11AA-DB7E-DC04-3EFD5E041AEA}"/>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5D4D2B-7AE6-82A9-BBFB-9477C6CF589B}"/>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DDCD874E-0054-30B7-7E68-77FE5676AA93}"/>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1C24898-1792-CD67-F599-CB4F7B268C8A}"/>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2D5811E-6562-F244-6F21-774A39E6BECA}"/>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465CAC1-8F11-474A-4A58-2161E656CA1C}"/>
              </a:ext>
            </a:extLst>
          </p:cNvPr>
          <p:cNvSpPr>
            <a:spLocks noGrp="1"/>
          </p:cNvSpPr>
          <p:nvPr>
            <p:ph type="sldNum" sz="quarter" idx="12"/>
          </p:nvPr>
        </p:nvSpPr>
        <p:spPr>
          <a:xfrm>
            <a:off x="8735325" y="6278563"/>
            <a:ext cx="2844059" cy="457200"/>
          </a:xfrm>
        </p:spPr>
        <p:txBody>
          <a:bodyPr/>
          <a:lstStyle>
            <a:lvl1pPr>
              <a:defRPr/>
            </a:lvl1pPr>
          </a:lstStyle>
          <a:p>
            <a:fld id="{1F07DE89-1E54-457E-AF1A-4F64655C05B3}" type="slidenum">
              <a:rPr lang="en-US" altLang="en-US"/>
              <a:pPr/>
              <a:t>‹#›</a:t>
            </a:fld>
            <a:endParaRPr lang="en-US" altLang="en-US"/>
          </a:p>
        </p:txBody>
      </p:sp>
    </p:spTree>
    <p:extLst>
      <p:ext uri="{BB962C8B-B14F-4D97-AF65-F5344CB8AC3E}">
        <p14:creationId xmlns:p14="http://schemas.microsoft.com/office/powerpoint/2010/main" val="231886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F9C0-0033-B7C8-C2BB-7F51C61C33E9}"/>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7A2C081-D259-37B8-C05E-9162853BBA99}"/>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3C4C26-DA0C-BE60-A1BB-04FEE522CB34}"/>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1D7A5C-32F1-2F80-E564-0A6581665A3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4FC1E4C-3DD6-6D8C-6D16-A9BD736A201B}"/>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419E835-FB8F-ABE9-1332-4994E97F8E72}"/>
              </a:ext>
            </a:extLst>
          </p:cNvPr>
          <p:cNvSpPr>
            <a:spLocks noGrp="1"/>
          </p:cNvSpPr>
          <p:nvPr>
            <p:ph type="sldNum" sz="quarter" idx="12"/>
          </p:nvPr>
        </p:nvSpPr>
        <p:spPr>
          <a:xfrm>
            <a:off x="8735325" y="6278563"/>
            <a:ext cx="2844059" cy="457200"/>
          </a:xfrm>
        </p:spPr>
        <p:txBody>
          <a:bodyPr/>
          <a:lstStyle>
            <a:lvl1pPr>
              <a:defRPr/>
            </a:lvl1pPr>
          </a:lstStyle>
          <a:p>
            <a:fld id="{6BC924A2-1BDB-47CF-98ED-4E3ACD4BB5F2}" type="slidenum">
              <a:rPr lang="en-US" altLang="en-US"/>
              <a:pPr/>
              <a:t>‹#›</a:t>
            </a:fld>
            <a:endParaRPr lang="en-US" altLang="en-US"/>
          </a:p>
        </p:txBody>
      </p:sp>
    </p:spTree>
    <p:extLst>
      <p:ext uri="{BB962C8B-B14F-4D97-AF65-F5344CB8AC3E}">
        <p14:creationId xmlns:p14="http://schemas.microsoft.com/office/powerpoint/2010/main" val="256593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336" y="1769541"/>
            <a:ext cx="9437576" cy="1828801"/>
          </a:xfrm>
        </p:spPr>
        <p:txBody>
          <a:bodyPr anchor="b">
            <a:normAutofit/>
          </a:bodyPr>
          <a:lstStyle>
            <a:lvl1pPr algn="ctr">
              <a:defRPr sz="5398"/>
            </a:lvl1pPr>
          </a:lstStyle>
          <a:p>
            <a:r>
              <a:rPr lang="en-US"/>
              <a:t>Click to edit Master title style</a:t>
            </a:r>
            <a:endParaRPr lang="en-US" dirty="0"/>
          </a:p>
        </p:txBody>
      </p:sp>
      <p:sp>
        <p:nvSpPr>
          <p:cNvPr id="3" name="Subtitle 2"/>
          <p:cNvSpPr>
            <a:spLocks noGrp="1"/>
          </p:cNvSpPr>
          <p:nvPr>
            <p:ph type="subTitle" idx="1"/>
          </p:nvPr>
        </p:nvSpPr>
        <p:spPr>
          <a:xfrm>
            <a:off x="1370336" y="3773490"/>
            <a:ext cx="9437576" cy="1049867"/>
          </a:xfrm>
        </p:spPr>
        <p:txBody>
          <a:bodyPr anchor="t"/>
          <a:lstStyle>
            <a:lvl1pPr marL="0" indent="0" algn="ctr">
              <a:buNone/>
              <a:defRPr>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3/29/2026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04398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3/29/2026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353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064" y="1761068"/>
            <a:ext cx="9588052" cy="1828813"/>
          </a:xfrm>
        </p:spPr>
        <p:txBody>
          <a:bodyPr anchor="b"/>
          <a:lstStyle>
            <a:lvl1pPr algn="ctr">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295064" y="3763439"/>
            <a:ext cx="9588052" cy="1333494"/>
          </a:xfrm>
        </p:spPr>
        <p:txBody>
          <a:bodyPr anchor="t"/>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3/29/2026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92353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10351066"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558" y="2076450"/>
            <a:ext cx="4855576"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9047" y="2076451"/>
            <a:ext cx="4855576"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3/29/2026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9952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557" y="1734507"/>
            <a:ext cx="502789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6733" y="1734507"/>
            <a:ext cx="5027890" cy="4099959"/>
          </a:xfrm>
          <a:prstGeom prst="rect">
            <a:avLst/>
          </a:prstGeom>
        </p:spPr>
      </p:pic>
      <p:sp>
        <p:nvSpPr>
          <p:cNvPr id="2" name="Title 1"/>
          <p:cNvSpPr>
            <a:spLocks noGrp="1"/>
          </p:cNvSpPr>
          <p:nvPr>
            <p:ph type="title"/>
          </p:nvPr>
        </p:nvSpPr>
        <p:spPr>
          <a:xfrm>
            <a:off x="913557" y="609600"/>
            <a:ext cx="10351066"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5741" y="1855153"/>
            <a:ext cx="4763523" cy="692494"/>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45741" y="2702104"/>
            <a:ext cx="4763523"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1509" y="1855153"/>
            <a:ext cx="4778337" cy="692495"/>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1511" y="2702104"/>
            <a:ext cx="4778336" cy="304353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3/29/2026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03251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3/29/2026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1896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3/29/2026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9862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3705924" cy="1821918"/>
          </a:xfrm>
        </p:spPr>
        <p:txBody>
          <a:bodyPr anchor="b">
            <a:normAutofit/>
          </a:bodyPr>
          <a:lstStyle>
            <a:lvl1pPr algn="ctr">
              <a:defRPr sz="2799" b="0"/>
            </a:lvl1pPr>
          </a:lstStyle>
          <a:p>
            <a:r>
              <a:rPr lang="en-US"/>
              <a:t>Click to edit Master title style</a:t>
            </a:r>
            <a:endParaRPr lang="en-US" dirty="0"/>
          </a:p>
        </p:txBody>
      </p:sp>
      <p:sp>
        <p:nvSpPr>
          <p:cNvPr id="3" name="Content Placeholder 2"/>
          <p:cNvSpPr>
            <a:spLocks noGrp="1"/>
          </p:cNvSpPr>
          <p:nvPr>
            <p:ph idx="1"/>
          </p:nvPr>
        </p:nvSpPr>
        <p:spPr>
          <a:xfrm>
            <a:off x="4854369" y="609601"/>
            <a:ext cx="641025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557" y="2673351"/>
            <a:ext cx="3705924" cy="3016250"/>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3/29/2026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58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91765" y="609600"/>
            <a:ext cx="3583233" cy="5204832"/>
          </a:xfrm>
          <a:prstGeom prst="rect">
            <a:avLst/>
          </a:prstGeom>
        </p:spPr>
      </p:pic>
      <p:sp>
        <p:nvSpPr>
          <p:cNvPr id="2" name="Title 1"/>
          <p:cNvSpPr>
            <a:spLocks noGrp="1"/>
          </p:cNvSpPr>
          <p:nvPr>
            <p:ph type="title"/>
          </p:nvPr>
        </p:nvSpPr>
        <p:spPr>
          <a:xfrm>
            <a:off x="913557" y="763702"/>
            <a:ext cx="5706413" cy="1675559"/>
          </a:xfrm>
        </p:spPr>
        <p:txBody>
          <a:bodyPr anchor="b">
            <a:noAutofit/>
          </a:bodyPr>
          <a:lstStyle>
            <a:lvl1pPr algn="ctr">
              <a:defRPr sz="31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0613" y="763702"/>
            <a:ext cx="3274898" cy="4912822"/>
          </a:xfr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314" y="2679700"/>
            <a:ext cx="4586899" cy="3135695"/>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3/29/2026</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1343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619" y="547807"/>
            <a:ext cx="10139158" cy="3816806"/>
          </a:xfrm>
          <a:prstGeom prst="rect">
            <a:avLst/>
          </a:prstGeom>
        </p:spPr>
      </p:pic>
      <p:sp>
        <p:nvSpPr>
          <p:cNvPr id="2" name="Title 1"/>
          <p:cNvSpPr>
            <a:spLocks noGrp="1"/>
          </p:cNvSpPr>
          <p:nvPr>
            <p:ph type="title"/>
          </p:nvPr>
        </p:nvSpPr>
        <p:spPr>
          <a:xfrm>
            <a:off x="913568" y="4565255"/>
            <a:ext cx="10352629" cy="543472"/>
          </a:xfrm>
        </p:spPr>
        <p:txBody>
          <a:bodyPr anchor="b">
            <a:normAutofit/>
          </a:bodyPr>
          <a:lstStyle>
            <a:lvl1pPr algn="ctr">
              <a:defRPr sz="2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045" y="695010"/>
            <a:ext cx="9842782" cy="3525671"/>
          </a:xfrm>
          <a:effectLst>
            <a:outerShdw blurRad="38100" dist="25400" dir="4440000">
              <a:srgbClr val="000000">
                <a:alpha val="36000"/>
              </a:srgbClr>
            </a:outerShdw>
          </a:effectLst>
        </p:spPr>
        <p:txBody>
          <a:bodyPr anchor="t">
            <a:normAutofit/>
          </a:bodyPr>
          <a:lstStyle>
            <a:lvl1pPr marL="0" indent="0" algn="ctr">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3557" y="5247728"/>
            <a:ext cx="10351066" cy="543472"/>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3/29/2026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709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8437"/>
            <a:ext cx="10351066" cy="3534344"/>
          </a:xfrm>
        </p:spPr>
        <p:txBody>
          <a:bodyPr anchor="ctr">
            <a:normAutofit/>
          </a:bodyPr>
          <a:lstStyle>
            <a:lvl1pPr>
              <a:defRPr sz="3999"/>
            </a:lvl1pPr>
          </a:lstStyle>
          <a:p>
            <a:r>
              <a:rPr lang="en-US"/>
              <a:t>Click to edit Master title style</a:t>
            </a:r>
            <a:endParaRPr lang="en-US" dirty="0"/>
          </a:p>
        </p:txBody>
      </p:sp>
      <p:sp>
        <p:nvSpPr>
          <p:cNvPr id="4" name="Text Placeholder 3"/>
          <p:cNvSpPr>
            <a:spLocks noGrp="1"/>
          </p:cNvSpPr>
          <p:nvPr>
            <p:ph type="body" sz="half" idx="2"/>
          </p:nvPr>
        </p:nvSpPr>
        <p:spPr>
          <a:xfrm>
            <a:off x="913556" y="4295180"/>
            <a:ext cx="10351067" cy="150182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3/29/2026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7243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normAutofit/>
          </a:bodyPr>
          <a:lstStyle>
            <a:lvl1pPr>
              <a:defRPr sz="3599"/>
            </a:lvl1pPr>
          </a:lstStyle>
          <a:p>
            <a:r>
              <a:rPr lang="en-US"/>
              <a:t>Click to edit Master title style</a:t>
            </a:r>
            <a:endParaRPr lang="en-US" dirty="0"/>
          </a:p>
        </p:txBody>
      </p:sp>
      <p:sp>
        <p:nvSpPr>
          <p:cNvPr id="12" name="Text Placeholder 3"/>
          <p:cNvSpPr>
            <a:spLocks noGrp="1"/>
          </p:cNvSpPr>
          <p:nvPr>
            <p:ph type="body" sz="half" idx="13"/>
          </p:nvPr>
        </p:nvSpPr>
        <p:spPr>
          <a:xfrm>
            <a:off x="1720196" y="3610033"/>
            <a:ext cx="8750020" cy="532749"/>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56" y="4304353"/>
            <a:ext cx="10351067" cy="1489496"/>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3/29/2026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342" y="88479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1981" y="292825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33886873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56" y="2126943"/>
            <a:ext cx="10351067" cy="2511835"/>
          </a:xfrm>
        </p:spPr>
        <p:txBody>
          <a:bodyPr anchor="b"/>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47" y="4650556"/>
            <a:ext cx="10349503"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3/29/2026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7148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7" y="609600"/>
            <a:ext cx="10351066"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557"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57"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5553" y="1885950"/>
            <a:ext cx="3300124" cy="764783"/>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279" y="2768112"/>
            <a:ext cx="3300124" cy="302308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4498" y="1885950"/>
            <a:ext cx="3300124" cy="764782"/>
          </a:xfrm>
        </p:spPr>
        <p:txBody>
          <a:bodyPr anchor="b">
            <a:noAutofit/>
          </a:bodyPr>
          <a:lstStyle>
            <a:lvl1pPr marL="0" indent="0" algn="ctr">
              <a:buNone/>
              <a:defRPr sz="21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4498" y="2768111"/>
            <a:ext cx="3300124" cy="3023089"/>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3/29/2026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2157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728" y="1818215"/>
            <a:ext cx="333910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2653" y="1818215"/>
            <a:ext cx="333910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3984" y="1818215"/>
            <a:ext cx="3339102" cy="1847851"/>
          </a:xfrm>
          <a:prstGeom prst="rect">
            <a:avLst/>
          </a:prstGeom>
        </p:spPr>
      </p:pic>
      <p:sp>
        <p:nvSpPr>
          <p:cNvPr id="30" name="Title 1"/>
          <p:cNvSpPr>
            <a:spLocks noGrp="1"/>
          </p:cNvSpPr>
          <p:nvPr>
            <p:ph type="title"/>
          </p:nvPr>
        </p:nvSpPr>
        <p:spPr>
          <a:xfrm>
            <a:off x="913556" y="609600"/>
            <a:ext cx="10351067"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557"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7837" y="1938918"/>
            <a:ext cx="3091563"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557" y="4572443"/>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31"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4559" y="1939094"/>
            <a:ext cx="3091563"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0279"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4623"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3595" y="1934432"/>
            <a:ext cx="3091563"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4498" y="4572442"/>
            <a:ext cx="3300124" cy="121875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3/29/2026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1718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19B5C50-5644-98C2-68D0-D1AC110DFA18}"/>
              </a:ext>
            </a:extLst>
          </p:cNvPr>
          <p:cNvGrpSpPr>
            <a:grpSpLocks/>
          </p:cNvGrpSpPr>
          <p:nvPr/>
        </p:nvGrpSpPr>
        <p:grpSpPr bwMode="auto">
          <a:xfrm>
            <a:off x="1" y="2438401"/>
            <a:ext cx="12008956" cy="1052513"/>
            <a:chOff x="0" y="1536"/>
            <a:chExt cx="5675" cy="663"/>
          </a:xfrm>
        </p:grpSpPr>
        <p:grpSp>
          <p:nvGrpSpPr>
            <p:cNvPr id="3" name="Group 3">
              <a:extLst>
                <a:ext uri="{FF2B5EF4-FFF2-40B4-BE49-F238E27FC236}">
                  <a16:creationId xmlns:a16="http://schemas.microsoft.com/office/drawing/2014/main" id="{F6BC90F6-ADB1-E8DC-728F-EA2714FC3951}"/>
                </a:ext>
              </a:extLst>
            </p:cNvPr>
            <p:cNvGrpSpPr>
              <a:grpSpLocks/>
            </p:cNvGrpSpPr>
            <p:nvPr/>
          </p:nvGrpSpPr>
          <p:grpSpPr bwMode="auto">
            <a:xfrm>
              <a:off x="183" y="1604"/>
              <a:ext cx="448" cy="299"/>
              <a:chOff x="720" y="336"/>
              <a:chExt cx="624" cy="432"/>
            </a:xfrm>
          </p:grpSpPr>
          <p:sp>
            <p:nvSpPr>
              <p:cNvPr id="10" name="Rectangle 4">
                <a:extLst>
                  <a:ext uri="{FF2B5EF4-FFF2-40B4-BE49-F238E27FC236}">
                    <a16:creationId xmlns:a16="http://schemas.microsoft.com/office/drawing/2014/main" id="{E670C3A0-439D-B84C-78F7-D430313AC90D}"/>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sp>
            <p:nvSpPr>
              <p:cNvPr id="11" name="Rectangle 5">
                <a:extLst>
                  <a:ext uri="{FF2B5EF4-FFF2-40B4-BE49-F238E27FC236}">
                    <a16:creationId xmlns:a16="http://schemas.microsoft.com/office/drawing/2014/main" id="{5910012E-8871-A1CE-0E11-40835F6B5F7D}"/>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grpSp>
        <p:grpSp>
          <p:nvGrpSpPr>
            <p:cNvPr id="4" name="Group 6">
              <a:extLst>
                <a:ext uri="{FF2B5EF4-FFF2-40B4-BE49-F238E27FC236}">
                  <a16:creationId xmlns:a16="http://schemas.microsoft.com/office/drawing/2014/main" id="{A073F5E0-ADEE-14AB-F1F9-EC848E5CB1A6}"/>
                </a:ext>
              </a:extLst>
            </p:cNvPr>
            <p:cNvGrpSpPr>
              <a:grpSpLocks/>
            </p:cNvGrpSpPr>
            <p:nvPr/>
          </p:nvGrpSpPr>
          <p:grpSpPr bwMode="auto">
            <a:xfrm>
              <a:off x="261" y="1870"/>
              <a:ext cx="465" cy="299"/>
              <a:chOff x="912" y="2640"/>
              <a:chExt cx="672" cy="432"/>
            </a:xfrm>
          </p:grpSpPr>
          <p:sp>
            <p:nvSpPr>
              <p:cNvPr id="8" name="Rectangle 7">
                <a:extLst>
                  <a:ext uri="{FF2B5EF4-FFF2-40B4-BE49-F238E27FC236}">
                    <a16:creationId xmlns:a16="http://schemas.microsoft.com/office/drawing/2014/main" id="{0D5D0975-D10B-1C5D-5DF2-CD7A7D205758}"/>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sp>
            <p:nvSpPr>
              <p:cNvPr id="9" name="Rectangle 8">
                <a:extLst>
                  <a:ext uri="{FF2B5EF4-FFF2-40B4-BE49-F238E27FC236}">
                    <a16:creationId xmlns:a16="http://schemas.microsoft.com/office/drawing/2014/main" id="{A0EC0590-EB20-6366-8F09-5C6B68151954}"/>
                  </a:ext>
                </a:extLst>
              </p:cNvPr>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grpSp>
        <p:sp>
          <p:nvSpPr>
            <p:cNvPr id="5" name="Rectangle 9">
              <a:extLst>
                <a:ext uri="{FF2B5EF4-FFF2-40B4-BE49-F238E27FC236}">
                  <a16:creationId xmlns:a16="http://schemas.microsoft.com/office/drawing/2014/main" id="{F1B46593-FAAE-83A7-5640-EE9A7EB1476E}"/>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sp>
          <p:nvSpPr>
            <p:cNvPr id="6" name="Rectangle 10">
              <a:extLst>
                <a:ext uri="{FF2B5EF4-FFF2-40B4-BE49-F238E27FC236}">
                  <a16:creationId xmlns:a16="http://schemas.microsoft.com/office/drawing/2014/main" id="{9EAF3BD6-8FDC-7F8F-4C18-9B393A68674A}"/>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sp>
          <p:nvSpPr>
            <p:cNvPr id="7" name="Rectangle 11">
              <a:extLst>
                <a:ext uri="{FF2B5EF4-FFF2-40B4-BE49-F238E27FC236}">
                  <a16:creationId xmlns:a16="http://schemas.microsoft.com/office/drawing/2014/main" id="{AFA6FB7F-1220-88E6-C305-C17A090D7379}"/>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sz="1800"/>
            </a:p>
          </p:txBody>
        </p:sp>
      </p:grpSp>
      <p:sp>
        <p:nvSpPr>
          <p:cNvPr id="124940" name="Rectangle 12"/>
          <p:cNvSpPr>
            <a:spLocks noGrp="1" noChangeArrowheads="1"/>
          </p:cNvSpPr>
          <p:nvPr>
            <p:ph type="ctrTitle"/>
          </p:nvPr>
        </p:nvSpPr>
        <p:spPr>
          <a:xfrm>
            <a:off x="1320456" y="1676400"/>
            <a:ext cx="10360501" cy="1462088"/>
          </a:xfrm>
        </p:spPr>
        <p:txBody>
          <a:bodyPr/>
          <a:lstStyle>
            <a:lvl1pPr>
              <a:defRPr/>
            </a:lvl1pPr>
          </a:lstStyle>
          <a:p>
            <a:pPr lvl="0"/>
            <a:r>
              <a:rPr lang="en-US" altLang="en-US" noProof="0"/>
              <a:t>Click to edit Master title style</a:t>
            </a:r>
          </a:p>
        </p:txBody>
      </p:sp>
      <p:sp>
        <p:nvSpPr>
          <p:cNvPr id="124941" name="Rectangle 13"/>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4">
            <a:extLst>
              <a:ext uri="{FF2B5EF4-FFF2-40B4-BE49-F238E27FC236}">
                <a16:creationId xmlns:a16="http://schemas.microsoft.com/office/drawing/2014/main" id="{F7A6CA0C-596C-5C50-4780-7B169E8F6257}"/>
              </a:ext>
            </a:extLst>
          </p:cNvPr>
          <p:cNvSpPr>
            <a:spLocks noGrp="1" noChangeArrowheads="1"/>
          </p:cNvSpPr>
          <p:nvPr>
            <p:ph type="dt" sz="half" idx="10"/>
          </p:nvPr>
        </p:nvSpPr>
        <p:spPr>
          <a:xfrm>
            <a:off x="1320456" y="6248400"/>
            <a:ext cx="2539339" cy="457200"/>
          </a:xfrm>
        </p:spPr>
        <p:txBody>
          <a:bodyPr/>
          <a:lstStyle>
            <a:lvl1pPr>
              <a:defRPr>
                <a:solidFill>
                  <a:schemeClr val="bg2"/>
                </a:solidFill>
              </a:defRPr>
            </a:lvl1pPr>
          </a:lstStyle>
          <a:p>
            <a:pPr>
              <a:defRPr/>
            </a:pPr>
            <a:endParaRPr lang="en-US" altLang="en-US"/>
          </a:p>
        </p:txBody>
      </p:sp>
      <p:sp>
        <p:nvSpPr>
          <p:cNvPr id="13" name="Rectangle 15">
            <a:extLst>
              <a:ext uri="{FF2B5EF4-FFF2-40B4-BE49-F238E27FC236}">
                <a16:creationId xmlns:a16="http://schemas.microsoft.com/office/drawing/2014/main" id="{4569D1E3-3C1C-E7A8-A870-E37ADA08640F}"/>
              </a:ext>
            </a:extLst>
          </p:cNvPr>
          <p:cNvSpPr>
            <a:spLocks noGrp="1" noChangeArrowheads="1"/>
          </p:cNvSpPr>
          <p:nvPr>
            <p:ph type="ftr" sz="quarter" idx="11"/>
          </p:nvPr>
        </p:nvSpPr>
        <p:spPr>
          <a:xfrm>
            <a:off x="4570809" y="6248400"/>
            <a:ext cx="3859795" cy="457200"/>
          </a:xfrm>
        </p:spPr>
        <p:txBody>
          <a:bodyPr/>
          <a:lstStyle>
            <a:lvl1pPr>
              <a:defRPr>
                <a:solidFill>
                  <a:schemeClr val="bg2"/>
                </a:solidFill>
              </a:defRPr>
            </a:lvl1pPr>
          </a:lstStyle>
          <a:p>
            <a:pPr>
              <a:defRPr/>
            </a:pPr>
            <a:endParaRPr lang="en-US" altLang="en-US"/>
          </a:p>
        </p:txBody>
      </p:sp>
      <p:sp>
        <p:nvSpPr>
          <p:cNvPr id="14" name="Rectangle 16">
            <a:extLst>
              <a:ext uri="{FF2B5EF4-FFF2-40B4-BE49-F238E27FC236}">
                <a16:creationId xmlns:a16="http://schemas.microsoft.com/office/drawing/2014/main" id="{62E4604C-75EE-1203-8F93-10CB46FFB6C3}"/>
              </a:ext>
            </a:extLst>
          </p:cNvPr>
          <p:cNvSpPr>
            <a:spLocks noGrp="1" noChangeArrowheads="1"/>
          </p:cNvSpPr>
          <p:nvPr>
            <p:ph type="sldNum" sz="quarter" idx="12"/>
          </p:nvPr>
        </p:nvSpPr>
        <p:spPr>
          <a:xfrm>
            <a:off x="9141619" y="6248400"/>
            <a:ext cx="2539339" cy="457200"/>
          </a:xfrm>
        </p:spPr>
        <p:txBody>
          <a:bodyPr/>
          <a:lstStyle>
            <a:lvl1pPr>
              <a:defRPr smtClean="0">
                <a:solidFill>
                  <a:schemeClr val="bg2"/>
                </a:solidFill>
              </a:defRPr>
            </a:lvl1pPr>
          </a:lstStyle>
          <a:p>
            <a:pPr>
              <a:defRPr/>
            </a:pPr>
            <a:fld id="{8F9A5474-ADCD-4489-99D3-6F561B0DD795}" type="slidenum">
              <a:rPr lang="en-US" altLang="en-US"/>
              <a:pPr>
                <a:defRPr/>
              </a:pPr>
              <a:t>‹#›</a:t>
            </a:fld>
            <a:endParaRPr lang="en-US" altLang="en-US"/>
          </a:p>
        </p:txBody>
      </p:sp>
    </p:spTree>
    <p:extLst>
      <p:ext uri="{BB962C8B-B14F-4D97-AF65-F5344CB8AC3E}">
        <p14:creationId xmlns:p14="http://schemas.microsoft.com/office/powerpoint/2010/main" val="596825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58EAC-260F-8B86-5961-7ABABE3005C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93E16154-ED63-24DE-5EF0-18C312BD8E1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44F14E5-1EDB-6FF6-0C33-59E263952FB2}"/>
              </a:ext>
            </a:extLst>
          </p:cNvPr>
          <p:cNvSpPr>
            <a:spLocks noGrp="1"/>
          </p:cNvSpPr>
          <p:nvPr>
            <p:ph type="sldNum" sz="quarter" idx="12"/>
          </p:nvPr>
        </p:nvSpPr>
        <p:spPr/>
        <p:txBody>
          <a:bodyPr/>
          <a:lstStyle>
            <a:lvl1pPr>
              <a:defRPr smtClean="0"/>
            </a:lvl1pPr>
          </a:lstStyle>
          <a:p>
            <a:pPr>
              <a:defRPr/>
            </a:pPr>
            <a:fld id="{231D2175-BBC4-4003-A598-7525DBB11ABC}" type="slidenum">
              <a:rPr lang="en-US" altLang="en-US"/>
              <a:pPr>
                <a:defRPr/>
              </a:pPr>
              <a:t>‹#›</a:t>
            </a:fld>
            <a:endParaRPr lang="en-US" altLang="en-US"/>
          </a:p>
        </p:txBody>
      </p:sp>
    </p:spTree>
    <p:extLst>
      <p:ext uri="{BB962C8B-B14F-4D97-AF65-F5344CB8AC3E}">
        <p14:creationId xmlns:p14="http://schemas.microsoft.com/office/powerpoint/2010/main" val="3156562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360D8E9-CE4A-C7E5-8348-C0FA135C11D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2DEFF0E-ACB4-A6C7-B24A-B1ACABC117D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291BDEC-7172-DF59-1533-130988F943DF}"/>
              </a:ext>
            </a:extLst>
          </p:cNvPr>
          <p:cNvSpPr>
            <a:spLocks noGrp="1"/>
          </p:cNvSpPr>
          <p:nvPr>
            <p:ph type="sldNum" sz="quarter" idx="12"/>
          </p:nvPr>
        </p:nvSpPr>
        <p:spPr/>
        <p:txBody>
          <a:bodyPr/>
          <a:lstStyle>
            <a:lvl1pPr>
              <a:defRPr smtClean="0"/>
            </a:lvl1pPr>
          </a:lstStyle>
          <a:p>
            <a:pPr>
              <a:defRPr/>
            </a:pPr>
            <a:fld id="{F6B44FF6-9F25-455F-B1A0-A89F884F0A13}" type="slidenum">
              <a:rPr lang="en-US" altLang="en-US"/>
              <a:pPr>
                <a:defRPr/>
              </a:pPr>
              <a:t>‹#›</a:t>
            </a:fld>
            <a:endParaRPr lang="en-US" altLang="en-US"/>
          </a:p>
        </p:txBody>
      </p:sp>
    </p:spTree>
    <p:extLst>
      <p:ext uri="{BB962C8B-B14F-4D97-AF65-F5344CB8AC3E}">
        <p14:creationId xmlns:p14="http://schemas.microsoft.com/office/powerpoint/2010/main" val="3971703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6507" y="2017713"/>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331" y="2017713"/>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DBCC12-58A7-EAF9-443E-7BA86F1103A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ACDD0BBD-C9AB-5DDF-0909-7C7932DC16A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A44B9B26-ADDF-0705-A845-FCABC733A7DC}"/>
              </a:ext>
            </a:extLst>
          </p:cNvPr>
          <p:cNvSpPr>
            <a:spLocks noGrp="1"/>
          </p:cNvSpPr>
          <p:nvPr>
            <p:ph type="sldNum" sz="quarter" idx="12"/>
          </p:nvPr>
        </p:nvSpPr>
        <p:spPr/>
        <p:txBody>
          <a:bodyPr/>
          <a:lstStyle>
            <a:lvl1pPr>
              <a:defRPr smtClean="0"/>
            </a:lvl1pPr>
          </a:lstStyle>
          <a:p>
            <a:pPr>
              <a:defRPr/>
            </a:pPr>
            <a:fld id="{55B3C911-C8E8-4514-883D-D6F46B89B8C5}" type="slidenum">
              <a:rPr lang="en-US" altLang="en-US"/>
              <a:pPr>
                <a:defRPr/>
              </a:pPr>
              <a:t>‹#›</a:t>
            </a:fld>
            <a:endParaRPr lang="en-US" altLang="en-US"/>
          </a:p>
        </p:txBody>
      </p:sp>
    </p:spTree>
    <p:extLst>
      <p:ext uri="{BB962C8B-B14F-4D97-AF65-F5344CB8AC3E}">
        <p14:creationId xmlns:p14="http://schemas.microsoft.com/office/powerpoint/2010/main" val="4153157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EA4BF6-53AD-E668-6746-3534EC06CF5F}"/>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0969F16-1DD0-E824-C600-1C0FCD0E0F93}"/>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D798E627-A429-0DED-8ABA-0BB7FC45EAEE}"/>
              </a:ext>
            </a:extLst>
          </p:cNvPr>
          <p:cNvSpPr>
            <a:spLocks noGrp="1"/>
          </p:cNvSpPr>
          <p:nvPr>
            <p:ph type="sldNum" sz="quarter" idx="12"/>
          </p:nvPr>
        </p:nvSpPr>
        <p:spPr/>
        <p:txBody>
          <a:bodyPr/>
          <a:lstStyle>
            <a:lvl1pPr>
              <a:defRPr smtClean="0"/>
            </a:lvl1pPr>
          </a:lstStyle>
          <a:p>
            <a:pPr>
              <a:defRPr/>
            </a:pPr>
            <a:fld id="{5D9F4375-D54C-4640-90B4-1B0A3E29A62C}" type="slidenum">
              <a:rPr lang="en-US" altLang="en-US"/>
              <a:pPr>
                <a:defRPr/>
              </a:pPr>
              <a:t>‹#›</a:t>
            </a:fld>
            <a:endParaRPr lang="en-US" altLang="en-US"/>
          </a:p>
        </p:txBody>
      </p:sp>
    </p:spTree>
    <p:extLst>
      <p:ext uri="{BB962C8B-B14F-4D97-AF65-F5344CB8AC3E}">
        <p14:creationId xmlns:p14="http://schemas.microsoft.com/office/powerpoint/2010/main" val="340426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C33B08-DDD1-3A90-74D8-B89E688338D0}"/>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96E558AF-5DA6-7E8F-5B7E-F2D3FBAFD9C6}"/>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EB726C8E-072D-EA0A-B337-77BE590F801B}"/>
              </a:ext>
            </a:extLst>
          </p:cNvPr>
          <p:cNvSpPr>
            <a:spLocks noGrp="1"/>
          </p:cNvSpPr>
          <p:nvPr>
            <p:ph type="sldNum" sz="quarter" idx="12"/>
          </p:nvPr>
        </p:nvSpPr>
        <p:spPr/>
        <p:txBody>
          <a:bodyPr/>
          <a:lstStyle>
            <a:lvl1pPr>
              <a:defRPr smtClean="0"/>
            </a:lvl1pPr>
          </a:lstStyle>
          <a:p>
            <a:pPr>
              <a:defRPr/>
            </a:pPr>
            <a:fld id="{0B088672-6B33-4F9E-B29A-AEB4FFFC1A07}" type="slidenum">
              <a:rPr lang="en-US" altLang="en-US"/>
              <a:pPr>
                <a:defRPr/>
              </a:pPr>
              <a:t>‹#›</a:t>
            </a:fld>
            <a:endParaRPr lang="en-US" altLang="en-US"/>
          </a:p>
        </p:txBody>
      </p:sp>
    </p:spTree>
    <p:extLst>
      <p:ext uri="{BB962C8B-B14F-4D97-AF65-F5344CB8AC3E}">
        <p14:creationId xmlns:p14="http://schemas.microsoft.com/office/powerpoint/2010/main" val="3171106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2D02E0-8F44-23AF-4E8C-E34A7AB86BE7}"/>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0420F0EE-7687-7B05-682D-D5F3A45FA9A9}"/>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B6910063-3637-246D-CE44-A1561A536815}"/>
              </a:ext>
            </a:extLst>
          </p:cNvPr>
          <p:cNvSpPr>
            <a:spLocks noGrp="1"/>
          </p:cNvSpPr>
          <p:nvPr>
            <p:ph type="sldNum" sz="quarter" idx="12"/>
          </p:nvPr>
        </p:nvSpPr>
        <p:spPr/>
        <p:txBody>
          <a:bodyPr/>
          <a:lstStyle>
            <a:lvl1pPr>
              <a:defRPr smtClean="0"/>
            </a:lvl1pPr>
          </a:lstStyle>
          <a:p>
            <a:pPr>
              <a:defRPr/>
            </a:pPr>
            <a:fld id="{4BDEC3CD-B3DF-4964-9DD1-33F7E41FEA28}" type="slidenum">
              <a:rPr lang="en-US" altLang="en-US"/>
              <a:pPr>
                <a:defRPr/>
              </a:pPr>
              <a:t>‹#›</a:t>
            </a:fld>
            <a:endParaRPr lang="en-US" altLang="en-US"/>
          </a:p>
        </p:txBody>
      </p:sp>
    </p:spTree>
    <p:extLst>
      <p:ext uri="{BB962C8B-B14F-4D97-AF65-F5344CB8AC3E}">
        <p14:creationId xmlns:p14="http://schemas.microsoft.com/office/powerpoint/2010/main" val="78121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101BC-F865-F43D-2681-835F2E73835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138EE8BB-2AAA-7EA9-BA1D-C583AEC408D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0DD23914-2150-BF42-5266-BB9C28AC4A56}"/>
              </a:ext>
            </a:extLst>
          </p:cNvPr>
          <p:cNvSpPr>
            <a:spLocks noGrp="1"/>
          </p:cNvSpPr>
          <p:nvPr>
            <p:ph type="sldNum" sz="quarter" idx="12"/>
          </p:nvPr>
        </p:nvSpPr>
        <p:spPr/>
        <p:txBody>
          <a:bodyPr/>
          <a:lstStyle>
            <a:lvl1pPr>
              <a:defRPr smtClean="0"/>
            </a:lvl1pPr>
          </a:lstStyle>
          <a:p>
            <a:pPr>
              <a:defRPr/>
            </a:pPr>
            <a:fld id="{B685E897-DBDA-45B3-A182-1FE34617D3D1}" type="slidenum">
              <a:rPr lang="en-US" altLang="en-US"/>
              <a:pPr>
                <a:defRPr/>
              </a:pPr>
              <a:t>‹#›</a:t>
            </a:fld>
            <a:endParaRPr lang="en-US" altLang="en-US"/>
          </a:p>
        </p:txBody>
      </p:sp>
    </p:spTree>
    <p:extLst>
      <p:ext uri="{BB962C8B-B14F-4D97-AF65-F5344CB8AC3E}">
        <p14:creationId xmlns:p14="http://schemas.microsoft.com/office/powerpoint/2010/main" val="3740129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DDAF1C-CAF0-22DF-DD7E-633BDCB19A0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3011DE-4F7F-1051-0358-05E837BCE2D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71D765A8-32D3-79D9-3462-21915F331069}"/>
              </a:ext>
            </a:extLst>
          </p:cNvPr>
          <p:cNvSpPr>
            <a:spLocks noGrp="1"/>
          </p:cNvSpPr>
          <p:nvPr>
            <p:ph type="sldNum" sz="quarter" idx="12"/>
          </p:nvPr>
        </p:nvSpPr>
        <p:spPr/>
        <p:txBody>
          <a:bodyPr/>
          <a:lstStyle>
            <a:lvl1pPr>
              <a:defRPr smtClean="0"/>
            </a:lvl1pPr>
          </a:lstStyle>
          <a:p>
            <a:pPr>
              <a:defRPr/>
            </a:pPr>
            <a:fld id="{17D21303-1F11-4504-96E9-44F901936F42}" type="slidenum">
              <a:rPr lang="en-US" altLang="en-US"/>
              <a:pPr>
                <a:defRPr/>
              </a:pPr>
              <a:t>‹#›</a:t>
            </a:fld>
            <a:endParaRPr lang="en-US" altLang="en-US"/>
          </a:p>
        </p:txBody>
      </p:sp>
    </p:spTree>
    <p:extLst>
      <p:ext uri="{BB962C8B-B14F-4D97-AF65-F5344CB8AC3E}">
        <p14:creationId xmlns:p14="http://schemas.microsoft.com/office/powerpoint/2010/main" val="3232350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7099F-654F-26BA-AA88-92AB6AB9758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D999A67-5CA2-7D22-A0CC-6D9F0381D90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4C1F4C3-14A2-8F2C-864D-F65C3C13BA2C}"/>
              </a:ext>
            </a:extLst>
          </p:cNvPr>
          <p:cNvSpPr>
            <a:spLocks noGrp="1"/>
          </p:cNvSpPr>
          <p:nvPr>
            <p:ph type="sldNum" sz="quarter" idx="12"/>
          </p:nvPr>
        </p:nvSpPr>
        <p:spPr/>
        <p:txBody>
          <a:bodyPr/>
          <a:lstStyle>
            <a:lvl1pPr>
              <a:defRPr smtClean="0"/>
            </a:lvl1pPr>
          </a:lstStyle>
          <a:p>
            <a:pPr>
              <a:defRPr/>
            </a:pPr>
            <a:fld id="{70C87B11-071A-488C-8AC5-72716428969A}" type="slidenum">
              <a:rPr lang="en-US" altLang="en-US"/>
              <a:pPr>
                <a:defRPr/>
              </a:pPr>
              <a:t>‹#›</a:t>
            </a:fld>
            <a:endParaRPr lang="en-US" altLang="en-US"/>
          </a:p>
        </p:txBody>
      </p:sp>
    </p:spTree>
    <p:extLst>
      <p:ext uri="{BB962C8B-B14F-4D97-AF65-F5344CB8AC3E}">
        <p14:creationId xmlns:p14="http://schemas.microsoft.com/office/powerpoint/2010/main" val="4270753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301" y="214313"/>
            <a:ext cx="2600707" cy="591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4184" y="214313"/>
            <a:ext cx="7598970"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25DFC-B02D-9D51-A9C6-5FF5DACBCA1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9DC9DF94-2150-A7FD-64D9-16333892F27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733A215-C62F-6858-5355-E4CDBEE170ED}"/>
              </a:ext>
            </a:extLst>
          </p:cNvPr>
          <p:cNvSpPr>
            <a:spLocks noGrp="1"/>
          </p:cNvSpPr>
          <p:nvPr>
            <p:ph type="sldNum" sz="quarter" idx="12"/>
          </p:nvPr>
        </p:nvSpPr>
        <p:spPr/>
        <p:txBody>
          <a:bodyPr/>
          <a:lstStyle>
            <a:lvl1pPr>
              <a:defRPr smtClean="0"/>
            </a:lvl1pPr>
          </a:lstStyle>
          <a:p>
            <a:pPr>
              <a:defRPr/>
            </a:pPr>
            <a:fld id="{58A0B567-B2EA-43BD-BA7F-D68E08BE67A2}" type="slidenum">
              <a:rPr lang="en-US" altLang="en-US"/>
              <a:pPr>
                <a:defRPr/>
              </a:pPr>
              <a:t>‹#›</a:t>
            </a:fld>
            <a:endParaRPr lang="en-US" altLang="en-US"/>
          </a:p>
        </p:txBody>
      </p:sp>
    </p:spTree>
    <p:extLst>
      <p:ext uri="{BB962C8B-B14F-4D97-AF65-F5344CB8AC3E}">
        <p14:creationId xmlns:p14="http://schemas.microsoft.com/office/powerpoint/2010/main" val="3826192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4185" y="214314"/>
            <a:ext cx="10388010" cy="1462087"/>
          </a:xfrm>
        </p:spPr>
        <p:txBody>
          <a:bodyPr/>
          <a:lstStyle/>
          <a:p>
            <a:r>
              <a:rPr lang="en-US"/>
              <a:t>Click to edit Master title style</a:t>
            </a:r>
          </a:p>
        </p:txBody>
      </p:sp>
      <p:sp>
        <p:nvSpPr>
          <p:cNvPr id="3" name="Content Placeholder 2"/>
          <p:cNvSpPr>
            <a:spLocks noGrp="1"/>
          </p:cNvSpPr>
          <p:nvPr>
            <p:ph sz="half" idx="1"/>
          </p:nvPr>
        </p:nvSpPr>
        <p:spPr>
          <a:xfrm>
            <a:off x="1576507" y="2017713"/>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331" y="2017713"/>
            <a:ext cx="507867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4276D2-95E2-B077-BBB1-257463A81B3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E2360B4F-842B-5432-7885-B5F950C05566}"/>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8E97AD18-B4A9-2098-0447-DC1D36008A08}"/>
              </a:ext>
            </a:extLst>
          </p:cNvPr>
          <p:cNvSpPr>
            <a:spLocks noGrp="1"/>
          </p:cNvSpPr>
          <p:nvPr>
            <p:ph type="sldNum" sz="quarter" idx="12"/>
          </p:nvPr>
        </p:nvSpPr>
        <p:spPr/>
        <p:txBody>
          <a:bodyPr/>
          <a:lstStyle>
            <a:lvl1pPr>
              <a:defRPr smtClean="0"/>
            </a:lvl1pPr>
          </a:lstStyle>
          <a:p>
            <a:pPr>
              <a:defRPr/>
            </a:pPr>
            <a:fld id="{A7097FF8-6F09-4D85-98CC-D91EB962CC77}" type="slidenum">
              <a:rPr lang="en-US" altLang="en-US"/>
              <a:pPr>
                <a:defRPr/>
              </a:pPr>
              <a:t>‹#›</a:t>
            </a:fld>
            <a:endParaRPr lang="en-US" altLang="en-US"/>
          </a:p>
        </p:txBody>
      </p:sp>
    </p:spTree>
    <p:extLst>
      <p:ext uri="{BB962C8B-B14F-4D97-AF65-F5344CB8AC3E}">
        <p14:creationId xmlns:p14="http://schemas.microsoft.com/office/powerpoint/2010/main" val="2570181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2C9B77C4-9293-4533-973A-B3346008F712}"/>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BA4F33BB-89F8-07FB-BAF8-EBADC1F1E2E8}"/>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D424C642-DB39-8F97-C647-141E3C638080}"/>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C56E7108-A2B0-313F-0AF9-B3AD480A961F}"/>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80CA2A69-31F4-3655-8EAD-4CCF10767DB5}"/>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EE56F61F-5B35-B49D-B100-5F41E04A780C}"/>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19EA2B86-3086-CA98-9E62-16BDEB5AE39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80C22B98-CDAE-DB7F-529A-0AFFBC910165}"/>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5A44D97B-1171-47FC-AA08-DEE068005928}"/>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8688AA9F-86C3-71D2-2F45-6ECEA0C94B23}"/>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9E75508C-D021-8EAE-FB08-737B4098C1CE}"/>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E1D5FF30-CE64-AC09-AABC-27909AA6954D}"/>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5B43FA51-C027-F20E-3F34-9D19F98A0EF1}"/>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6105043B-8E61-3883-3454-D30C92AE4A65}"/>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DFA4DF79-1E0E-22EB-8D55-9E7312D0ECF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D079506E-5D12-867D-28DB-81ED64D6FB2F}"/>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E6D52A4F-CBBE-32A4-32AE-B3AC2C3B2425}"/>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CE3CA0C2-8AE8-B4BF-1968-CD4DD8438B2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5CC3ED37-BC96-1B3D-B41B-AFBA58484DF2}"/>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82D80F37-A083-9E57-16C8-E9CF997C9A4E}"/>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1AE8068E-3C5A-2416-1176-BAAB46999DF9}"/>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03D6748F-BAA7-441F-C8F6-4F702ACF1E4B}"/>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D5BDAC67-37ED-F600-D515-B5120DF1147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3EF9DBC0-143A-BC91-37B4-E395479328F6}"/>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FC626BD3-7085-FD5D-A11C-0E4131DB02EE}"/>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684B3240-FE36-CD40-3F55-A4332B4C194A}"/>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77D43F97-EF16-48FE-47C3-8AE9D4550E65}"/>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38DD1128-BF62-FE7C-5A30-81A13AED66D4}"/>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20D78A3D-24C8-C358-FD4F-00FA836B0EC2}"/>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6DAB7927-45D0-DD40-65D7-916740F8A26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6726A244-9CE6-2365-7E98-0C716D722085}"/>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E01ED345-EC68-300B-77A5-4EAE71DE2C8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EB1F92B3-F0D3-C856-9394-D8A9339349CA}"/>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65A87386-FE37-BCD0-A0A1-98DBED6B7E5D}"/>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1AD55738-A330-322B-0E64-6F2E4A7BA34B}"/>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DF01F72B-785A-4FB1-1E17-E364536B6D4E}"/>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F5E12DF7-F0BF-591C-93C1-400658277E80}"/>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F3A98DAE-F72E-0BB2-EFC2-84A5C06A1E1D}"/>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3A7D6923-922F-7D5E-9E7B-E8D9D3DC5B7F}"/>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424D3DD2-EFF5-EE31-B4F7-E96C041C34F3}"/>
              </a:ext>
            </a:extLst>
          </p:cNvPr>
          <p:cNvSpPr>
            <a:spLocks noGrp="1" noChangeArrowheads="1"/>
          </p:cNvSpPr>
          <p:nvPr>
            <p:ph type="sldNum" sz="quarter" idx="4"/>
          </p:nvPr>
        </p:nvSpPr>
        <p:spPr/>
        <p:txBody>
          <a:bodyPr/>
          <a:lstStyle>
            <a:lvl1pPr>
              <a:defRPr/>
            </a:lvl1pPr>
          </a:lstStyle>
          <a:p>
            <a:fld id="{7724791F-761B-42A6-893E-BBB08B2A893C}" type="slidenum">
              <a:rPr lang="en-US" altLang="en-US"/>
              <a:pPr/>
              <a:t>‹#›</a:t>
            </a:fld>
            <a:endParaRPr lang="en-US" altLang="en-US"/>
          </a:p>
        </p:txBody>
      </p:sp>
    </p:spTree>
    <p:extLst>
      <p:ext uri="{BB962C8B-B14F-4D97-AF65-F5344CB8AC3E}">
        <p14:creationId xmlns:p14="http://schemas.microsoft.com/office/powerpoint/2010/main" val="645389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29DE9-EF7E-E00A-5EF0-E6C02AA64B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33FE4-9505-98A5-5A7C-597C9FD25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9059F-3FBA-A9BE-282F-5A2657D9BA1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E712A83-C54B-6448-4805-2535AA1479C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338C2AA-E91F-778E-D29C-29746BAA2066}"/>
              </a:ext>
            </a:extLst>
          </p:cNvPr>
          <p:cNvSpPr>
            <a:spLocks noGrp="1"/>
          </p:cNvSpPr>
          <p:nvPr>
            <p:ph type="sldNum" sz="quarter" idx="12"/>
          </p:nvPr>
        </p:nvSpPr>
        <p:spPr/>
        <p:txBody>
          <a:bodyPr/>
          <a:lstStyle>
            <a:lvl1pPr>
              <a:defRPr/>
            </a:lvl1pPr>
          </a:lstStyle>
          <a:p>
            <a:fld id="{279BFB66-0BE6-4E20-8312-483B8A6CA4B7}" type="slidenum">
              <a:rPr lang="en-US" altLang="en-US"/>
              <a:pPr/>
              <a:t>‹#›</a:t>
            </a:fld>
            <a:endParaRPr lang="en-US" altLang="en-US"/>
          </a:p>
        </p:txBody>
      </p:sp>
    </p:spTree>
    <p:extLst>
      <p:ext uri="{BB962C8B-B14F-4D97-AF65-F5344CB8AC3E}">
        <p14:creationId xmlns:p14="http://schemas.microsoft.com/office/powerpoint/2010/main" val="19374158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F42F-543F-47E6-A3A3-368B0FCD0DF6}"/>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C6E721-97C2-2539-13AF-ECE70CD3EE3A}"/>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89896C0-1CB3-0C02-DAA9-9AD4BD911F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0E221C-2079-CEAB-A7FC-8E1A958EA2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9F7FFCC-AD4A-2AFC-C3D6-BBA5E0E08F8C}"/>
              </a:ext>
            </a:extLst>
          </p:cNvPr>
          <p:cNvSpPr>
            <a:spLocks noGrp="1"/>
          </p:cNvSpPr>
          <p:nvPr>
            <p:ph type="sldNum" sz="quarter" idx="12"/>
          </p:nvPr>
        </p:nvSpPr>
        <p:spPr/>
        <p:txBody>
          <a:bodyPr/>
          <a:lstStyle>
            <a:lvl1pPr>
              <a:defRPr/>
            </a:lvl1pPr>
          </a:lstStyle>
          <a:p>
            <a:fld id="{42D62B4E-CAC0-4C36-8CCF-E18E7E3B3C70}" type="slidenum">
              <a:rPr lang="en-US" altLang="en-US"/>
              <a:pPr/>
              <a:t>‹#›</a:t>
            </a:fld>
            <a:endParaRPr lang="en-US" altLang="en-US"/>
          </a:p>
        </p:txBody>
      </p:sp>
    </p:spTree>
    <p:extLst>
      <p:ext uri="{BB962C8B-B14F-4D97-AF65-F5344CB8AC3E}">
        <p14:creationId xmlns:p14="http://schemas.microsoft.com/office/powerpoint/2010/main" val="126792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93EDD-EF5D-1BA1-9DCE-4120874FB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6FCCC-ACED-9E1F-F535-78B43E0C4452}"/>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99903C-4B81-D13C-551A-5CEC758137E3}"/>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EBFD8C-0347-7B20-3E99-313628852F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BFF10B7-50B1-5CE1-72CB-B345BC03F8B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00578AD-136B-3002-4D5C-DAEE222E94CD}"/>
              </a:ext>
            </a:extLst>
          </p:cNvPr>
          <p:cNvSpPr>
            <a:spLocks noGrp="1"/>
          </p:cNvSpPr>
          <p:nvPr>
            <p:ph type="sldNum" sz="quarter" idx="12"/>
          </p:nvPr>
        </p:nvSpPr>
        <p:spPr/>
        <p:txBody>
          <a:bodyPr/>
          <a:lstStyle>
            <a:lvl1pPr>
              <a:defRPr/>
            </a:lvl1pPr>
          </a:lstStyle>
          <a:p>
            <a:fld id="{CE553092-CA76-4C82-B7D7-A98DE95A6F87}" type="slidenum">
              <a:rPr lang="en-US" altLang="en-US"/>
              <a:pPr/>
              <a:t>‹#›</a:t>
            </a:fld>
            <a:endParaRPr lang="en-US" altLang="en-US"/>
          </a:p>
        </p:txBody>
      </p:sp>
    </p:spTree>
    <p:extLst>
      <p:ext uri="{BB962C8B-B14F-4D97-AF65-F5344CB8AC3E}">
        <p14:creationId xmlns:p14="http://schemas.microsoft.com/office/powerpoint/2010/main" val="3115813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40D8-FE6E-D2A2-B99A-B3940A25381E}"/>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F63B63-D166-26E3-AC2D-B52754FDBE20}"/>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7D50F-31A6-6762-57D3-326791AA9DAF}"/>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BBA01-6400-CF2C-C144-C98E0A1D4FF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DD622-AA90-A58B-F6AB-B189B14BDCFA}"/>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88B70B-2F88-2528-76D6-5295C84B32A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AB86F41-6C13-C189-E124-F48C50F067A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67B2603-53E5-1490-CAA0-9324BC55EF1A}"/>
              </a:ext>
            </a:extLst>
          </p:cNvPr>
          <p:cNvSpPr>
            <a:spLocks noGrp="1"/>
          </p:cNvSpPr>
          <p:nvPr>
            <p:ph type="sldNum" sz="quarter" idx="12"/>
          </p:nvPr>
        </p:nvSpPr>
        <p:spPr/>
        <p:txBody>
          <a:bodyPr/>
          <a:lstStyle>
            <a:lvl1pPr>
              <a:defRPr/>
            </a:lvl1pPr>
          </a:lstStyle>
          <a:p>
            <a:fld id="{693DD43D-82C6-429B-9177-C71A7A5BB9BE}" type="slidenum">
              <a:rPr lang="en-US" altLang="en-US"/>
              <a:pPr/>
              <a:t>‹#›</a:t>
            </a:fld>
            <a:endParaRPr lang="en-US" altLang="en-US"/>
          </a:p>
        </p:txBody>
      </p:sp>
    </p:spTree>
    <p:extLst>
      <p:ext uri="{BB962C8B-B14F-4D97-AF65-F5344CB8AC3E}">
        <p14:creationId xmlns:p14="http://schemas.microsoft.com/office/powerpoint/2010/main" val="1089733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864F-E304-A071-F1A2-BAB6D777A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19F81-B2D0-7F76-9797-F78DE338066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BA8EE75-F80E-D397-7854-D02C8603EFA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09FDA3D-C3AC-50AD-0992-D0F4FAC6BC60}"/>
              </a:ext>
            </a:extLst>
          </p:cNvPr>
          <p:cNvSpPr>
            <a:spLocks noGrp="1"/>
          </p:cNvSpPr>
          <p:nvPr>
            <p:ph type="sldNum" sz="quarter" idx="12"/>
          </p:nvPr>
        </p:nvSpPr>
        <p:spPr/>
        <p:txBody>
          <a:bodyPr/>
          <a:lstStyle>
            <a:lvl1pPr>
              <a:defRPr/>
            </a:lvl1pPr>
          </a:lstStyle>
          <a:p>
            <a:fld id="{057CA862-B496-495E-B96F-A6E501C05598}" type="slidenum">
              <a:rPr lang="en-US" altLang="en-US"/>
              <a:pPr/>
              <a:t>‹#›</a:t>
            </a:fld>
            <a:endParaRPr lang="en-US" altLang="en-US"/>
          </a:p>
        </p:txBody>
      </p:sp>
    </p:spTree>
    <p:extLst>
      <p:ext uri="{BB962C8B-B14F-4D97-AF65-F5344CB8AC3E}">
        <p14:creationId xmlns:p14="http://schemas.microsoft.com/office/powerpoint/2010/main" val="1957518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61F0E-A2CD-EA1C-8E56-8EC31EC0835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C9846C1-ACFF-2A12-135A-C569E8EC598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335DEEB-6C97-6BAE-D6DB-F25B7BB29174}"/>
              </a:ext>
            </a:extLst>
          </p:cNvPr>
          <p:cNvSpPr>
            <a:spLocks noGrp="1"/>
          </p:cNvSpPr>
          <p:nvPr>
            <p:ph type="sldNum" sz="quarter" idx="12"/>
          </p:nvPr>
        </p:nvSpPr>
        <p:spPr/>
        <p:txBody>
          <a:bodyPr/>
          <a:lstStyle>
            <a:lvl1pPr>
              <a:defRPr/>
            </a:lvl1pPr>
          </a:lstStyle>
          <a:p>
            <a:fld id="{7DA7FD12-55A4-4F31-B453-9F326ABDDF76}" type="slidenum">
              <a:rPr lang="en-US" altLang="en-US"/>
              <a:pPr/>
              <a:t>‹#›</a:t>
            </a:fld>
            <a:endParaRPr lang="en-US" altLang="en-US"/>
          </a:p>
        </p:txBody>
      </p:sp>
    </p:spTree>
    <p:extLst>
      <p:ext uri="{BB962C8B-B14F-4D97-AF65-F5344CB8AC3E}">
        <p14:creationId xmlns:p14="http://schemas.microsoft.com/office/powerpoint/2010/main" val="2181016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E25E-D4CB-BC9D-D5EA-241C4D61DFF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08BC9F-749B-B8E5-8C0B-4E84A8E5F1F6}"/>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682FD-2219-2EB8-C036-2FA05AA2C91F}"/>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B07B4-DF4B-0EBB-2C65-36F5A7F9EA4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52D0D0D-AD1D-8A42-29D5-F2E220C48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EB786F5-5498-B156-8090-46D182C21287}"/>
              </a:ext>
            </a:extLst>
          </p:cNvPr>
          <p:cNvSpPr>
            <a:spLocks noGrp="1"/>
          </p:cNvSpPr>
          <p:nvPr>
            <p:ph type="sldNum" sz="quarter" idx="12"/>
          </p:nvPr>
        </p:nvSpPr>
        <p:spPr/>
        <p:txBody>
          <a:bodyPr/>
          <a:lstStyle>
            <a:lvl1pPr>
              <a:defRPr/>
            </a:lvl1pPr>
          </a:lstStyle>
          <a:p>
            <a:fld id="{F25B05B7-48B3-448F-A7A3-544A0CAB2818}" type="slidenum">
              <a:rPr lang="en-US" altLang="en-US"/>
              <a:pPr/>
              <a:t>‹#›</a:t>
            </a:fld>
            <a:endParaRPr lang="en-US" altLang="en-US"/>
          </a:p>
        </p:txBody>
      </p:sp>
    </p:spTree>
    <p:extLst>
      <p:ext uri="{BB962C8B-B14F-4D97-AF65-F5344CB8AC3E}">
        <p14:creationId xmlns:p14="http://schemas.microsoft.com/office/powerpoint/2010/main" val="4169173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2A15-4804-EC45-D97A-2B496755B976}"/>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D40A61-2C38-9D1D-4AF7-5E5EDF332B70}"/>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10BE86-B174-83F3-588D-9DD36BB3B964}"/>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BD6DE-5D73-99AF-75B8-D58B19B48DE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D1D943A-EF23-CBE8-362D-6665D35873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CC114B-3132-597A-B96C-A32AAF64B1D8}"/>
              </a:ext>
            </a:extLst>
          </p:cNvPr>
          <p:cNvSpPr>
            <a:spLocks noGrp="1"/>
          </p:cNvSpPr>
          <p:nvPr>
            <p:ph type="sldNum" sz="quarter" idx="12"/>
          </p:nvPr>
        </p:nvSpPr>
        <p:spPr/>
        <p:txBody>
          <a:bodyPr/>
          <a:lstStyle>
            <a:lvl1pPr>
              <a:defRPr/>
            </a:lvl1pPr>
          </a:lstStyle>
          <a:p>
            <a:fld id="{76C52FBE-186B-44A2-8EBC-0711C0B60827}" type="slidenum">
              <a:rPr lang="en-US" altLang="en-US"/>
              <a:pPr/>
              <a:t>‹#›</a:t>
            </a:fld>
            <a:endParaRPr lang="en-US" altLang="en-US"/>
          </a:p>
        </p:txBody>
      </p:sp>
    </p:spTree>
    <p:extLst>
      <p:ext uri="{BB962C8B-B14F-4D97-AF65-F5344CB8AC3E}">
        <p14:creationId xmlns:p14="http://schemas.microsoft.com/office/powerpoint/2010/main" val="7733592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B597-BF50-50CA-F59E-4C7EB9563D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E01C9-677D-B83C-9E18-F28CB6FCE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ABC7B-14A7-ED9B-5A60-D557D45DDDD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3FD02CC-E0EA-1D7A-E4E2-9B97E181DC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4BAD0B6-F176-8179-FE1F-9D53F8F7B929}"/>
              </a:ext>
            </a:extLst>
          </p:cNvPr>
          <p:cNvSpPr>
            <a:spLocks noGrp="1"/>
          </p:cNvSpPr>
          <p:nvPr>
            <p:ph type="sldNum" sz="quarter" idx="12"/>
          </p:nvPr>
        </p:nvSpPr>
        <p:spPr/>
        <p:txBody>
          <a:bodyPr/>
          <a:lstStyle>
            <a:lvl1pPr>
              <a:defRPr/>
            </a:lvl1pPr>
          </a:lstStyle>
          <a:p>
            <a:fld id="{CB089EE8-AE2B-4A00-8454-29D8AE46AC6A}" type="slidenum">
              <a:rPr lang="en-US" altLang="en-US"/>
              <a:pPr/>
              <a:t>‹#›</a:t>
            </a:fld>
            <a:endParaRPr lang="en-US" altLang="en-US"/>
          </a:p>
        </p:txBody>
      </p:sp>
    </p:spTree>
    <p:extLst>
      <p:ext uri="{BB962C8B-B14F-4D97-AF65-F5344CB8AC3E}">
        <p14:creationId xmlns:p14="http://schemas.microsoft.com/office/powerpoint/2010/main" val="10128062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476593-7EE2-8DC1-E13D-122D58A21091}"/>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62BA3-81E9-9420-5664-71146E012B88}"/>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52E82-05DC-C521-49DC-710F62E297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775571-E102-DA75-776A-D1FBBF260C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756EC80-D130-1508-C2C2-1297D2E0598D}"/>
              </a:ext>
            </a:extLst>
          </p:cNvPr>
          <p:cNvSpPr>
            <a:spLocks noGrp="1"/>
          </p:cNvSpPr>
          <p:nvPr>
            <p:ph type="sldNum" sz="quarter" idx="12"/>
          </p:nvPr>
        </p:nvSpPr>
        <p:spPr/>
        <p:txBody>
          <a:bodyPr/>
          <a:lstStyle>
            <a:lvl1pPr>
              <a:defRPr/>
            </a:lvl1pPr>
          </a:lstStyle>
          <a:p>
            <a:fld id="{D3161426-51E9-4D16-84D4-15B4A932D1AA}" type="slidenum">
              <a:rPr lang="en-US" altLang="en-US"/>
              <a:pPr/>
              <a:t>‹#›</a:t>
            </a:fld>
            <a:endParaRPr lang="en-US" altLang="en-US"/>
          </a:p>
        </p:txBody>
      </p:sp>
    </p:spTree>
    <p:extLst>
      <p:ext uri="{BB962C8B-B14F-4D97-AF65-F5344CB8AC3E}">
        <p14:creationId xmlns:p14="http://schemas.microsoft.com/office/powerpoint/2010/main" val="24811976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B833F-66F8-5401-BC1A-758925AE2483}"/>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F6CAD897-017E-A52D-EEBB-9360E7E02DC9}"/>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74B0A763-9743-49B0-BC4E-EC2E50DD9496}"/>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CD071-60A1-E499-3B3C-7988C78F2831}"/>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8701638-E166-E4BE-C8C6-7F6162BE9455}"/>
              </a:ext>
            </a:extLst>
          </p:cNvPr>
          <p:cNvSpPr>
            <a:spLocks noGrp="1"/>
          </p:cNvSpPr>
          <p:nvPr>
            <p:ph type="sldNum" sz="quarter" idx="12"/>
          </p:nvPr>
        </p:nvSpPr>
        <p:spPr>
          <a:xfrm>
            <a:off x="8735325" y="6278563"/>
            <a:ext cx="2844059" cy="457200"/>
          </a:xfrm>
        </p:spPr>
        <p:txBody>
          <a:bodyPr/>
          <a:lstStyle>
            <a:lvl1pPr>
              <a:defRPr/>
            </a:lvl1pPr>
          </a:lstStyle>
          <a:p>
            <a:fld id="{9E82050D-4CF8-4F65-AB26-2C16152D4EC9}" type="slidenum">
              <a:rPr lang="en-US" altLang="en-US"/>
              <a:pPr/>
              <a:t>‹#›</a:t>
            </a:fld>
            <a:endParaRPr lang="en-US" altLang="en-US"/>
          </a:p>
        </p:txBody>
      </p:sp>
    </p:spTree>
    <p:extLst>
      <p:ext uri="{BB962C8B-B14F-4D97-AF65-F5344CB8AC3E}">
        <p14:creationId xmlns:p14="http://schemas.microsoft.com/office/powerpoint/2010/main" val="467334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3F57-166C-BC79-4D46-07A51DB22009}"/>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531F48-4A16-6748-1406-E58DE424CF60}"/>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9A6587-3100-483D-6812-51FAB51DD9CC}"/>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A290BE-BB53-1FE2-3CAE-ED99420EF780}"/>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252A21-B115-4A5E-1B8D-9522648766E3}"/>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4C41E26-0130-1EB8-BBAA-174D4E67D657}"/>
              </a:ext>
            </a:extLst>
          </p:cNvPr>
          <p:cNvSpPr>
            <a:spLocks noGrp="1"/>
          </p:cNvSpPr>
          <p:nvPr>
            <p:ph type="sldNum" sz="quarter" idx="12"/>
          </p:nvPr>
        </p:nvSpPr>
        <p:spPr>
          <a:xfrm>
            <a:off x="8735325" y="6278563"/>
            <a:ext cx="2844059" cy="457200"/>
          </a:xfrm>
        </p:spPr>
        <p:txBody>
          <a:bodyPr/>
          <a:lstStyle>
            <a:lvl1pPr>
              <a:defRPr/>
            </a:lvl1pPr>
          </a:lstStyle>
          <a:p>
            <a:fld id="{9BA2EAB4-63AD-44F7-9D40-6CEE42E4628F}" type="slidenum">
              <a:rPr lang="en-US" altLang="en-US"/>
              <a:pPr/>
              <a:t>‹#›</a:t>
            </a:fld>
            <a:endParaRPr lang="en-US" altLang="en-US"/>
          </a:p>
        </p:txBody>
      </p:sp>
    </p:spTree>
    <p:extLst>
      <p:ext uri="{BB962C8B-B14F-4D97-AF65-F5344CB8AC3E}">
        <p14:creationId xmlns:p14="http://schemas.microsoft.com/office/powerpoint/2010/main" val="401217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r>
              <a:rPr lang="en-US" dirty="0"/>
              <a:t>CLASSICAL LITERATURE</a:t>
            </a:r>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0EE1-E316-9DE5-6EE1-40BA4CFFF997}"/>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F15D35-2E67-412B-D9F1-C1377450BEB5}"/>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7B2BBF-4824-41B2-43C2-D00A70EF5EDA}"/>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73B1416-E273-495A-5144-8E33092C44C7}"/>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50EF09D-092E-BD19-5EB6-976DCF2FA5F1}"/>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A3F9518D-EA65-28C5-62A7-7AC9ACBB636D}"/>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AD2F6D7-E202-B32D-7BA5-52CF5A04D1B0}"/>
              </a:ext>
            </a:extLst>
          </p:cNvPr>
          <p:cNvSpPr>
            <a:spLocks noGrp="1"/>
          </p:cNvSpPr>
          <p:nvPr>
            <p:ph type="sldNum" sz="quarter" idx="12"/>
          </p:nvPr>
        </p:nvSpPr>
        <p:spPr>
          <a:xfrm>
            <a:off x="8735325" y="6278563"/>
            <a:ext cx="2844059" cy="457200"/>
          </a:xfrm>
        </p:spPr>
        <p:txBody>
          <a:bodyPr/>
          <a:lstStyle>
            <a:lvl1pPr>
              <a:defRPr/>
            </a:lvl1pPr>
          </a:lstStyle>
          <a:p>
            <a:fld id="{E40FA0A3-D97F-43B5-9DAB-B1787336CDD1}" type="slidenum">
              <a:rPr lang="en-US" altLang="en-US"/>
              <a:pPr/>
              <a:t>‹#›</a:t>
            </a:fld>
            <a:endParaRPr lang="en-US" altLang="en-US"/>
          </a:p>
        </p:txBody>
      </p:sp>
    </p:spTree>
    <p:extLst>
      <p:ext uri="{BB962C8B-B14F-4D97-AF65-F5344CB8AC3E}">
        <p14:creationId xmlns:p14="http://schemas.microsoft.com/office/powerpoint/2010/main" val="34437520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4426-AEC3-7564-7634-56CBF2A16DA5}"/>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038C9BC-DF2F-606D-04DF-73E47D9324B9}"/>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1CEDD-886F-919D-8055-5A89ACAB298F}"/>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FC50-4E55-A483-9A26-1C2F5901017A}"/>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F62E1C9-C9D5-23F5-485C-4F05075DAEAC}"/>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432D049-ECBE-9486-7EE2-E95527087BA1}"/>
              </a:ext>
            </a:extLst>
          </p:cNvPr>
          <p:cNvSpPr>
            <a:spLocks noGrp="1"/>
          </p:cNvSpPr>
          <p:nvPr>
            <p:ph type="sldNum" sz="quarter" idx="12"/>
          </p:nvPr>
        </p:nvSpPr>
        <p:spPr>
          <a:xfrm>
            <a:off x="8735325" y="6278563"/>
            <a:ext cx="2844059" cy="457200"/>
          </a:xfrm>
        </p:spPr>
        <p:txBody>
          <a:bodyPr/>
          <a:lstStyle>
            <a:lvl1pPr>
              <a:defRPr/>
            </a:lvl1pPr>
          </a:lstStyle>
          <a:p>
            <a:fld id="{83BA7B20-2F45-4927-B173-3938BE2C9BCC}" type="slidenum">
              <a:rPr lang="en-US" altLang="en-US"/>
              <a:pPr/>
              <a:t>‹#›</a:t>
            </a:fld>
            <a:endParaRPr lang="en-US" altLang="en-US"/>
          </a:p>
        </p:txBody>
      </p:sp>
    </p:spTree>
    <p:extLst>
      <p:ext uri="{BB962C8B-B14F-4D97-AF65-F5344CB8AC3E}">
        <p14:creationId xmlns:p14="http://schemas.microsoft.com/office/powerpoint/2010/main" val="14256470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3633-7BFB-7E17-DEC5-A65489671094}"/>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B3B17D-013C-8E93-2609-14E64BA790E1}"/>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B62B2-6D4F-4B9E-B037-CB23383607D3}"/>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7CB9ADE-4C82-BC39-1BF6-71872C15B776}"/>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8CBB8F5-BD51-E6F7-5B40-00F3DA2C26D7}"/>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148A2-9EBF-0D4C-F567-F9A9D3CD66BC}"/>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17E1C9B-3344-E1CB-56D4-922C620E04AE}"/>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F65D8FE-BA9D-D239-F7EB-2FBA0D517BC3}"/>
              </a:ext>
            </a:extLst>
          </p:cNvPr>
          <p:cNvSpPr>
            <a:spLocks noGrp="1"/>
          </p:cNvSpPr>
          <p:nvPr>
            <p:ph type="sldNum" sz="quarter" idx="12"/>
          </p:nvPr>
        </p:nvSpPr>
        <p:spPr>
          <a:xfrm>
            <a:off x="8735325" y="6278563"/>
            <a:ext cx="2844059" cy="457200"/>
          </a:xfrm>
        </p:spPr>
        <p:txBody>
          <a:bodyPr/>
          <a:lstStyle>
            <a:lvl1pPr>
              <a:defRPr/>
            </a:lvl1pPr>
          </a:lstStyle>
          <a:p>
            <a:fld id="{740E3E1B-2EF8-4023-A4DB-D412B0F24828}" type="slidenum">
              <a:rPr lang="en-US" altLang="en-US"/>
              <a:pPr/>
              <a:t>‹#›</a:t>
            </a:fld>
            <a:endParaRPr lang="en-US" altLang="en-US"/>
          </a:p>
        </p:txBody>
      </p:sp>
    </p:spTree>
    <p:extLst>
      <p:ext uri="{BB962C8B-B14F-4D97-AF65-F5344CB8AC3E}">
        <p14:creationId xmlns:p14="http://schemas.microsoft.com/office/powerpoint/2010/main" val="42945045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1B814C28-C36F-178F-0368-EAA233DF8D5E}"/>
              </a:ext>
            </a:extLst>
          </p:cNvPr>
          <p:cNvGrpSpPr>
            <a:grpSpLocks/>
          </p:cNvGrpSpPr>
          <p:nvPr/>
        </p:nvGrpSpPr>
        <p:grpSpPr bwMode="auto">
          <a:xfrm>
            <a:off x="5065981" y="1789114"/>
            <a:ext cx="7118612" cy="5056187"/>
            <a:chOff x="2394" y="1127"/>
            <a:chExt cx="3364" cy="3185"/>
          </a:xfrm>
        </p:grpSpPr>
        <p:sp>
          <p:nvSpPr>
            <p:cNvPr id="14339" name="Rectangle 3">
              <a:extLst>
                <a:ext uri="{FF2B5EF4-FFF2-40B4-BE49-F238E27FC236}">
                  <a16:creationId xmlns:a16="http://schemas.microsoft.com/office/drawing/2014/main" id="{7AD08B1C-D9C7-A842-7C80-F92CD8B44786}"/>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0" name="Oval 4">
              <a:extLst>
                <a:ext uri="{FF2B5EF4-FFF2-40B4-BE49-F238E27FC236}">
                  <a16:creationId xmlns:a16="http://schemas.microsoft.com/office/drawing/2014/main" id="{B5F140A6-39C6-98C1-6BD0-CE87BE02EB8A}"/>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1" name="Rectangle 5">
              <a:extLst>
                <a:ext uri="{FF2B5EF4-FFF2-40B4-BE49-F238E27FC236}">
                  <a16:creationId xmlns:a16="http://schemas.microsoft.com/office/drawing/2014/main" id="{238CAD8B-8E56-76AA-63C4-462CDEA6ECF9}"/>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2" name="Freeform 6">
              <a:extLst>
                <a:ext uri="{FF2B5EF4-FFF2-40B4-BE49-F238E27FC236}">
                  <a16:creationId xmlns:a16="http://schemas.microsoft.com/office/drawing/2014/main" id="{0E7EDD85-368C-80B9-98E6-4B918BFD7C01}"/>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3" name="Rectangle 7">
              <a:extLst>
                <a:ext uri="{FF2B5EF4-FFF2-40B4-BE49-F238E27FC236}">
                  <a16:creationId xmlns:a16="http://schemas.microsoft.com/office/drawing/2014/main" id="{8494EE32-533C-2D96-D802-FB629F4A226D}"/>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4" name="Rectangle 8">
              <a:extLst>
                <a:ext uri="{FF2B5EF4-FFF2-40B4-BE49-F238E27FC236}">
                  <a16:creationId xmlns:a16="http://schemas.microsoft.com/office/drawing/2014/main" id="{5FE1EF78-4933-A514-7D70-0106A5DA6678}"/>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5" name="Rectangle 9">
              <a:extLst>
                <a:ext uri="{FF2B5EF4-FFF2-40B4-BE49-F238E27FC236}">
                  <a16:creationId xmlns:a16="http://schemas.microsoft.com/office/drawing/2014/main" id="{D8F67E4C-EAF7-0394-68A4-0BD264FF0082}"/>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6" name="Rectangle 10">
              <a:extLst>
                <a:ext uri="{FF2B5EF4-FFF2-40B4-BE49-F238E27FC236}">
                  <a16:creationId xmlns:a16="http://schemas.microsoft.com/office/drawing/2014/main" id="{C6C7472C-9257-06B4-0D76-F63C20F43DE7}"/>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7" name="Rectangle 11">
              <a:extLst>
                <a:ext uri="{FF2B5EF4-FFF2-40B4-BE49-F238E27FC236}">
                  <a16:creationId xmlns:a16="http://schemas.microsoft.com/office/drawing/2014/main" id="{97B69D39-57CE-538A-211F-EBAC3A526255}"/>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48" name="Freeform 12">
              <a:extLst>
                <a:ext uri="{FF2B5EF4-FFF2-40B4-BE49-F238E27FC236}">
                  <a16:creationId xmlns:a16="http://schemas.microsoft.com/office/drawing/2014/main" id="{D286B841-F033-7D7B-A78F-BE75EB56501D}"/>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49" name="Freeform 13">
              <a:extLst>
                <a:ext uri="{FF2B5EF4-FFF2-40B4-BE49-F238E27FC236}">
                  <a16:creationId xmlns:a16="http://schemas.microsoft.com/office/drawing/2014/main" id="{F82884AB-1654-AE32-CF0F-2C9CCF83DD17}"/>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0" name="Freeform 14">
              <a:extLst>
                <a:ext uri="{FF2B5EF4-FFF2-40B4-BE49-F238E27FC236}">
                  <a16:creationId xmlns:a16="http://schemas.microsoft.com/office/drawing/2014/main" id="{A93A9791-E1E1-5C8F-482F-8A5C1C708800}"/>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1" name="Freeform 15">
              <a:extLst>
                <a:ext uri="{FF2B5EF4-FFF2-40B4-BE49-F238E27FC236}">
                  <a16:creationId xmlns:a16="http://schemas.microsoft.com/office/drawing/2014/main" id="{40524A60-B4C5-AAB4-5D39-0114D9C1D9EA}"/>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2" name="Freeform 16">
              <a:extLst>
                <a:ext uri="{FF2B5EF4-FFF2-40B4-BE49-F238E27FC236}">
                  <a16:creationId xmlns:a16="http://schemas.microsoft.com/office/drawing/2014/main" id="{FB088749-0F6A-B2A1-390D-1E588E243333}"/>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3" name="Freeform 17">
              <a:extLst>
                <a:ext uri="{FF2B5EF4-FFF2-40B4-BE49-F238E27FC236}">
                  <a16:creationId xmlns:a16="http://schemas.microsoft.com/office/drawing/2014/main" id="{5AF6FF51-2112-CFA9-7301-F21AC7A636ED}"/>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4" name="Freeform 18">
              <a:extLst>
                <a:ext uri="{FF2B5EF4-FFF2-40B4-BE49-F238E27FC236}">
                  <a16:creationId xmlns:a16="http://schemas.microsoft.com/office/drawing/2014/main" id="{E00C25E0-1AB4-411A-D457-F8DEB67DE956}"/>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5" name="Freeform 19">
              <a:extLst>
                <a:ext uri="{FF2B5EF4-FFF2-40B4-BE49-F238E27FC236}">
                  <a16:creationId xmlns:a16="http://schemas.microsoft.com/office/drawing/2014/main" id="{8363281B-F698-A53D-1C6D-67A7B4E23388}"/>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6" name="Freeform 20">
              <a:extLst>
                <a:ext uri="{FF2B5EF4-FFF2-40B4-BE49-F238E27FC236}">
                  <a16:creationId xmlns:a16="http://schemas.microsoft.com/office/drawing/2014/main" id="{6366324D-DEA3-58E7-61CA-A347093879B6}"/>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7" name="Freeform 21">
              <a:extLst>
                <a:ext uri="{FF2B5EF4-FFF2-40B4-BE49-F238E27FC236}">
                  <a16:creationId xmlns:a16="http://schemas.microsoft.com/office/drawing/2014/main" id="{107B4DD2-B28D-4543-2B13-F46F70AECFBF}"/>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8" name="Freeform 22">
              <a:extLst>
                <a:ext uri="{FF2B5EF4-FFF2-40B4-BE49-F238E27FC236}">
                  <a16:creationId xmlns:a16="http://schemas.microsoft.com/office/drawing/2014/main" id="{E8D66054-6BCD-E00D-82FD-C16248C150DD}"/>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59" name="Freeform 23">
              <a:extLst>
                <a:ext uri="{FF2B5EF4-FFF2-40B4-BE49-F238E27FC236}">
                  <a16:creationId xmlns:a16="http://schemas.microsoft.com/office/drawing/2014/main" id="{046107EE-8DC6-1EDA-D376-30D477F0E0E4}"/>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0" name="Freeform 24">
              <a:extLst>
                <a:ext uri="{FF2B5EF4-FFF2-40B4-BE49-F238E27FC236}">
                  <a16:creationId xmlns:a16="http://schemas.microsoft.com/office/drawing/2014/main" id="{109E86B3-1192-80C7-7E4A-8E53871120F9}"/>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1" name="Freeform 25">
              <a:extLst>
                <a:ext uri="{FF2B5EF4-FFF2-40B4-BE49-F238E27FC236}">
                  <a16:creationId xmlns:a16="http://schemas.microsoft.com/office/drawing/2014/main" id="{90EB5F89-90DC-3D35-E513-A296E6670D28}"/>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2" name="Freeform 26">
              <a:extLst>
                <a:ext uri="{FF2B5EF4-FFF2-40B4-BE49-F238E27FC236}">
                  <a16:creationId xmlns:a16="http://schemas.microsoft.com/office/drawing/2014/main" id="{E3B61F2A-4C9A-2905-CCCA-3E8BF47F4EC2}"/>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3" name="Oval 27">
              <a:extLst>
                <a:ext uri="{FF2B5EF4-FFF2-40B4-BE49-F238E27FC236}">
                  <a16:creationId xmlns:a16="http://schemas.microsoft.com/office/drawing/2014/main" id="{D72D7DCF-7CEC-7658-285A-F99496850BE6}"/>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4" name="Oval 28">
              <a:extLst>
                <a:ext uri="{FF2B5EF4-FFF2-40B4-BE49-F238E27FC236}">
                  <a16:creationId xmlns:a16="http://schemas.microsoft.com/office/drawing/2014/main" id="{EC830AC5-5D01-7339-C9C7-F8EADFC1B2FA}"/>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5" name="Oval 29">
              <a:extLst>
                <a:ext uri="{FF2B5EF4-FFF2-40B4-BE49-F238E27FC236}">
                  <a16:creationId xmlns:a16="http://schemas.microsoft.com/office/drawing/2014/main" id="{141EB7EE-E92E-577B-0712-F9606C118250}"/>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6" name="Freeform 30">
              <a:extLst>
                <a:ext uri="{FF2B5EF4-FFF2-40B4-BE49-F238E27FC236}">
                  <a16:creationId xmlns:a16="http://schemas.microsoft.com/office/drawing/2014/main" id="{FE0B9F0A-9E39-FE87-88B2-3B832B432C86}"/>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7" name="Freeform 31">
              <a:extLst>
                <a:ext uri="{FF2B5EF4-FFF2-40B4-BE49-F238E27FC236}">
                  <a16:creationId xmlns:a16="http://schemas.microsoft.com/office/drawing/2014/main" id="{468737D9-3DF6-6B68-84A3-DA32C33592B8}"/>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68" name="Rectangle 32">
              <a:extLst>
                <a:ext uri="{FF2B5EF4-FFF2-40B4-BE49-F238E27FC236}">
                  <a16:creationId xmlns:a16="http://schemas.microsoft.com/office/drawing/2014/main" id="{8C2973CA-4405-E95C-176F-A4AC3266E793}"/>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69" name="Rectangle 33">
              <a:extLst>
                <a:ext uri="{FF2B5EF4-FFF2-40B4-BE49-F238E27FC236}">
                  <a16:creationId xmlns:a16="http://schemas.microsoft.com/office/drawing/2014/main" id="{075085B5-1363-2679-FC18-CB03252FCEF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0" name="AutoShape 34">
              <a:extLst>
                <a:ext uri="{FF2B5EF4-FFF2-40B4-BE49-F238E27FC236}">
                  <a16:creationId xmlns:a16="http://schemas.microsoft.com/office/drawing/2014/main" id="{E9581782-9933-96FE-8A6A-5FE5BC6D2820}"/>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4371" name="Freeform 35">
              <a:extLst>
                <a:ext uri="{FF2B5EF4-FFF2-40B4-BE49-F238E27FC236}">
                  <a16:creationId xmlns:a16="http://schemas.microsoft.com/office/drawing/2014/main" id="{AFE220A8-AC74-08EE-E6F5-35C238F36594}"/>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72" name="Freeform 36">
              <a:extLst>
                <a:ext uri="{FF2B5EF4-FFF2-40B4-BE49-F238E27FC236}">
                  <a16:creationId xmlns:a16="http://schemas.microsoft.com/office/drawing/2014/main" id="{61BB67F8-37D2-4155-C1B8-B2F52C809338}"/>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4373" name="Rectangle 37">
            <a:extLst>
              <a:ext uri="{FF2B5EF4-FFF2-40B4-BE49-F238E27FC236}">
                <a16:creationId xmlns:a16="http://schemas.microsoft.com/office/drawing/2014/main" id="{B955CE4B-B4E8-71FE-E458-7C0EC69074DD}"/>
              </a:ext>
            </a:extLst>
          </p:cNvPr>
          <p:cNvSpPr>
            <a:spLocks noGrp="1" noChangeArrowheads="1"/>
          </p:cNvSpPr>
          <p:nvPr>
            <p:ph type="dt" sz="half" idx="2"/>
          </p:nvPr>
        </p:nvSpPr>
        <p:spPr/>
        <p:txBody>
          <a:bodyPr/>
          <a:lstStyle>
            <a:lvl1pPr>
              <a:defRPr/>
            </a:lvl1pPr>
          </a:lstStyle>
          <a:p>
            <a:endParaRPr lang="en-US" altLang="en-US"/>
          </a:p>
        </p:txBody>
      </p:sp>
      <p:sp>
        <p:nvSpPr>
          <p:cNvPr id="14374" name="Rectangle 38">
            <a:extLst>
              <a:ext uri="{FF2B5EF4-FFF2-40B4-BE49-F238E27FC236}">
                <a16:creationId xmlns:a16="http://schemas.microsoft.com/office/drawing/2014/main" id="{B62C1FE6-FDBF-1FFC-8ED8-FF73C2945164}"/>
              </a:ext>
            </a:extLst>
          </p:cNvPr>
          <p:cNvSpPr>
            <a:spLocks noGrp="1" noChangeArrowheads="1"/>
          </p:cNvSpPr>
          <p:nvPr>
            <p:ph type="ftr" sz="quarter" idx="3"/>
          </p:nvPr>
        </p:nvSpPr>
        <p:spPr/>
        <p:txBody>
          <a:bodyPr/>
          <a:lstStyle>
            <a:lvl1pPr>
              <a:defRPr/>
            </a:lvl1pPr>
          </a:lstStyle>
          <a:p>
            <a:endParaRPr lang="en-US" altLang="en-US"/>
          </a:p>
        </p:txBody>
      </p:sp>
      <p:sp>
        <p:nvSpPr>
          <p:cNvPr id="14375" name="Rectangle 39">
            <a:extLst>
              <a:ext uri="{FF2B5EF4-FFF2-40B4-BE49-F238E27FC236}">
                <a16:creationId xmlns:a16="http://schemas.microsoft.com/office/drawing/2014/main" id="{0D3D89BD-E8CD-7820-57BB-4A4786A87076}"/>
              </a:ext>
            </a:extLst>
          </p:cNvPr>
          <p:cNvSpPr>
            <a:spLocks noGrp="1" noChangeArrowheads="1"/>
          </p:cNvSpPr>
          <p:nvPr>
            <p:ph type="subTitle" idx="1"/>
          </p:nvPr>
        </p:nvSpPr>
        <p:spPr>
          <a:xfrm>
            <a:off x="1828324" y="3886200"/>
            <a:ext cx="8532178"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4376" name="Rectangle 40">
            <a:extLst>
              <a:ext uri="{FF2B5EF4-FFF2-40B4-BE49-F238E27FC236}">
                <a16:creationId xmlns:a16="http://schemas.microsoft.com/office/drawing/2014/main" id="{45C6A2CA-A46B-A388-24A3-045FBA751389}"/>
              </a:ext>
            </a:extLst>
          </p:cNvPr>
          <p:cNvSpPr>
            <a:spLocks noGrp="1" noChangeArrowheads="1"/>
          </p:cNvSpPr>
          <p:nvPr>
            <p:ph type="ctrTitle"/>
          </p:nvPr>
        </p:nvSpPr>
        <p:spPr>
          <a:xfrm>
            <a:off x="914162" y="1768476"/>
            <a:ext cx="10360501" cy="1736725"/>
          </a:xfrm>
        </p:spPr>
        <p:txBody>
          <a:bodyPr anchor="b" anchorCtr="1"/>
          <a:lstStyle>
            <a:lvl1pPr>
              <a:defRPr sz="5400"/>
            </a:lvl1pPr>
          </a:lstStyle>
          <a:p>
            <a:pPr lvl="0"/>
            <a:r>
              <a:rPr lang="en-US" altLang="en-US" noProof="0"/>
              <a:t>Click to edit Master title style</a:t>
            </a:r>
          </a:p>
        </p:txBody>
      </p:sp>
      <p:sp>
        <p:nvSpPr>
          <p:cNvPr id="14377" name="Rectangle 41">
            <a:extLst>
              <a:ext uri="{FF2B5EF4-FFF2-40B4-BE49-F238E27FC236}">
                <a16:creationId xmlns:a16="http://schemas.microsoft.com/office/drawing/2014/main" id="{DC6C00E0-FCE4-CFE6-EC51-50220A6F1E12}"/>
              </a:ext>
            </a:extLst>
          </p:cNvPr>
          <p:cNvSpPr>
            <a:spLocks noGrp="1" noChangeArrowheads="1"/>
          </p:cNvSpPr>
          <p:nvPr>
            <p:ph type="sldNum" sz="quarter" idx="4"/>
          </p:nvPr>
        </p:nvSpPr>
        <p:spPr/>
        <p:txBody>
          <a:bodyPr/>
          <a:lstStyle>
            <a:lvl1pPr>
              <a:defRPr/>
            </a:lvl1pPr>
          </a:lstStyle>
          <a:p>
            <a:fld id="{F32AD6B9-3EF3-4BB6-A184-7882D53615E7}" type="slidenum">
              <a:rPr lang="en-US" altLang="en-US"/>
              <a:pPr/>
              <a:t>‹#›</a:t>
            </a:fld>
            <a:endParaRPr lang="en-US" altLang="en-US"/>
          </a:p>
        </p:txBody>
      </p:sp>
    </p:spTree>
    <p:extLst>
      <p:ext uri="{BB962C8B-B14F-4D97-AF65-F5344CB8AC3E}">
        <p14:creationId xmlns:p14="http://schemas.microsoft.com/office/powerpoint/2010/main" val="29091536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B3C0-F4C0-A8DC-015A-A54558169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AD4AAD-01F4-D33E-31D7-E0CD7FD6E5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8A572D-42DC-5762-052D-DFF105ED443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3BA494C-688B-C91D-8F88-E4D2E2E5A6B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353540-E865-80E7-B5AD-F216D2ABBE95}"/>
              </a:ext>
            </a:extLst>
          </p:cNvPr>
          <p:cNvSpPr>
            <a:spLocks noGrp="1"/>
          </p:cNvSpPr>
          <p:nvPr>
            <p:ph type="sldNum" sz="quarter" idx="12"/>
          </p:nvPr>
        </p:nvSpPr>
        <p:spPr/>
        <p:txBody>
          <a:bodyPr/>
          <a:lstStyle>
            <a:lvl1pPr>
              <a:defRPr/>
            </a:lvl1pPr>
          </a:lstStyle>
          <a:p>
            <a:fld id="{507DCE6A-78DB-4593-8041-29EC40D23EDC}" type="slidenum">
              <a:rPr lang="en-US" altLang="en-US"/>
              <a:pPr/>
              <a:t>‹#›</a:t>
            </a:fld>
            <a:endParaRPr lang="en-US" altLang="en-US"/>
          </a:p>
        </p:txBody>
      </p:sp>
    </p:spTree>
    <p:extLst>
      <p:ext uri="{BB962C8B-B14F-4D97-AF65-F5344CB8AC3E}">
        <p14:creationId xmlns:p14="http://schemas.microsoft.com/office/powerpoint/2010/main" val="4163143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F8D8-B049-D255-2EA8-9422C1517332}"/>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D21D96-C962-802C-755F-36390871FE10}"/>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8677C81-A5AC-83FA-119D-ACD7741DDD2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8A7384F-108A-0B04-FCCD-525EC5C7924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131D32A-1550-0452-11DC-268296F3DA98}"/>
              </a:ext>
            </a:extLst>
          </p:cNvPr>
          <p:cNvSpPr>
            <a:spLocks noGrp="1"/>
          </p:cNvSpPr>
          <p:nvPr>
            <p:ph type="sldNum" sz="quarter" idx="12"/>
          </p:nvPr>
        </p:nvSpPr>
        <p:spPr/>
        <p:txBody>
          <a:bodyPr/>
          <a:lstStyle>
            <a:lvl1pPr>
              <a:defRPr/>
            </a:lvl1pPr>
          </a:lstStyle>
          <a:p>
            <a:fld id="{261431B0-8B3C-43B4-B85D-05248C107EF5}" type="slidenum">
              <a:rPr lang="en-US" altLang="en-US"/>
              <a:pPr/>
              <a:t>‹#›</a:t>
            </a:fld>
            <a:endParaRPr lang="en-US" altLang="en-US"/>
          </a:p>
        </p:txBody>
      </p:sp>
    </p:spTree>
    <p:extLst>
      <p:ext uri="{BB962C8B-B14F-4D97-AF65-F5344CB8AC3E}">
        <p14:creationId xmlns:p14="http://schemas.microsoft.com/office/powerpoint/2010/main" val="29667151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0938-8E37-84CC-F36C-BCF342AC63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BA507F-FDE6-C288-511D-D30144A8596C}"/>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24641-BEF5-8BD3-DED8-257FF6C4488C}"/>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2E6A9-DC68-A2C7-D27E-6D55ECC819F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4FCDF5-E71B-245B-BD5D-E472A1BD1F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7A4920E-65AE-18AB-1407-A106D4B5F0C3}"/>
              </a:ext>
            </a:extLst>
          </p:cNvPr>
          <p:cNvSpPr>
            <a:spLocks noGrp="1"/>
          </p:cNvSpPr>
          <p:nvPr>
            <p:ph type="sldNum" sz="quarter" idx="12"/>
          </p:nvPr>
        </p:nvSpPr>
        <p:spPr/>
        <p:txBody>
          <a:bodyPr/>
          <a:lstStyle>
            <a:lvl1pPr>
              <a:defRPr/>
            </a:lvl1pPr>
          </a:lstStyle>
          <a:p>
            <a:fld id="{162D39E7-7B60-4BE8-87CF-678D60BE775C}" type="slidenum">
              <a:rPr lang="en-US" altLang="en-US"/>
              <a:pPr/>
              <a:t>‹#›</a:t>
            </a:fld>
            <a:endParaRPr lang="en-US" altLang="en-US"/>
          </a:p>
        </p:txBody>
      </p:sp>
    </p:spTree>
    <p:extLst>
      <p:ext uri="{BB962C8B-B14F-4D97-AF65-F5344CB8AC3E}">
        <p14:creationId xmlns:p14="http://schemas.microsoft.com/office/powerpoint/2010/main" val="11714479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9BCF-9EAB-B2D2-3241-5F6D23AA58BE}"/>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4E649-578C-515F-3615-977F8B4AF5F3}"/>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615AB-C765-0EA0-C27C-77BE21B873A9}"/>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ECCA51-47D8-DDF2-909F-730ACE179FE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F7083-59E1-8753-8C12-345472374AA6}"/>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FF8CA8-0482-2BAE-973C-F129EC8590D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EB0655A-EBAC-A243-74BE-C1D38E035B0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A22342A-1258-DF5D-F008-FB7B0707B766}"/>
              </a:ext>
            </a:extLst>
          </p:cNvPr>
          <p:cNvSpPr>
            <a:spLocks noGrp="1"/>
          </p:cNvSpPr>
          <p:nvPr>
            <p:ph type="sldNum" sz="quarter" idx="12"/>
          </p:nvPr>
        </p:nvSpPr>
        <p:spPr/>
        <p:txBody>
          <a:bodyPr/>
          <a:lstStyle>
            <a:lvl1pPr>
              <a:defRPr/>
            </a:lvl1pPr>
          </a:lstStyle>
          <a:p>
            <a:fld id="{89CC7C68-63D1-4814-B42D-1B600093588A}" type="slidenum">
              <a:rPr lang="en-US" altLang="en-US"/>
              <a:pPr/>
              <a:t>‹#›</a:t>
            </a:fld>
            <a:endParaRPr lang="en-US" altLang="en-US"/>
          </a:p>
        </p:txBody>
      </p:sp>
    </p:spTree>
    <p:extLst>
      <p:ext uri="{BB962C8B-B14F-4D97-AF65-F5344CB8AC3E}">
        <p14:creationId xmlns:p14="http://schemas.microsoft.com/office/powerpoint/2010/main" val="72703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8D2D-3368-424D-5374-E88C9C686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E7E897-455C-684A-A581-447C2084A62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3E1E9FE-F19C-7D6F-01C9-CAC893313BB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1454CDF-3516-37CA-5053-1F862A65DE77}"/>
              </a:ext>
            </a:extLst>
          </p:cNvPr>
          <p:cNvSpPr>
            <a:spLocks noGrp="1"/>
          </p:cNvSpPr>
          <p:nvPr>
            <p:ph type="sldNum" sz="quarter" idx="12"/>
          </p:nvPr>
        </p:nvSpPr>
        <p:spPr/>
        <p:txBody>
          <a:bodyPr/>
          <a:lstStyle>
            <a:lvl1pPr>
              <a:defRPr/>
            </a:lvl1pPr>
          </a:lstStyle>
          <a:p>
            <a:fld id="{C11E0FFF-EC52-4FB0-AD90-794567398258}" type="slidenum">
              <a:rPr lang="en-US" altLang="en-US"/>
              <a:pPr/>
              <a:t>‹#›</a:t>
            </a:fld>
            <a:endParaRPr lang="en-US" altLang="en-US"/>
          </a:p>
        </p:txBody>
      </p:sp>
    </p:spTree>
    <p:extLst>
      <p:ext uri="{BB962C8B-B14F-4D97-AF65-F5344CB8AC3E}">
        <p14:creationId xmlns:p14="http://schemas.microsoft.com/office/powerpoint/2010/main" val="28687864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72E9E-FA3B-4FB0-5C22-5AD03E32D95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2B35757-4280-667B-FA20-5A9810AF166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6B1FFD9-D26E-E857-1349-7354B6C79C13}"/>
              </a:ext>
            </a:extLst>
          </p:cNvPr>
          <p:cNvSpPr>
            <a:spLocks noGrp="1"/>
          </p:cNvSpPr>
          <p:nvPr>
            <p:ph type="sldNum" sz="quarter" idx="12"/>
          </p:nvPr>
        </p:nvSpPr>
        <p:spPr/>
        <p:txBody>
          <a:bodyPr/>
          <a:lstStyle>
            <a:lvl1pPr>
              <a:defRPr/>
            </a:lvl1pPr>
          </a:lstStyle>
          <a:p>
            <a:fld id="{B76985B4-D5DD-45A4-A719-4BB361D02C3D}" type="slidenum">
              <a:rPr lang="en-US" altLang="en-US"/>
              <a:pPr/>
              <a:t>‹#›</a:t>
            </a:fld>
            <a:endParaRPr lang="en-US" altLang="en-US"/>
          </a:p>
        </p:txBody>
      </p:sp>
    </p:spTree>
    <p:extLst>
      <p:ext uri="{BB962C8B-B14F-4D97-AF65-F5344CB8AC3E}">
        <p14:creationId xmlns:p14="http://schemas.microsoft.com/office/powerpoint/2010/main" val="2924419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737E5-C5AF-F1EE-85E1-64030431601D}"/>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4F4974-4E7E-DF68-27FB-E5C92C8F614D}"/>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951717-8EC7-BB6E-11A0-29D8E5FF55E7}"/>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2BFF7-B1DD-56D1-0DF5-5AFE2F286AB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A56C0FA-53E3-E49F-B153-178BC320786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F0C1116-9174-6301-FC74-31C97B1F3481}"/>
              </a:ext>
            </a:extLst>
          </p:cNvPr>
          <p:cNvSpPr>
            <a:spLocks noGrp="1"/>
          </p:cNvSpPr>
          <p:nvPr>
            <p:ph type="sldNum" sz="quarter" idx="12"/>
          </p:nvPr>
        </p:nvSpPr>
        <p:spPr/>
        <p:txBody>
          <a:bodyPr/>
          <a:lstStyle>
            <a:lvl1pPr>
              <a:defRPr/>
            </a:lvl1pPr>
          </a:lstStyle>
          <a:p>
            <a:fld id="{F0E77D68-B1E9-441C-A028-5A2F5E0D5B6D}" type="slidenum">
              <a:rPr lang="en-US" altLang="en-US"/>
              <a:pPr/>
              <a:t>‹#›</a:t>
            </a:fld>
            <a:endParaRPr lang="en-US" altLang="en-US"/>
          </a:p>
        </p:txBody>
      </p:sp>
    </p:spTree>
    <p:extLst>
      <p:ext uri="{BB962C8B-B14F-4D97-AF65-F5344CB8AC3E}">
        <p14:creationId xmlns:p14="http://schemas.microsoft.com/office/powerpoint/2010/main" val="31560918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C568-B58A-25B9-498D-087F18B43E30}"/>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7922F9-FA79-9E13-CA24-C35BA41C03FA}"/>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D2B472-3DA6-172E-E864-4E8F135398A4}"/>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6ED09-B256-FE97-50D0-1AC00F881D0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36A083-FE72-F997-164A-B3B40286ABD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D2EE4B-8D04-F967-6103-9B94CC9A7240}"/>
              </a:ext>
            </a:extLst>
          </p:cNvPr>
          <p:cNvSpPr>
            <a:spLocks noGrp="1"/>
          </p:cNvSpPr>
          <p:nvPr>
            <p:ph type="sldNum" sz="quarter" idx="12"/>
          </p:nvPr>
        </p:nvSpPr>
        <p:spPr/>
        <p:txBody>
          <a:bodyPr/>
          <a:lstStyle>
            <a:lvl1pPr>
              <a:defRPr/>
            </a:lvl1pPr>
          </a:lstStyle>
          <a:p>
            <a:fld id="{5A5D8F5C-B46E-4D9F-B4EF-19F8ABEC3FAD}" type="slidenum">
              <a:rPr lang="en-US" altLang="en-US"/>
              <a:pPr/>
              <a:t>‹#›</a:t>
            </a:fld>
            <a:endParaRPr lang="en-US" altLang="en-US"/>
          </a:p>
        </p:txBody>
      </p:sp>
    </p:spTree>
    <p:extLst>
      <p:ext uri="{BB962C8B-B14F-4D97-AF65-F5344CB8AC3E}">
        <p14:creationId xmlns:p14="http://schemas.microsoft.com/office/powerpoint/2010/main" val="24602954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DC74-9E30-AE72-9DAF-DBE8FA0793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5FF662-F44E-C489-8AA2-5BD1DB3EE3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D93AD-7F24-BF3A-1035-0134614D7D9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73D6C63-72C3-DA93-4398-06E7F4F76F6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AC9EC6-6E6D-0E1D-4215-D801CE6A5363}"/>
              </a:ext>
            </a:extLst>
          </p:cNvPr>
          <p:cNvSpPr>
            <a:spLocks noGrp="1"/>
          </p:cNvSpPr>
          <p:nvPr>
            <p:ph type="sldNum" sz="quarter" idx="12"/>
          </p:nvPr>
        </p:nvSpPr>
        <p:spPr/>
        <p:txBody>
          <a:bodyPr/>
          <a:lstStyle>
            <a:lvl1pPr>
              <a:defRPr/>
            </a:lvl1pPr>
          </a:lstStyle>
          <a:p>
            <a:fld id="{EA150D2E-89A4-408C-B8A6-358BACC42948}" type="slidenum">
              <a:rPr lang="en-US" altLang="en-US"/>
              <a:pPr/>
              <a:t>‹#›</a:t>
            </a:fld>
            <a:endParaRPr lang="en-US" altLang="en-US"/>
          </a:p>
        </p:txBody>
      </p:sp>
    </p:spTree>
    <p:extLst>
      <p:ext uri="{BB962C8B-B14F-4D97-AF65-F5344CB8AC3E}">
        <p14:creationId xmlns:p14="http://schemas.microsoft.com/office/powerpoint/2010/main" val="21613121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7C79C-FCF1-BE37-151E-9E85D5B28E26}"/>
              </a:ext>
            </a:extLst>
          </p:cNvPr>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664FF7-E11F-CB2D-1DC7-AA97638DC93D}"/>
              </a:ext>
            </a:extLst>
          </p:cNvPr>
          <p:cNvSpPr>
            <a:spLocks noGrp="1"/>
          </p:cNvSpPr>
          <p:nvPr>
            <p:ph type="body" orient="vert" idx="1"/>
          </p:nvPr>
        </p:nvSpPr>
        <p:spPr>
          <a:xfrm>
            <a:off x="609441" y="277813"/>
            <a:ext cx="802431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4E70E-AAF2-3652-2A40-5E8FBFDB45D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A2556AD-170A-413A-36F8-B955D8AC829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8F3E917-E992-91E5-5AD3-D6A2A3CABF0E}"/>
              </a:ext>
            </a:extLst>
          </p:cNvPr>
          <p:cNvSpPr>
            <a:spLocks noGrp="1"/>
          </p:cNvSpPr>
          <p:nvPr>
            <p:ph type="sldNum" sz="quarter" idx="12"/>
          </p:nvPr>
        </p:nvSpPr>
        <p:spPr/>
        <p:txBody>
          <a:bodyPr/>
          <a:lstStyle>
            <a:lvl1pPr>
              <a:defRPr/>
            </a:lvl1pPr>
          </a:lstStyle>
          <a:p>
            <a:fld id="{FC6349C0-25F0-42DA-AA23-3A25923C9E04}" type="slidenum">
              <a:rPr lang="en-US" altLang="en-US"/>
              <a:pPr/>
              <a:t>‹#›</a:t>
            </a:fld>
            <a:endParaRPr lang="en-US" altLang="en-US"/>
          </a:p>
        </p:txBody>
      </p:sp>
    </p:spTree>
    <p:extLst>
      <p:ext uri="{BB962C8B-B14F-4D97-AF65-F5344CB8AC3E}">
        <p14:creationId xmlns:p14="http://schemas.microsoft.com/office/powerpoint/2010/main" val="871339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8E8E-F66F-DD29-9B60-EA16545935E8}"/>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5A371AE4-CEBC-E6A5-C86A-85F4B660BC4F}"/>
              </a:ext>
            </a:extLst>
          </p:cNvPr>
          <p:cNvSpPr>
            <a:spLocks noGrp="1"/>
          </p:cNvSpPr>
          <p:nvPr>
            <p:ph type="dgm" idx="1"/>
          </p:nvPr>
        </p:nvSpPr>
        <p:spPr>
          <a:xfrm>
            <a:off x="609441" y="1600201"/>
            <a:ext cx="10969943" cy="4530725"/>
          </a:xfrm>
        </p:spPr>
        <p:txBody>
          <a:bodyPr/>
          <a:lstStyle/>
          <a:p>
            <a:endParaRPr lang="en-US"/>
          </a:p>
        </p:txBody>
      </p:sp>
      <p:sp>
        <p:nvSpPr>
          <p:cNvPr id="4" name="Date Placeholder 3">
            <a:extLst>
              <a:ext uri="{FF2B5EF4-FFF2-40B4-BE49-F238E27FC236}">
                <a16:creationId xmlns:a16="http://schemas.microsoft.com/office/drawing/2014/main" id="{119A38C7-46BF-184A-2245-2F034BFCD064}"/>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53F122-1B1A-7A0A-F173-26D1ADA709ED}"/>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50CB3DE-249E-3E99-3E0F-C1BF5744D790}"/>
              </a:ext>
            </a:extLst>
          </p:cNvPr>
          <p:cNvSpPr>
            <a:spLocks noGrp="1"/>
          </p:cNvSpPr>
          <p:nvPr>
            <p:ph type="sldNum" sz="quarter" idx="12"/>
          </p:nvPr>
        </p:nvSpPr>
        <p:spPr>
          <a:xfrm>
            <a:off x="8735325" y="6278563"/>
            <a:ext cx="2844059" cy="457200"/>
          </a:xfrm>
        </p:spPr>
        <p:txBody>
          <a:bodyPr/>
          <a:lstStyle>
            <a:lvl1pPr>
              <a:defRPr/>
            </a:lvl1pPr>
          </a:lstStyle>
          <a:p>
            <a:fld id="{8E6F8A57-A69A-484A-8A98-6F6B70F5A813}" type="slidenum">
              <a:rPr lang="en-US" altLang="en-US"/>
              <a:pPr/>
              <a:t>‹#›</a:t>
            </a:fld>
            <a:endParaRPr lang="en-US" altLang="en-US"/>
          </a:p>
        </p:txBody>
      </p:sp>
    </p:spTree>
    <p:extLst>
      <p:ext uri="{BB962C8B-B14F-4D97-AF65-F5344CB8AC3E}">
        <p14:creationId xmlns:p14="http://schemas.microsoft.com/office/powerpoint/2010/main" val="22188364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14E2-EDEF-21AB-7A6C-AD72BA818573}"/>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C571A-8151-515F-FB83-6EADE7EF6E79}"/>
              </a:ext>
            </a:extLst>
          </p:cNvPr>
          <p:cNvSpPr>
            <a:spLocks noGrp="1"/>
          </p:cNvSpPr>
          <p:nvPr>
            <p:ph type="body"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FC43AF-2069-CB5B-6866-187393A4AC28}"/>
              </a:ext>
            </a:extLst>
          </p:cNvPr>
          <p:cNvSpPr>
            <a:spLocks noGrp="1"/>
          </p:cNvSpPr>
          <p:nvPr>
            <p:ph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0933E0-636F-06DD-2058-8F62A9280579}"/>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ECDFF18-2A44-31DB-7870-90C18B458FA6}"/>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B959E9C-0966-F85C-3FCF-8602ECFDA213}"/>
              </a:ext>
            </a:extLst>
          </p:cNvPr>
          <p:cNvSpPr>
            <a:spLocks noGrp="1"/>
          </p:cNvSpPr>
          <p:nvPr>
            <p:ph type="sldNum" sz="quarter" idx="12"/>
          </p:nvPr>
        </p:nvSpPr>
        <p:spPr>
          <a:xfrm>
            <a:off x="8735325" y="6278563"/>
            <a:ext cx="2844059" cy="457200"/>
          </a:xfrm>
        </p:spPr>
        <p:txBody>
          <a:bodyPr/>
          <a:lstStyle>
            <a:lvl1pPr>
              <a:defRPr/>
            </a:lvl1pPr>
          </a:lstStyle>
          <a:p>
            <a:fld id="{88B37465-8A92-4E2A-9BB0-6F69E80ADEC1}" type="slidenum">
              <a:rPr lang="en-US" altLang="en-US"/>
              <a:pPr/>
              <a:t>‹#›</a:t>
            </a:fld>
            <a:endParaRPr lang="en-US" altLang="en-US"/>
          </a:p>
        </p:txBody>
      </p:sp>
    </p:spTree>
    <p:extLst>
      <p:ext uri="{BB962C8B-B14F-4D97-AF65-F5344CB8AC3E}">
        <p14:creationId xmlns:p14="http://schemas.microsoft.com/office/powerpoint/2010/main" val="16199078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593B-A244-E3BE-7E0F-F1C89DBFBD7E}"/>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BCDD6C-57C4-F873-73D3-CF23FD3B4E7B}"/>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C7F1ED-8964-E085-4AB2-D488E2792B73}"/>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CA0F96D-BB68-1C4B-DAF1-3A4F19DCCD0B}"/>
              </a:ext>
            </a:extLst>
          </p:cNvPr>
          <p:cNvSpPr>
            <a:spLocks noGrp="1"/>
          </p:cNvSpPr>
          <p:nvPr>
            <p:ph sz="quarter" idx="3"/>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5A9D9DF-A4EF-C6EE-9F71-18A946EC4FD6}"/>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49BEF26E-23D0-4781-F03D-EFB0D9099F57}"/>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3AA58CB-7A3A-4631-FEF0-609F76A36B81}"/>
              </a:ext>
            </a:extLst>
          </p:cNvPr>
          <p:cNvSpPr>
            <a:spLocks noGrp="1"/>
          </p:cNvSpPr>
          <p:nvPr>
            <p:ph type="sldNum" sz="quarter" idx="12"/>
          </p:nvPr>
        </p:nvSpPr>
        <p:spPr>
          <a:xfrm>
            <a:off x="8735325" y="6278563"/>
            <a:ext cx="2844059" cy="457200"/>
          </a:xfrm>
        </p:spPr>
        <p:txBody>
          <a:bodyPr/>
          <a:lstStyle>
            <a:lvl1pPr>
              <a:defRPr/>
            </a:lvl1pPr>
          </a:lstStyle>
          <a:p>
            <a:fld id="{FBF81222-8CFA-4585-9113-16F4BE1DA0C7}" type="slidenum">
              <a:rPr lang="en-US" altLang="en-US"/>
              <a:pPr/>
              <a:t>‹#›</a:t>
            </a:fld>
            <a:endParaRPr lang="en-US" altLang="en-US"/>
          </a:p>
        </p:txBody>
      </p:sp>
    </p:spTree>
    <p:extLst>
      <p:ext uri="{BB962C8B-B14F-4D97-AF65-F5344CB8AC3E}">
        <p14:creationId xmlns:p14="http://schemas.microsoft.com/office/powerpoint/2010/main" val="35247896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B7C8-AA8C-C9F3-84C8-684CD2D38EA6}"/>
              </a:ext>
            </a:extLst>
          </p:cNvPr>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2D4E7A6-A556-B422-BB1E-8A95DE390FD2}"/>
              </a:ext>
            </a:extLst>
          </p:cNvPr>
          <p:cNvSpPr>
            <a:spLocks noGrp="1"/>
          </p:cNvSpPr>
          <p:nvPr>
            <p:ph sz="half" idx="1"/>
          </p:nvPr>
        </p:nvSpPr>
        <p:spPr>
          <a:xfrm>
            <a:off x="609441"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3B787-20CD-0337-2882-31477431B975}"/>
              </a:ext>
            </a:extLst>
          </p:cNvPr>
          <p:cNvSpPr>
            <a:spLocks noGrp="1"/>
          </p:cNvSpPr>
          <p:nvPr>
            <p:ph type="body" sz="half" idx="2"/>
          </p:nvPr>
        </p:nvSpPr>
        <p:spPr>
          <a:xfrm>
            <a:off x="6195986" y="1600201"/>
            <a:ext cx="5383398"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FC1C2E-5BEA-0056-F93E-CC1E3DFA7D87}"/>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3913BD1-591E-BBD3-C72B-99B2841CB32F}"/>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56560C-751E-DB45-2812-EF6C7CDFC6CC}"/>
              </a:ext>
            </a:extLst>
          </p:cNvPr>
          <p:cNvSpPr>
            <a:spLocks noGrp="1"/>
          </p:cNvSpPr>
          <p:nvPr>
            <p:ph type="sldNum" sz="quarter" idx="12"/>
          </p:nvPr>
        </p:nvSpPr>
        <p:spPr>
          <a:xfrm>
            <a:off x="8735325" y="6278563"/>
            <a:ext cx="2844059" cy="457200"/>
          </a:xfrm>
        </p:spPr>
        <p:txBody>
          <a:bodyPr/>
          <a:lstStyle>
            <a:lvl1pPr>
              <a:defRPr/>
            </a:lvl1pPr>
          </a:lstStyle>
          <a:p>
            <a:fld id="{ABC6E6B2-9267-4456-8548-3098870D6EFC}" type="slidenum">
              <a:rPr lang="en-US" altLang="en-US"/>
              <a:pPr/>
              <a:t>‹#›</a:t>
            </a:fld>
            <a:endParaRPr lang="en-US" altLang="en-US"/>
          </a:p>
        </p:txBody>
      </p:sp>
    </p:spTree>
    <p:extLst>
      <p:ext uri="{BB962C8B-B14F-4D97-AF65-F5344CB8AC3E}">
        <p14:creationId xmlns:p14="http://schemas.microsoft.com/office/powerpoint/2010/main" val="15797273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F351-6A32-583F-D8AF-0D6511F74C2F}"/>
              </a:ext>
            </a:extLst>
          </p:cNvPr>
          <p:cNvSpPr>
            <a:spLocks noGrp="1"/>
          </p:cNvSpPr>
          <p:nvPr>
            <p:ph type="title" sz="quarter"/>
          </p:nvPr>
        </p:nvSpPr>
        <p:spPr>
          <a:xfrm>
            <a:off x="609441" y="277813"/>
            <a:ext cx="10969943"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D200916-B5CD-8698-AD0D-C8101E08620E}"/>
              </a:ext>
            </a:extLst>
          </p:cNvPr>
          <p:cNvSpPr>
            <a:spLocks noGrp="1"/>
          </p:cNvSpPr>
          <p:nvPr>
            <p:ph sz="quarter" idx="1"/>
          </p:nvPr>
        </p:nvSpPr>
        <p:spPr>
          <a:xfrm>
            <a:off x="609441"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237743-57CA-C99F-CB18-450880C525CC}"/>
              </a:ext>
            </a:extLst>
          </p:cNvPr>
          <p:cNvSpPr>
            <a:spLocks noGrp="1"/>
          </p:cNvSpPr>
          <p:nvPr>
            <p:ph sz="quarter" idx="2"/>
          </p:nvPr>
        </p:nvSpPr>
        <p:spPr>
          <a:xfrm>
            <a:off x="6195986" y="1600201"/>
            <a:ext cx="5383398"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2971A2F-9738-705E-3404-CA24D8590E03}"/>
              </a:ext>
            </a:extLst>
          </p:cNvPr>
          <p:cNvSpPr>
            <a:spLocks noGrp="1"/>
          </p:cNvSpPr>
          <p:nvPr>
            <p:ph sz="quarter" idx="3"/>
          </p:nvPr>
        </p:nvSpPr>
        <p:spPr>
          <a:xfrm>
            <a:off x="609441"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2C0FB8EE-67DF-99F1-E509-88DA9D878D23}"/>
              </a:ext>
            </a:extLst>
          </p:cNvPr>
          <p:cNvSpPr>
            <a:spLocks noGrp="1"/>
          </p:cNvSpPr>
          <p:nvPr>
            <p:ph sz="quarter" idx="4"/>
          </p:nvPr>
        </p:nvSpPr>
        <p:spPr>
          <a:xfrm>
            <a:off x="6195986" y="3941763"/>
            <a:ext cx="5383398"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0BC696-73D2-7BE4-2919-3DAF4797A874}"/>
              </a:ext>
            </a:extLst>
          </p:cNvPr>
          <p:cNvSpPr>
            <a:spLocks noGrp="1"/>
          </p:cNvSpPr>
          <p:nvPr>
            <p:ph type="dt" sz="half" idx="10"/>
          </p:nvPr>
        </p:nvSpPr>
        <p:spPr>
          <a:xfrm>
            <a:off x="609441" y="6278563"/>
            <a:ext cx="2844059"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3282121-56B1-A532-7D29-71246F159006}"/>
              </a:ext>
            </a:extLst>
          </p:cNvPr>
          <p:cNvSpPr>
            <a:spLocks noGrp="1"/>
          </p:cNvSpPr>
          <p:nvPr>
            <p:ph type="ftr" sz="quarter" idx="11"/>
          </p:nvPr>
        </p:nvSpPr>
        <p:spPr>
          <a:xfrm>
            <a:off x="4164515" y="6278563"/>
            <a:ext cx="3859795"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85989A6-296F-B923-B0F3-FAD260C1B7AC}"/>
              </a:ext>
            </a:extLst>
          </p:cNvPr>
          <p:cNvSpPr>
            <a:spLocks noGrp="1"/>
          </p:cNvSpPr>
          <p:nvPr>
            <p:ph type="sldNum" sz="quarter" idx="12"/>
          </p:nvPr>
        </p:nvSpPr>
        <p:spPr>
          <a:xfrm>
            <a:off x="8735325" y="6278563"/>
            <a:ext cx="2844059" cy="457200"/>
          </a:xfrm>
        </p:spPr>
        <p:txBody>
          <a:bodyPr/>
          <a:lstStyle>
            <a:lvl1pPr>
              <a:defRPr/>
            </a:lvl1pPr>
          </a:lstStyle>
          <a:p>
            <a:fld id="{751355C3-2D10-4C96-ACBB-240712F7AEB4}" type="slidenum">
              <a:rPr lang="en-US" altLang="en-US"/>
              <a:pPr/>
              <a:t>‹#›</a:t>
            </a:fld>
            <a:endParaRPr lang="en-US" altLang="en-US"/>
          </a:p>
        </p:txBody>
      </p:sp>
    </p:spTree>
    <p:extLst>
      <p:ext uri="{BB962C8B-B14F-4D97-AF65-F5344CB8AC3E}">
        <p14:creationId xmlns:p14="http://schemas.microsoft.com/office/powerpoint/2010/main" val="2030957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762CA779-D49C-5B98-9842-C0E9E1F772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7529961-FB9A-FB33-B3FB-1FDB335713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6EC5F07-3596-7279-990D-FDEA4334EA5D}"/>
              </a:ext>
            </a:extLst>
          </p:cNvPr>
          <p:cNvSpPr>
            <a:spLocks noGrp="1" noChangeArrowheads="1"/>
          </p:cNvSpPr>
          <p:nvPr>
            <p:ph type="sldNum" sz="quarter" idx="12"/>
          </p:nvPr>
        </p:nvSpPr>
        <p:spPr>
          <a:ln/>
        </p:spPr>
        <p:txBody>
          <a:bodyPr/>
          <a:lstStyle>
            <a:lvl1pPr>
              <a:defRPr/>
            </a:lvl1pPr>
          </a:lstStyle>
          <a:p>
            <a:pPr>
              <a:defRPr/>
            </a:pPr>
            <a:fld id="{B4B39244-9619-4158-BAEC-02386CCE7F5F}" type="slidenum">
              <a:rPr lang="en-US" altLang="en-US"/>
              <a:pPr>
                <a:defRPr/>
              </a:pPr>
              <a:t>‹#›</a:t>
            </a:fld>
            <a:endParaRPr lang="en-US" altLang="en-US"/>
          </a:p>
        </p:txBody>
      </p:sp>
    </p:spTree>
    <p:extLst>
      <p:ext uri="{BB962C8B-B14F-4D97-AF65-F5344CB8AC3E}">
        <p14:creationId xmlns:p14="http://schemas.microsoft.com/office/powerpoint/2010/main" val="248090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bg>
      <p:bgPr>
        <a:solidFill>
          <a:schemeClr val="accent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2B9D93-B66C-73E1-0CB8-8700C86204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867E0CA-15B5-25B0-5B47-1971648CA0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6D1D267-9D94-0174-A57B-0294FE6B911F}"/>
              </a:ext>
            </a:extLst>
          </p:cNvPr>
          <p:cNvSpPr>
            <a:spLocks noGrp="1" noChangeArrowheads="1"/>
          </p:cNvSpPr>
          <p:nvPr>
            <p:ph type="sldNum" sz="quarter" idx="12"/>
          </p:nvPr>
        </p:nvSpPr>
        <p:spPr>
          <a:ln/>
        </p:spPr>
        <p:txBody>
          <a:bodyPr/>
          <a:lstStyle>
            <a:lvl1pPr>
              <a:defRPr/>
            </a:lvl1pPr>
          </a:lstStyle>
          <a:p>
            <a:pPr>
              <a:defRPr/>
            </a:pPr>
            <a:fld id="{47397006-AA5B-4464-8371-2B4A7CC1FC69}" type="slidenum">
              <a:rPr lang="en-US" altLang="en-US"/>
              <a:pPr>
                <a:defRPr/>
              </a:pPr>
              <a:t>‹#›</a:t>
            </a:fld>
            <a:endParaRPr lang="en-US" altLang="en-US"/>
          </a:p>
        </p:txBody>
      </p:sp>
    </p:spTree>
    <p:extLst>
      <p:ext uri="{BB962C8B-B14F-4D97-AF65-F5344CB8AC3E}">
        <p14:creationId xmlns:p14="http://schemas.microsoft.com/office/powerpoint/2010/main" val="37929838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E3AB63A-84EC-E123-894F-2C8695F85A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8A0C37E-62DB-FFDF-0413-C41B2CF7FC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9F7B6D5-F83A-B2CC-35C3-2EB6EE988FB5}"/>
              </a:ext>
            </a:extLst>
          </p:cNvPr>
          <p:cNvSpPr>
            <a:spLocks noGrp="1" noChangeArrowheads="1"/>
          </p:cNvSpPr>
          <p:nvPr>
            <p:ph type="sldNum" sz="quarter" idx="12"/>
          </p:nvPr>
        </p:nvSpPr>
        <p:spPr>
          <a:ln/>
        </p:spPr>
        <p:txBody>
          <a:bodyPr/>
          <a:lstStyle>
            <a:lvl1pPr>
              <a:defRPr/>
            </a:lvl1pPr>
          </a:lstStyle>
          <a:p>
            <a:pPr>
              <a:defRPr/>
            </a:pPr>
            <a:fld id="{5D962850-DCA4-4B49-808D-798A6DF1B213}" type="slidenum">
              <a:rPr lang="en-US" altLang="en-US"/>
              <a:pPr>
                <a:defRPr/>
              </a:pPr>
              <a:t>‹#›</a:t>
            </a:fld>
            <a:endParaRPr lang="en-US" altLang="en-US"/>
          </a:p>
        </p:txBody>
      </p:sp>
    </p:spTree>
    <p:extLst>
      <p:ext uri="{BB962C8B-B14F-4D97-AF65-F5344CB8AC3E}">
        <p14:creationId xmlns:p14="http://schemas.microsoft.com/office/powerpoint/2010/main" val="41507665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B8F995-AA5E-0FFF-59DD-926B0BAE2F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A73D1C5-6774-A1BA-2947-E158BEE050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6A7DD23-4D4D-E3B5-FC73-5456FE348EDC}"/>
              </a:ext>
            </a:extLst>
          </p:cNvPr>
          <p:cNvSpPr>
            <a:spLocks noGrp="1" noChangeArrowheads="1"/>
          </p:cNvSpPr>
          <p:nvPr>
            <p:ph type="sldNum" sz="quarter" idx="12"/>
          </p:nvPr>
        </p:nvSpPr>
        <p:spPr>
          <a:ln/>
        </p:spPr>
        <p:txBody>
          <a:bodyPr/>
          <a:lstStyle>
            <a:lvl1pPr>
              <a:defRPr/>
            </a:lvl1pPr>
          </a:lstStyle>
          <a:p>
            <a:pPr>
              <a:defRPr/>
            </a:pPr>
            <a:fld id="{F45B5F6E-A229-4FC3-ACB8-F6737076E2E0}" type="slidenum">
              <a:rPr lang="en-US" altLang="en-US"/>
              <a:pPr>
                <a:defRPr/>
              </a:pPr>
              <a:t>‹#›</a:t>
            </a:fld>
            <a:endParaRPr lang="en-US" altLang="en-US"/>
          </a:p>
        </p:txBody>
      </p:sp>
    </p:spTree>
    <p:extLst>
      <p:ext uri="{BB962C8B-B14F-4D97-AF65-F5344CB8AC3E}">
        <p14:creationId xmlns:p14="http://schemas.microsoft.com/office/powerpoint/2010/main" val="4115797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2E259C-79E5-2E9E-D8B7-721EABE2E0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243431B-4183-A093-CA71-B1D9106044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BE8D75D-B1F4-25E6-0DA7-FE0F7E74CDF0}"/>
              </a:ext>
            </a:extLst>
          </p:cNvPr>
          <p:cNvSpPr>
            <a:spLocks noGrp="1" noChangeArrowheads="1"/>
          </p:cNvSpPr>
          <p:nvPr>
            <p:ph type="sldNum" sz="quarter" idx="12"/>
          </p:nvPr>
        </p:nvSpPr>
        <p:spPr>
          <a:ln/>
        </p:spPr>
        <p:txBody>
          <a:bodyPr/>
          <a:lstStyle>
            <a:lvl1pPr>
              <a:defRPr/>
            </a:lvl1pPr>
          </a:lstStyle>
          <a:p>
            <a:pPr>
              <a:defRPr/>
            </a:pPr>
            <a:fld id="{937A5DB1-1D4E-44FF-8769-E6C96C44DE85}" type="slidenum">
              <a:rPr lang="en-US" altLang="en-US"/>
              <a:pPr>
                <a:defRPr/>
              </a:pPr>
              <a:t>‹#›</a:t>
            </a:fld>
            <a:endParaRPr lang="en-US" altLang="en-US"/>
          </a:p>
        </p:txBody>
      </p:sp>
    </p:spTree>
    <p:extLst>
      <p:ext uri="{BB962C8B-B14F-4D97-AF65-F5344CB8AC3E}">
        <p14:creationId xmlns:p14="http://schemas.microsoft.com/office/powerpoint/2010/main" val="5090757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3A2652-2709-95B8-D26C-0E09A168CB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77C8289-0A3F-1460-830B-49B7770208C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0917EFA-CB55-48CB-64BA-82C26E5E4BD9}"/>
              </a:ext>
            </a:extLst>
          </p:cNvPr>
          <p:cNvSpPr>
            <a:spLocks noGrp="1" noChangeArrowheads="1"/>
          </p:cNvSpPr>
          <p:nvPr>
            <p:ph type="sldNum" sz="quarter" idx="12"/>
          </p:nvPr>
        </p:nvSpPr>
        <p:spPr>
          <a:ln/>
        </p:spPr>
        <p:txBody>
          <a:bodyPr/>
          <a:lstStyle>
            <a:lvl1pPr>
              <a:defRPr/>
            </a:lvl1pPr>
          </a:lstStyle>
          <a:p>
            <a:pPr>
              <a:defRPr/>
            </a:pPr>
            <a:fld id="{C4AABC22-9EB4-4443-8C66-7294FF8785AF}" type="slidenum">
              <a:rPr lang="en-US" altLang="en-US"/>
              <a:pPr>
                <a:defRPr/>
              </a:pPr>
              <a:t>‹#›</a:t>
            </a:fld>
            <a:endParaRPr lang="en-US" altLang="en-US"/>
          </a:p>
        </p:txBody>
      </p:sp>
    </p:spTree>
    <p:extLst>
      <p:ext uri="{BB962C8B-B14F-4D97-AF65-F5344CB8AC3E}">
        <p14:creationId xmlns:p14="http://schemas.microsoft.com/office/powerpoint/2010/main" val="15861099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FA394C-E515-2A54-A938-0920032D35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BDD103A-A212-463D-F229-685152B461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1F2D3DA-21A3-A521-E7A7-B08FACCF6D3E}"/>
              </a:ext>
            </a:extLst>
          </p:cNvPr>
          <p:cNvSpPr>
            <a:spLocks noGrp="1" noChangeArrowheads="1"/>
          </p:cNvSpPr>
          <p:nvPr>
            <p:ph type="sldNum" sz="quarter" idx="12"/>
          </p:nvPr>
        </p:nvSpPr>
        <p:spPr>
          <a:ln/>
        </p:spPr>
        <p:txBody>
          <a:bodyPr/>
          <a:lstStyle>
            <a:lvl1pPr>
              <a:defRPr/>
            </a:lvl1pPr>
          </a:lstStyle>
          <a:p>
            <a:pPr>
              <a:defRPr/>
            </a:pPr>
            <a:fld id="{CD8A68C1-BBFA-4ADE-8FCC-0696BBA39B88}" type="slidenum">
              <a:rPr lang="en-US" altLang="en-US"/>
              <a:pPr>
                <a:defRPr/>
              </a:pPr>
              <a:t>‹#›</a:t>
            </a:fld>
            <a:endParaRPr lang="en-US" altLang="en-US"/>
          </a:p>
        </p:txBody>
      </p:sp>
    </p:spTree>
    <p:extLst>
      <p:ext uri="{BB962C8B-B14F-4D97-AF65-F5344CB8AC3E}">
        <p14:creationId xmlns:p14="http://schemas.microsoft.com/office/powerpoint/2010/main" val="30529235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05605D0-47BE-3F24-B3DA-2FF0032EB9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F2533D-D765-E458-CE6D-C42095228B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3AB2FE2-0D39-EA4B-FA24-EF639DF69179}"/>
              </a:ext>
            </a:extLst>
          </p:cNvPr>
          <p:cNvSpPr>
            <a:spLocks noGrp="1" noChangeArrowheads="1"/>
          </p:cNvSpPr>
          <p:nvPr>
            <p:ph type="sldNum" sz="quarter" idx="12"/>
          </p:nvPr>
        </p:nvSpPr>
        <p:spPr>
          <a:ln/>
        </p:spPr>
        <p:txBody>
          <a:bodyPr/>
          <a:lstStyle>
            <a:lvl1pPr>
              <a:defRPr/>
            </a:lvl1pPr>
          </a:lstStyle>
          <a:p>
            <a:pPr>
              <a:defRPr/>
            </a:pPr>
            <a:fld id="{397F8355-D85E-4094-A2FC-B58C92DADC0F}" type="slidenum">
              <a:rPr lang="en-US" altLang="en-US"/>
              <a:pPr>
                <a:defRPr/>
              </a:pPr>
              <a:t>‹#›</a:t>
            </a:fld>
            <a:endParaRPr lang="en-US" altLang="en-US"/>
          </a:p>
        </p:txBody>
      </p:sp>
    </p:spTree>
    <p:extLst>
      <p:ext uri="{BB962C8B-B14F-4D97-AF65-F5344CB8AC3E}">
        <p14:creationId xmlns:p14="http://schemas.microsoft.com/office/powerpoint/2010/main" val="42360657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223D8630-F7DC-1460-B43E-6668538237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D565A2A-5B29-DCB0-0FCD-03299587F9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7B56C5B-6C29-5AED-1A90-8A2ABFF14070}"/>
              </a:ext>
            </a:extLst>
          </p:cNvPr>
          <p:cNvSpPr>
            <a:spLocks noGrp="1" noChangeArrowheads="1"/>
          </p:cNvSpPr>
          <p:nvPr>
            <p:ph type="sldNum" sz="quarter" idx="12"/>
          </p:nvPr>
        </p:nvSpPr>
        <p:spPr>
          <a:ln/>
        </p:spPr>
        <p:txBody>
          <a:bodyPr/>
          <a:lstStyle>
            <a:lvl1pPr>
              <a:defRPr/>
            </a:lvl1pPr>
          </a:lstStyle>
          <a:p>
            <a:pPr>
              <a:defRPr/>
            </a:pPr>
            <a:fld id="{14B9478D-E75F-47F1-84F5-96E717C9ABBC}" type="slidenum">
              <a:rPr lang="en-US" altLang="en-US"/>
              <a:pPr>
                <a:defRPr/>
              </a:pPr>
              <a:t>‹#›</a:t>
            </a:fld>
            <a:endParaRPr lang="en-US" altLang="en-US"/>
          </a:p>
        </p:txBody>
      </p:sp>
    </p:spTree>
    <p:extLst>
      <p:ext uri="{BB962C8B-B14F-4D97-AF65-F5344CB8AC3E}">
        <p14:creationId xmlns:p14="http://schemas.microsoft.com/office/powerpoint/2010/main" val="13650569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815295-5AFD-DA39-DE01-A8F6465371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02E7FEE-4D73-D792-A8E2-9D6F5A9341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5EF8CF-B53C-5BA8-2F07-53B3FE6E14F1}"/>
              </a:ext>
            </a:extLst>
          </p:cNvPr>
          <p:cNvSpPr>
            <a:spLocks noGrp="1" noChangeArrowheads="1"/>
          </p:cNvSpPr>
          <p:nvPr>
            <p:ph type="sldNum" sz="quarter" idx="12"/>
          </p:nvPr>
        </p:nvSpPr>
        <p:spPr>
          <a:ln/>
        </p:spPr>
        <p:txBody>
          <a:bodyPr/>
          <a:lstStyle>
            <a:lvl1pPr>
              <a:defRPr/>
            </a:lvl1pPr>
          </a:lstStyle>
          <a:p>
            <a:pPr>
              <a:defRPr/>
            </a:pPr>
            <a:fld id="{2DB9581D-AC44-45E8-8B50-07FB92EF4C4F}" type="slidenum">
              <a:rPr lang="en-US" altLang="en-US"/>
              <a:pPr>
                <a:defRPr/>
              </a:pPr>
              <a:t>‹#›</a:t>
            </a:fld>
            <a:endParaRPr lang="en-US" altLang="en-US"/>
          </a:p>
        </p:txBody>
      </p:sp>
    </p:spTree>
    <p:extLst>
      <p:ext uri="{BB962C8B-B14F-4D97-AF65-F5344CB8AC3E}">
        <p14:creationId xmlns:p14="http://schemas.microsoft.com/office/powerpoint/2010/main" val="35705942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490398-CDC4-ED2B-C632-2B88D9C3BC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18437AC-8608-9F9F-94AD-862AFBD9D1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A66FF84-D8AA-2DC3-3B80-E8A23628A7A3}"/>
              </a:ext>
            </a:extLst>
          </p:cNvPr>
          <p:cNvSpPr>
            <a:spLocks noGrp="1" noChangeArrowheads="1"/>
          </p:cNvSpPr>
          <p:nvPr>
            <p:ph type="sldNum" sz="quarter" idx="12"/>
          </p:nvPr>
        </p:nvSpPr>
        <p:spPr>
          <a:ln/>
        </p:spPr>
        <p:txBody>
          <a:bodyPr/>
          <a:lstStyle>
            <a:lvl1pPr>
              <a:defRPr/>
            </a:lvl1pPr>
          </a:lstStyle>
          <a:p>
            <a:pPr>
              <a:defRPr/>
            </a:pPr>
            <a:fld id="{0520873A-0DDD-4227-A16A-93F85E65AB17}" type="slidenum">
              <a:rPr lang="en-US" altLang="en-US"/>
              <a:pPr>
                <a:defRPr/>
              </a:pPr>
              <a:t>‹#›</a:t>
            </a:fld>
            <a:endParaRPr lang="en-US" altLang="en-US"/>
          </a:p>
        </p:txBody>
      </p:sp>
    </p:spTree>
    <p:extLst>
      <p:ext uri="{BB962C8B-B14F-4D97-AF65-F5344CB8AC3E}">
        <p14:creationId xmlns:p14="http://schemas.microsoft.com/office/powerpoint/2010/main" val="543647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theme" Target="../theme/theme1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6" Type="http://schemas.openxmlformats.org/officeDocument/2006/relationships/theme" Target="../theme/theme1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8.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2.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6.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7.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8.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9.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r>
              <a:rPr lang="en-US" dirty="0"/>
              <a:t>CLASSICAL LITERATURE</a:t>
            </a:r>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A34FBF2D-2783-DA13-F8EA-22F3B57F2DB2}"/>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AFFC56A8-A4F6-DFFE-21BF-E2165284A8C3}"/>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B3B19132-B3B7-4ACD-F9DE-6AD360B54A5F}"/>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EA0957AA-6B30-7DDF-A2B9-B1D5145540F4}"/>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23E6EC30-E5AB-82BD-C2CE-C91C11736BB7}"/>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DA579704-FDE1-8E18-E958-B27BABD07856}"/>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B66AFEEF-9FF7-48BC-838B-C10021E1D520}"/>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BDA2D47E-0844-EF63-0593-1EF0112BE9C7}"/>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1249E6B5-61F0-3DBB-C815-805907A96757}"/>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8EECB7C7-2E96-75F6-AE3D-C8F4561EC0AF}"/>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BB569A92-F59D-5ECE-6E21-A7BA02BB1BC1}"/>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3E6CD58F-C052-5925-A659-947573B18F07}"/>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DA97D266-2BED-C8AF-82F3-AC4E468D782E}"/>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8B911823-7A03-D2F7-D216-86EBC53AB573}"/>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C21554A3-F676-CD7B-AB6B-C0B3857D5E1F}"/>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FFE8D72E-283F-D412-9DCD-1E69C0DF148E}"/>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A588B7F8-7F3F-DFD3-5992-33CB3A2379AF}"/>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6CE09F07-1D22-85A1-2E3D-75FD11C5E836}"/>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BDDF8257-318E-83D0-A7BE-773478473F3E}"/>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F925CF22-FD4A-966C-4AC5-44B477D9BFD3}"/>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E6F055EE-6AE4-D793-4BFB-E39FB5800A99}"/>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8B4EE2A5-D6DB-46A7-0841-799D1BC782A6}"/>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C9E69512-CF07-A797-5901-BFF5D7C817F3}"/>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74482B38-7046-1EF1-E556-787DCDC2A530}"/>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310500BD-2683-3706-0C83-478080A30C42}"/>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0D8B1371-99F6-E957-AEF9-F2B688E795E5}"/>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CC54EEBD-AA9D-4D31-43A7-7722EB48411C}"/>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624435BD-6044-3D6D-99DB-E9E14E578F10}"/>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8FCE7BD-73CA-56E3-6AA5-29336789945B}"/>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853D2389-9CC6-3C62-9E5A-53B9384F9D25}"/>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06AD65C6-961C-7674-7ADF-B0217D99A67D}"/>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234C3506-140C-288C-5ED1-E1147A86A314}"/>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715CA215-C4E8-53E2-FCDE-6034F15E616F}"/>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7190E3DF-D6F9-A431-94E2-A150B0D08DDB}"/>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32044320-EF08-E852-245E-5F98B2C84D90}"/>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6F6C2F01-7CD7-B201-CD79-F4D5B64C8742}"/>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55925710-4C45-C01F-5C99-A5F1E91A759A}"/>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49168D5A-F637-3736-14FA-AFAA31EA303D}"/>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BF65F4C5-D3EB-5F00-E52C-79204FF5C291}"/>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99F6CCC3-329F-435D-46E0-587BD59E4975}"/>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0B164351-A1A0-4E96-A038-E4B2262A61E4}" type="slidenum">
              <a:rPr lang="en-US" altLang="en-US"/>
              <a:pPr/>
              <a:t>‹#›</a:t>
            </a:fld>
            <a:endParaRPr lang="en-US" altLang="en-US"/>
          </a:p>
        </p:txBody>
      </p:sp>
    </p:spTree>
    <p:extLst>
      <p:ext uri="{BB962C8B-B14F-4D97-AF65-F5344CB8AC3E}">
        <p14:creationId xmlns:p14="http://schemas.microsoft.com/office/powerpoint/2010/main" val="3314392078"/>
      </p:ext>
    </p:extLst>
  </p:cSld>
  <p:clrMap bg1="dk2" tx1="lt1" bg2="dk1" tx2="lt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 id="2147484293" r:id="rId12"/>
    <p:sldLayoutId id="2147484294" r:id="rId13"/>
    <p:sldLayoutId id="2147484295" r:id="rId14"/>
    <p:sldLayoutId id="2147484296" r:id="rId15"/>
    <p:sldLayoutId id="2147484297"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9"/>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r>
              <a:rPr lang="en-US" dirty="0"/>
              <a:t>CLASSICAL LITERATURE</a:t>
            </a:r>
          </a:p>
        </p:txBody>
      </p:sp>
      <p:sp>
        <p:nvSpPr>
          <p:cNvPr id="6" name="Slide Number Placeholder 5"/>
          <p:cNvSpPr>
            <a:spLocks noGrp="1"/>
          </p:cNvSpPr>
          <p:nvPr>
            <p:ph type="sldNum" sz="quarter" idx="4"/>
          </p:nvPr>
        </p:nvSpPr>
        <p:spPr>
          <a:xfrm>
            <a:off x="11565573" y="6245352"/>
            <a:ext cx="548640" cy="457200"/>
          </a:xfrm>
          <a:prstGeom prst="rect">
            <a:avLst/>
          </a:prstGeom>
        </p:spPr>
        <p:txBody>
          <a:bodyPr vert="horz" lIns="0" tIns="0" rIns="0" bIns="0" rtlCol="0" anchor="ctr">
            <a:noAutofit/>
          </a:bodyPr>
          <a:lstStyle>
            <a:lvl1pPr algn="ctr">
              <a:defRPr sz="2999">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008035774"/>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spcBef>
          <a:spcPct val="0"/>
        </a:spcBef>
        <a:buNone/>
        <a:defRPr sz="4799" kern="1200" cap="all" spc="100" baseline="0">
          <a:solidFill>
            <a:schemeClr val="tx1">
              <a:lumMod val="50000"/>
            </a:schemeClr>
          </a:solidFill>
          <a:latin typeface="+mj-lt"/>
          <a:ea typeface="+mj-ea"/>
          <a:cs typeface="+mj-cs"/>
        </a:defRPr>
      </a:lvl1pPr>
    </p:titleStyle>
    <p:bodyStyle>
      <a:lvl1pPr marL="246814" indent="-246814" algn="l" defTabSz="914126" rtl="0" eaLnBrk="1" latinLnBrk="0" hangingPunct="1">
        <a:lnSpc>
          <a:spcPct val="90000"/>
        </a:lnSpc>
        <a:spcBef>
          <a:spcPts val="1799"/>
        </a:spcBef>
        <a:buClr>
          <a:schemeClr val="tx1">
            <a:lumMod val="50000"/>
          </a:schemeClr>
        </a:buClr>
        <a:buFont typeface="Arial" pitchFamily="34" charset="0"/>
        <a:buChar char="•"/>
        <a:defRPr sz="2399" b="0" i="0" kern="1200">
          <a:solidFill>
            <a:schemeClr val="tx1">
              <a:lumMod val="50000"/>
            </a:schemeClr>
          </a:solidFill>
          <a:latin typeface="+mn-lt"/>
          <a:ea typeface="+mn-ea"/>
          <a:cs typeface="Gill Sans Light" panose="020B0302020104020203" pitchFamily="34" charset="-79"/>
        </a:defRPr>
      </a:lvl1pPr>
      <a:lvl2pPr marL="548475" indent="-246814" algn="l" defTabSz="914126" rtl="0" eaLnBrk="1" latinLnBrk="0" hangingPunct="1">
        <a:lnSpc>
          <a:spcPct val="90000"/>
        </a:lnSpc>
        <a:spcBef>
          <a:spcPts val="800"/>
        </a:spcBef>
        <a:buClr>
          <a:schemeClr val="tx1">
            <a:lumMod val="50000"/>
          </a:schemeClr>
        </a:buClr>
        <a:buFont typeface="Arial" pitchFamily="34" charset="0"/>
        <a:buChar char="•"/>
        <a:defRPr sz="1999" b="0" i="0" kern="1200">
          <a:solidFill>
            <a:schemeClr val="tx1">
              <a:lumMod val="50000"/>
            </a:schemeClr>
          </a:solidFill>
          <a:latin typeface="+mn-lt"/>
          <a:ea typeface="+mn-ea"/>
          <a:cs typeface="Gill Sans Light" panose="020B0302020104020203" pitchFamily="34" charset="-79"/>
        </a:defRPr>
      </a:lvl2pPr>
      <a:lvl3pPr marL="850137" indent="-246814" algn="l" defTabSz="914126" rtl="0" eaLnBrk="1" latinLnBrk="0" hangingPunct="1">
        <a:lnSpc>
          <a:spcPct val="90000"/>
        </a:lnSpc>
        <a:spcBef>
          <a:spcPts val="800"/>
        </a:spcBef>
        <a:buClr>
          <a:schemeClr val="tx1">
            <a:lumMod val="50000"/>
          </a:schemeClr>
        </a:buClr>
        <a:buFont typeface="Arial" pitchFamily="34" charset="0"/>
        <a:buChar char="•"/>
        <a:defRPr sz="1799" b="0" i="0" kern="1200">
          <a:solidFill>
            <a:schemeClr val="tx1">
              <a:lumMod val="50000"/>
            </a:schemeClr>
          </a:solidFill>
          <a:latin typeface="+mn-lt"/>
          <a:ea typeface="+mn-ea"/>
          <a:cs typeface="Gill Sans Light" panose="020B0302020104020203" pitchFamily="34" charset="-79"/>
        </a:defRPr>
      </a:lvl3pPr>
      <a:lvl4pPr marL="1151798" indent="-246814" algn="l" defTabSz="914126"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460" indent="-246814" algn="l" defTabSz="914126"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121" indent="-246814" algn="l" defTabSz="914126"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6783" indent="-246814" algn="l" defTabSz="914126"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8444" indent="-246814" algn="l" defTabSz="914126"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106" indent="-246814" algn="l" defTabSz="914126"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31057" y="2105202"/>
            <a:ext cx="9357767" cy="4752798"/>
          </a:xfrm>
          <a:prstGeom prst="rect">
            <a:avLst/>
          </a:prstGeom>
        </p:spPr>
      </p:pic>
      <p:pic>
        <p:nvPicPr>
          <p:cNvPr id="15" name="Picture 1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12186693" cy="6858000"/>
          </a:xfrm>
          <a:prstGeom prst="rect">
            <a:avLst/>
          </a:prstGeom>
        </p:spPr>
      </p:pic>
      <p:sp>
        <p:nvSpPr>
          <p:cNvPr id="8" name="Rectangle 7"/>
          <p:cNvSpPr/>
          <p:nvPr/>
        </p:nvSpPr>
        <p:spPr>
          <a:xfrm>
            <a:off x="0" y="0"/>
            <a:ext cx="96392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128" y="808057"/>
            <a:ext cx="7956259"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2877" y="2052116"/>
            <a:ext cx="779451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200" y="5270628"/>
            <a:ext cx="2662729" cy="182832"/>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3/29/2026</a:t>
            </a:fld>
            <a:endParaRPr lang="en-US" dirty="0"/>
          </a:p>
        </p:txBody>
      </p:sp>
      <p:sp>
        <p:nvSpPr>
          <p:cNvPr id="5" name="Footer Placeholder 4"/>
          <p:cNvSpPr>
            <a:spLocks noGrp="1"/>
          </p:cNvSpPr>
          <p:nvPr>
            <p:ph type="ftr" sz="quarter" idx="3"/>
          </p:nvPr>
        </p:nvSpPr>
        <p:spPr>
          <a:xfrm rot="5400000">
            <a:off x="-2237314" y="3661168"/>
            <a:ext cx="5885352" cy="179129"/>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366" y="164593"/>
            <a:ext cx="636561" cy="322851"/>
          </a:xfrm>
          <a:prstGeom prst="rect">
            <a:avLst/>
          </a:prstGeom>
        </p:spPr>
        <p:txBody>
          <a:bodyPr vert="horz" lIns="91440" tIns="45720" rIns="45720" bIns="45720" rtlCol="0" anchor="ctr"/>
          <a:lstStyle>
            <a:lvl1pPr algn="r">
              <a:defRPr sz="1799">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1792" y="0"/>
            <a:ext cx="4570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1627675"/>
      </p:ext>
    </p:extLst>
  </p:cSld>
  <p:clrMap bg1="dk1" tx1="lt1" bg2="dk2" tx2="lt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hf sldNum="0" hdr="0" ftr="0" dt="0"/>
  <p:txStyles>
    <p:titleStyle>
      <a:lvl1pPr algn="r" defTabSz="914126" rtl="0" eaLnBrk="1" latinLnBrk="0" hangingPunct="1">
        <a:lnSpc>
          <a:spcPct val="90000"/>
        </a:lnSpc>
        <a:spcBef>
          <a:spcPct val="0"/>
        </a:spcBef>
        <a:buNone/>
        <a:defRPr sz="3399" b="0" i="0" kern="1200" cap="none">
          <a:solidFill>
            <a:schemeClr val="tx1"/>
          </a:solidFill>
          <a:effectLst/>
          <a:latin typeface="+mj-lt"/>
          <a:ea typeface="+mj-ea"/>
          <a:cs typeface="+mj-cs"/>
        </a:defRPr>
      </a:lvl1pPr>
    </p:titleStyle>
    <p:bodyStyle>
      <a:lvl1pPr marL="344385" indent="-344385" algn="l" defTabSz="914126"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1999" kern="1200">
          <a:solidFill>
            <a:schemeClr val="tx1"/>
          </a:solidFill>
          <a:effectLst/>
          <a:latin typeface="+mn-lt"/>
          <a:ea typeface="+mn-ea"/>
          <a:cs typeface="+mn-cs"/>
        </a:defRPr>
      </a:lvl1pPr>
      <a:lvl2pPr marL="795099" indent="-338037" algn="l" defTabSz="914126"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799" kern="1200">
          <a:solidFill>
            <a:schemeClr val="tx1"/>
          </a:solidFill>
          <a:effectLst/>
          <a:latin typeface="+mn-lt"/>
          <a:ea typeface="+mn-ea"/>
          <a:cs typeface="+mn-cs"/>
        </a:defRPr>
      </a:lvl2pPr>
      <a:lvl3pPr marL="1258510" indent="-344385" algn="l" defTabSz="914126"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225" indent="-338037" algn="l" defTabSz="914126"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2636" indent="-344385" algn="l" defTabSz="914126"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1823" indent="-338227" algn="l" defTabSz="914126"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027" indent="-338227" algn="l" defTabSz="914126"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4231" indent="-338227" algn="l" defTabSz="914126"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0436" indent="-338227" algn="l" defTabSz="914126"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29C832D3-2920-F716-4368-5A0E7D6ED1C1}"/>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9AF41D7E-11DF-54D9-016C-8A1CC0121985}"/>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A52EFDF0-D56A-6105-BA73-CE350A5C5B6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9696714D-FC79-311E-E9E4-6462337F25B5}"/>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19C2A696-ECD6-E751-959E-0A90EDC72F00}"/>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C1A9EC82-F71E-9007-B2D4-B49C43EF9293}"/>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DF24702F-0821-3BD7-3A62-F010ECA25389}"/>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A87B71C6-CF8D-88B6-5875-B4D3A05C89F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6E5E3C4A-DE76-25C6-41A8-5046867AB4AA}"/>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F45BDA84-24F2-52A9-9CA3-A116FB203197}"/>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E1F383D7-D3F3-E848-BE5C-13A592AE4EF6}"/>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096B6192-6D6F-A981-2575-CE848BC8660C}"/>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832EEE56-540C-B463-59CF-AB109F2DF63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D37113F4-5F1D-5998-80DB-0BA9216CFCD6}"/>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DE59ECC1-CDAF-1DE8-B48C-4662C723537B}"/>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504AF9A0-0CC2-12AF-CA6B-C51568BBD8CB}"/>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203AA4D1-5440-E917-CD9A-7E25F27914F2}"/>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1E92FDA1-5F61-397E-8A30-50DFFECAAF29}"/>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60B216B3-CFA5-DEA9-0639-7AE7D6FE0873}"/>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23E8D36A-02BD-EB8F-E34A-28DF020E4D42}"/>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70AAD9E4-D357-96DB-03B6-06A8196A1217}"/>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85BEE768-0035-1B5C-55CB-424393E155C2}"/>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7D013BF9-F789-5A33-974C-875A57AD105E}"/>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8B7A371B-C2DC-3510-C23B-93F281B2F06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25B028BA-7589-8ADB-47DB-E5846F02DD00}"/>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4D29E85F-98DF-B05B-AC9E-D09141B4216E}"/>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7C72B631-2DE1-1543-199C-5EC823F1F1DB}"/>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239A9E65-01E6-E376-BF04-5F9AF0AF53E1}"/>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B8B4EEB-69C1-AF10-5F00-5EEB9BF9400F}"/>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2826C133-9B95-DA9A-5694-1B0DC1B4F0CF}"/>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4D926A8E-0ADA-CB8A-1EAB-957DAA3B6AC0}"/>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7119C94D-BB56-D439-CBE0-0C859DFDDB1F}"/>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00F4F404-EB0F-975A-BADE-9E1C0B41D376}"/>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9FBB98AE-8B42-F0DC-402F-7C55AE6B834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7944696A-5500-62DF-F8AB-4B62015EA903}"/>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41BF0F0A-4A09-C294-B65A-9E64B7DB2BAA}"/>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DD8CF8E2-FABC-1AD3-9FC1-39A8AE7A2512}"/>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F77E2C26-8E9D-49AC-22CA-3455DE5010D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1AFBDC44-FD77-C05B-85C4-ACB091377045}"/>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BDB3ED9-D1B9-3C9C-1D02-19B31669BA0A}"/>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2BD6900D-FE23-44FA-8AAA-D81B4FC3AA3E}" type="slidenum">
              <a:rPr lang="en-US" altLang="en-US"/>
              <a:pPr/>
              <a:t>‹#›</a:t>
            </a:fld>
            <a:endParaRPr lang="en-US" altLang="en-US"/>
          </a:p>
        </p:txBody>
      </p:sp>
    </p:spTree>
    <p:extLst>
      <p:ext uri="{BB962C8B-B14F-4D97-AF65-F5344CB8AC3E}">
        <p14:creationId xmlns:p14="http://schemas.microsoft.com/office/powerpoint/2010/main" val="3099830809"/>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0"/>
            <a:ext cx="10351066"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557" y="2076450"/>
            <a:ext cx="10351066"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6736" y="6000750"/>
            <a:ext cx="2742486"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3/29/2026</a:t>
            </a:fld>
            <a:endParaRPr lang="en-US" dirty="0"/>
          </a:p>
        </p:txBody>
      </p:sp>
      <p:sp>
        <p:nvSpPr>
          <p:cNvPr id="5" name="Footer Placeholder 4"/>
          <p:cNvSpPr>
            <a:spLocks noGrp="1"/>
          </p:cNvSpPr>
          <p:nvPr>
            <p:ph type="ftr" sz="quarter" idx="3"/>
          </p:nvPr>
        </p:nvSpPr>
        <p:spPr>
          <a:xfrm>
            <a:off x="913558" y="6000750"/>
            <a:ext cx="6671127"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1273" y="6000750"/>
            <a:ext cx="753349"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250640645"/>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Lst>
  <p:hf sldNum="0" hdr="0" ftr="0" dt="0"/>
  <p:txStyles>
    <p:titleStyle>
      <a:lvl1pPr algn="ctr" defTabSz="457063" rtl="0" eaLnBrk="1" latinLnBrk="0" hangingPunct="1">
        <a:lnSpc>
          <a:spcPct val="90000"/>
        </a:lnSpc>
        <a:spcBef>
          <a:spcPct val="0"/>
        </a:spcBef>
        <a:buNone/>
        <a:defRPr sz="45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C76FD8-7407-BD69-6F81-59CA47341283}"/>
              </a:ext>
            </a:extLst>
          </p:cNvPr>
          <p:cNvSpPr>
            <a:spLocks noChangeArrowheads="1"/>
          </p:cNvSpPr>
          <p:nvPr/>
        </p:nvSpPr>
        <p:spPr bwMode="ltGray">
          <a:xfrm>
            <a:off x="556539" y="1098551"/>
            <a:ext cx="584048"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27" name="Rectangle 3">
            <a:extLst>
              <a:ext uri="{FF2B5EF4-FFF2-40B4-BE49-F238E27FC236}">
                <a16:creationId xmlns:a16="http://schemas.microsoft.com/office/drawing/2014/main" id="{E1DB4273-1964-64F2-1887-CBCA48C7C21C}"/>
              </a:ext>
            </a:extLst>
          </p:cNvPr>
          <p:cNvSpPr>
            <a:spLocks noChangeArrowheads="1"/>
          </p:cNvSpPr>
          <p:nvPr/>
        </p:nvSpPr>
        <p:spPr bwMode="ltGray">
          <a:xfrm>
            <a:off x="1066523" y="1098551"/>
            <a:ext cx="438037"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28" name="Rectangle 4">
            <a:extLst>
              <a:ext uri="{FF2B5EF4-FFF2-40B4-BE49-F238E27FC236}">
                <a16:creationId xmlns:a16="http://schemas.microsoft.com/office/drawing/2014/main" id="{74991FEC-EC5B-8942-C20E-B24F3CF565F9}"/>
              </a:ext>
            </a:extLst>
          </p:cNvPr>
          <p:cNvSpPr>
            <a:spLocks noChangeArrowheads="1"/>
          </p:cNvSpPr>
          <p:nvPr/>
        </p:nvSpPr>
        <p:spPr bwMode="ltGray">
          <a:xfrm>
            <a:off x="721597" y="1520826"/>
            <a:ext cx="562887"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29" name="Rectangle 5">
            <a:extLst>
              <a:ext uri="{FF2B5EF4-FFF2-40B4-BE49-F238E27FC236}">
                <a16:creationId xmlns:a16="http://schemas.microsoft.com/office/drawing/2014/main" id="{2F289C32-DAC2-CDA4-EA69-78EC94570B99}"/>
              </a:ext>
            </a:extLst>
          </p:cNvPr>
          <p:cNvSpPr>
            <a:spLocks noChangeArrowheads="1"/>
          </p:cNvSpPr>
          <p:nvPr/>
        </p:nvSpPr>
        <p:spPr bwMode="ltGray">
          <a:xfrm>
            <a:off x="1214650" y="1520826"/>
            <a:ext cx="490939"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30" name="Rectangle 6">
            <a:extLst>
              <a:ext uri="{FF2B5EF4-FFF2-40B4-BE49-F238E27FC236}">
                <a16:creationId xmlns:a16="http://schemas.microsoft.com/office/drawing/2014/main" id="{3AF30513-D106-528C-046F-982A31EB1B80}"/>
              </a:ext>
            </a:extLst>
          </p:cNvPr>
          <p:cNvSpPr>
            <a:spLocks noChangeArrowheads="1"/>
          </p:cNvSpPr>
          <p:nvPr/>
        </p:nvSpPr>
        <p:spPr bwMode="ltGray">
          <a:xfrm>
            <a:off x="169289" y="1447801"/>
            <a:ext cx="746989"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31" name="Rectangle 7">
            <a:extLst>
              <a:ext uri="{FF2B5EF4-FFF2-40B4-BE49-F238E27FC236}">
                <a16:creationId xmlns:a16="http://schemas.microsoft.com/office/drawing/2014/main" id="{FAFBFA72-A219-38E8-0D3D-852CA5E3CDF0}"/>
              </a:ext>
            </a:extLst>
          </p:cNvPr>
          <p:cNvSpPr>
            <a:spLocks noChangeArrowheads="1"/>
          </p:cNvSpPr>
          <p:nvPr/>
        </p:nvSpPr>
        <p:spPr bwMode="gray">
          <a:xfrm>
            <a:off x="1015736" y="990601"/>
            <a:ext cx="42322"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32" name="Rectangle 8">
            <a:extLst>
              <a:ext uri="{FF2B5EF4-FFF2-40B4-BE49-F238E27FC236}">
                <a16:creationId xmlns:a16="http://schemas.microsoft.com/office/drawing/2014/main" id="{62187ADF-4BE5-2678-2E59-B238ACEBD9E4}"/>
              </a:ext>
            </a:extLst>
          </p:cNvPr>
          <p:cNvSpPr>
            <a:spLocks noChangeArrowheads="1"/>
          </p:cNvSpPr>
          <p:nvPr/>
        </p:nvSpPr>
        <p:spPr bwMode="gray">
          <a:xfrm>
            <a:off x="590398" y="1781175"/>
            <a:ext cx="10965710"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kumimoji="1" lang="en-US" altLang="en-US" sz="2400"/>
          </a:p>
        </p:txBody>
      </p:sp>
      <p:sp>
        <p:nvSpPr>
          <p:cNvPr id="1033" name="Rectangle 9">
            <a:extLst>
              <a:ext uri="{FF2B5EF4-FFF2-40B4-BE49-F238E27FC236}">
                <a16:creationId xmlns:a16="http://schemas.microsoft.com/office/drawing/2014/main" id="{8FF0AB64-B3AD-EB34-A597-11B3379A531C}"/>
              </a:ext>
            </a:extLst>
          </p:cNvPr>
          <p:cNvSpPr>
            <a:spLocks noGrp="1" noChangeArrowheads="1"/>
          </p:cNvSpPr>
          <p:nvPr>
            <p:ph type="title"/>
          </p:nvPr>
        </p:nvSpPr>
        <p:spPr bwMode="auto">
          <a:xfrm>
            <a:off x="1534185" y="214314"/>
            <a:ext cx="10388010"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a:extLst>
              <a:ext uri="{FF2B5EF4-FFF2-40B4-BE49-F238E27FC236}">
                <a16:creationId xmlns:a16="http://schemas.microsoft.com/office/drawing/2014/main" id="{FB6F59D2-8BD2-C1D5-EF98-5FF822F967FF}"/>
              </a:ext>
            </a:extLst>
          </p:cNvPr>
          <p:cNvSpPr>
            <a:spLocks noGrp="1" noChangeArrowheads="1"/>
          </p:cNvSpPr>
          <p:nvPr>
            <p:ph type="body" idx="1"/>
          </p:nvPr>
        </p:nvSpPr>
        <p:spPr bwMode="auto">
          <a:xfrm>
            <a:off x="1576507" y="2017713"/>
            <a:ext cx="1036050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915" name="Rectangle 11">
            <a:extLst>
              <a:ext uri="{FF2B5EF4-FFF2-40B4-BE49-F238E27FC236}">
                <a16:creationId xmlns:a16="http://schemas.microsoft.com/office/drawing/2014/main" id="{E232346E-7C34-60A5-9D48-80855811F0FA}"/>
              </a:ext>
            </a:extLst>
          </p:cNvPr>
          <p:cNvSpPr>
            <a:spLocks noGrp="1" noChangeArrowheads="1"/>
          </p:cNvSpPr>
          <p:nvPr>
            <p:ph type="dt" sz="half" idx="2"/>
          </p:nvPr>
        </p:nvSpPr>
        <p:spPr bwMode="auto">
          <a:xfrm>
            <a:off x="1548996" y="6243638"/>
            <a:ext cx="2539339"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123916" name="Rectangle 12">
            <a:extLst>
              <a:ext uri="{FF2B5EF4-FFF2-40B4-BE49-F238E27FC236}">
                <a16:creationId xmlns:a16="http://schemas.microsoft.com/office/drawing/2014/main" id="{AE2C9E4D-947E-C841-0272-112B809A8FBC}"/>
              </a:ext>
            </a:extLst>
          </p:cNvPr>
          <p:cNvSpPr>
            <a:spLocks noGrp="1" noChangeArrowheads="1"/>
          </p:cNvSpPr>
          <p:nvPr>
            <p:ph type="ftr" sz="quarter" idx="3"/>
          </p:nvPr>
        </p:nvSpPr>
        <p:spPr bwMode="auto">
          <a:xfrm>
            <a:off x="4875530" y="6243638"/>
            <a:ext cx="3859795"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123917" name="Rectangle 13">
            <a:extLst>
              <a:ext uri="{FF2B5EF4-FFF2-40B4-BE49-F238E27FC236}">
                <a16:creationId xmlns:a16="http://schemas.microsoft.com/office/drawing/2014/main" id="{87D38F1C-47F2-A314-2D5F-62B3DB3826A6}"/>
              </a:ext>
            </a:extLst>
          </p:cNvPr>
          <p:cNvSpPr>
            <a:spLocks noGrp="1" noChangeArrowheads="1"/>
          </p:cNvSpPr>
          <p:nvPr>
            <p:ph type="sldNum" sz="quarter" idx="4"/>
          </p:nvPr>
        </p:nvSpPr>
        <p:spPr bwMode="auto">
          <a:xfrm>
            <a:off x="9387088" y="6243638"/>
            <a:ext cx="2539339"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lvl1pPr>
          </a:lstStyle>
          <a:p>
            <a:pPr>
              <a:defRPr/>
            </a:pPr>
            <a:fld id="{6495B778-3222-4F86-989E-0B814B8533D8}" type="slidenum">
              <a:rPr lang="en-US" altLang="en-US"/>
              <a:pPr>
                <a:defRPr/>
              </a:pPr>
              <a:t>‹#›</a:t>
            </a:fld>
            <a:endParaRPr lang="en-US" altLang="en-US"/>
          </a:p>
        </p:txBody>
      </p:sp>
    </p:spTree>
    <p:extLst>
      <p:ext uri="{BB962C8B-B14F-4D97-AF65-F5344CB8AC3E}">
        <p14:creationId xmlns:p14="http://schemas.microsoft.com/office/powerpoint/2010/main" val="2939440498"/>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47F9ED7D-C99E-407B-1A8A-E125B14813C4}"/>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8993EB64-37C1-1160-D2D6-83883D8D57BA}"/>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717DAC2E-51C1-E9A8-25F9-A0F8CCD71CD4}"/>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1EC05817-B0F7-4500-2DB4-4507D85393D9}"/>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B41B8401-BF31-7848-070B-A8CBD9429F9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8BA3752F-CDB9-8AF1-56CC-C2BC52E157B1}"/>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5A8009BB-81DA-8A3B-9AE9-EB09B6E542C4}"/>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58F6F58F-AFE7-77D3-94F3-F4E1778554BB}"/>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02A1C3A0-8F7E-255D-5061-0186DC9A5DB6}"/>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54EC98ED-25F4-4692-8BBB-7019BA5C45F8}"/>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348ACDA3-BC77-DA5D-3021-5D3F612252AF}"/>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77CA1247-0FDD-84FE-A269-C9D74FC4FC91}"/>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727E4628-04C2-A928-7B42-A2737E562C8E}"/>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9AB2AE83-1753-08DD-C0F3-ED0EDC2EEE3D}"/>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C3FEAB65-A616-6683-24E8-85607B51964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33AE44C8-C94A-4A7E-AE28-0E19EB967751}"/>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73ED9D30-AB96-E7DC-D1F5-BF46F163B5A5}"/>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8EA6F597-CE85-42F7-4447-E13306D0CD51}"/>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5A4DA44B-D3ED-94C3-32BA-1EF0B829490D}"/>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2D27749F-DD8E-7CAD-1673-1D5091F23091}"/>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0156588F-BB63-87EF-400A-57808CA1DB8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AAC4078E-AC8E-0693-604E-569BEE89BB04}"/>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1A76ABEA-FABE-902C-5A9D-9883BC45A957}"/>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044642C3-7B56-9048-75F2-B6E45D2EE90D}"/>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8360A6EF-0D65-3C54-E784-1750E703042B}"/>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4FD002A9-E798-6747-2319-09C92F289CFA}"/>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C3C77C4E-BCE9-2B91-8F48-24F2C7E02859}"/>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82C1DB16-44CD-5A3D-F634-2BD585516B6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6CA95C78-D169-08CC-4B06-5E8E4CCEBA38}"/>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39B3BDB5-0D48-D364-91EA-B9EB37346FB5}"/>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24F468E2-C3DE-3D0B-6488-DF6B7F7CE7D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E55BE8C0-6EB7-AF33-A165-533FB7381C6C}"/>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E3ADAABE-9C6F-047D-2B3A-42FA0F6AEE0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9C8D9AF6-14EA-8557-D089-869A902EB4B1}"/>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A852EA27-562E-F4DE-AF7A-3BB003EE11BB}"/>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663DDD21-C028-DA0B-9FDC-0F4A59E842DB}"/>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4DC98339-5FD1-2C9A-14E0-3DFDF081A32A}"/>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001AA792-E2AF-85A3-7771-7BD49FA3E2E6}"/>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D730485B-6BAB-9D7F-937E-62E1D2B0BA44}"/>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A7F94354-9794-EBB6-3901-26900306A421}"/>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472B8C0C-398A-4CE8-AC26-AD44BF327C7A}" type="slidenum">
              <a:rPr lang="en-US" altLang="en-US"/>
              <a:pPr/>
              <a:t>‹#›</a:t>
            </a:fld>
            <a:endParaRPr lang="en-US" altLang="en-US"/>
          </a:p>
        </p:txBody>
      </p:sp>
    </p:spTree>
    <p:extLst>
      <p:ext uri="{BB962C8B-B14F-4D97-AF65-F5344CB8AC3E}">
        <p14:creationId xmlns:p14="http://schemas.microsoft.com/office/powerpoint/2010/main" val="2420746884"/>
      </p:ext>
    </p:extLst>
  </p:cSld>
  <p:clrMap bg1="dk2" tx1="lt1" bg2="dk1"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D7D2B002-039A-B740-5D28-1CD19C337EEE}"/>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7EADD4E7-5A65-2AFD-610B-23DA81B854F7}"/>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6" name="Oval 4">
              <a:extLst>
                <a:ext uri="{FF2B5EF4-FFF2-40B4-BE49-F238E27FC236}">
                  <a16:creationId xmlns:a16="http://schemas.microsoft.com/office/drawing/2014/main" id="{211F7B11-9B01-CCF6-6711-887E3CA3132F}"/>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7" name="Rectangle 5">
              <a:extLst>
                <a:ext uri="{FF2B5EF4-FFF2-40B4-BE49-F238E27FC236}">
                  <a16:creationId xmlns:a16="http://schemas.microsoft.com/office/drawing/2014/main" id="{F3C0913B-6C1A-F0AF-C418-9DF440107491}"/>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18" name="Freeform 6">
              <a:extLst>
                <a:ext uri="{FF2B5EF4-FFF2-40B4-BE49-F238E27FC236}">
                  <a16:creationId xmlns:a16="http://schemas.microsoft.com/office/drawing/2014/main" id="{EA83CE44-9834-BC61-3597-D082D473D7F6}"/>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19" name="Rectangle 7">
              <a:extLst>
                <a:ext uri="{FF2B5EF4-FFF2-40B4-BE49-F238E27FC236}">
                  <a16:creationId xmlns:a16="http://schemas.microsoft.com/office/drawing/2014/main" id="{B94506E2-5D8A-44A7-7869-CCB2C65D5462}"/>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0" name="Rectangle 8">
              <a:extLst>
                <a:ext uri="{FF2B5EF4-FFF2-40B4-BE49-F238E27FC236}">
                  <a16:creationId xmlns:a16="http://schemas.microsoft.com/office/drawing/2014/main" id="{562232FD-2332-FAA6-F7C3-D1D44D9546F0}"/>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1" name="Rectangle 9">
              <a:extLst>
                <a:ext uri="{FF2B5EF4-FFF2-40B4-BE49-F238E27FC236}">
                  <a16:creationId xmlns:a16="http://schemas.microsoft.com/office/drawing/2014/main" id="{F55318FA-F210-73D3-F83E-3313309B3512}"/>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2" name="Rectangle 10">
              <a:extLst>
                <a:ext uri="{FF2B5EF4-FFF2-40B4-BE49-F238E27FC236}">
                  <a16:creationId xmlns:a16="http://schemas.microsoft.com/office/drawing/2014/main" id="{527EA819-10D1-8144-A97F-DC47E2516A68}"/>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3" name="Rectangle 11">
              <a:extLst>
                <a:ext uri="{FF2B5EF4-FFF2-40B4-BE49-F238E27FC236}">
                  <a16:creationId xmlns:a16="http://schemas.microsoft.com/office/drawing/2014/main" id="{24EACF47-B031-EADC-A8EB-168C234AB970}"/>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24" name="Freeform 12">
              <a:extLst>
                <a:ext uri="{FF2B5EF4-FFF2-40B4-BE49-F238E27FC236}">
                  <a16:creationId xmlns:a16="http://schemas.microsoft.com/office/drawing/2014/main" id="{9DCA0CC3-A184-B61D-17E5-E2EBAF53AAD1}"/>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5" name="Freeform 13">
              <a:extLst>
                <a:ext uri="{FF2B5EF4-FFF2-40B4-BE49-F238E27FC236}">
                  <a16:creationId xmlns:a16="http://schemas.microsoft.com/office/drawing/2014/main" id="{C29C20E7-7106-7BD1-D0DC-0CD0F602C089}"/>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6" name="Freeform 14">
              <a:extLst>
                <a:ext uri="{FF2B5EF4-FFF2-40B4-BE49-F238E27FC236}">
                  <a16:creationId xmlns:a16="http://schemas.microsoft.com/office/drawing/2014/main" id="{E1D4B905-D2BD-67CF-155F-DCFB3B774F49}"/>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7" name="Freeform 15">
              <a:extLst>
                <a:ext uri="{FF2B5EF4-FFF2-40B4-BE49-F238E27FC236}">
                  <a16:creationId xmlns:a16="http://schemas.microsoft.com/office/drawing/2014/main" id="{8CFA2169-9D56-3BD9-05CF-5178D063D77D}"/>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8" name="Freeform 16">
              <a:extLst>
                <a:ext uri="{FF2B5EF4-FFF2-40B4-BE49-F238E27FC236}">
                  <a16:creationId xmlns:a16="http://schemas.microsoft.com/office/drawing/2014/main" id="{35BB1AE1-F13B-10CB-5ADA-CF2784AB790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29" name="Freeform 17">
              <a:extLst>
                <a:ext uri="{FF2B5EF4-FFF2-40B4-BE49-F238E27FC236}">
                  <a16:creationId xmlns:a16="http://schemas.microsoft.com/office/drawing/2014/main" id="{6AD74135-F843-5974-B7F1-35F0271A7FBB}"/>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0" name="Freeform 18">
              <a:extLst>
                <a:ext uri="{FF2B5EF4-FFF2-40B4-BE49-F238E27FC236}">
                  <a16:creationId xmlns:a16="http://schemas.microsoft.com/office/drawing/2014/main" id="{9B479711-DCAF-0C4A-900A-BE975B7EDBD1}"/>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1" name="Freeform 19">
              <a:extLst>
                <a:ext uri="{FF2B5EF4-FFF2-40B4-BE49-F238E27FC236}">
                  <a16:creationId xmlns:a16="http://schemas.microsoft.com/office/drawing/2014/main" id="{6DD84CA6-D48D-955D-6721-D4D90C2199F0}"/>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2" name="Freeform 20">
              <a:extLst>
                <a:ext uri="{FF2B5EF4-FFF2-40B4-BE49-F238E27FC236}">
                  <a16:creationId xmlns:a16="http://schemas.microsoft.com/office/drawing/2014/main" id="{03317035-4F7A-644B-134D-BB881C957CEF}"/>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3" name="Freeform 21">
              <a:extLst>
                <a:ext uri="{FF2B5EF4-FFF2-40B4-BE49-F238E27FC236}">
                  <a16:creationId xmlns:a16="http://schemas.microsoft.com/office/drawing/2014/main" id="{87D7BF6E-15C0-295D-2E2F-8D68AE264FF5}"/>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4" name="Freeform 22">
              <a:extLst>
                <a:ext uri="{FF2B5EF4-FFF2-40B4-BE49-F238E27FC236}">
                  <a16:creationId xmlns:a16="http://schemas.microsoft.com/office/drawing/2014/main" id="{60BD9273-13A7-F625-0D69-E8FDBEDBDEB7}"/>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5" name="Freeform 23">
              <a:extLst>
                <a:ext uri="{FF2B5EF4-FFF2-40B4-BE49-F238E27FC236}">
                  <a16:creationId xmlns:a16="http://schemas.microsoft.com/office/drawing/2014/main" id="{F2C201D9-70C1-46CD-1FBC-9CA81C3B5EEB}"/>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6" name="Freeform 24">
              <a:extLst>
                <a:ext uri="{FF2B5EF4-FFF2-40B4-BE49-F238E27FC236}">
                  <a16:creationId xmlns:a16="http://schemas.microsoft.com/office/drawing/2014/main" id="{5A9159E8-9EC4-CCAB-125F-1C27E39EC0A0}"/>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7" name="Freeform 25">
              <a:extLst>
                <a:ext uri="{FF2B5EF4-FFF2-40B4-BE49-F238E27FC236}">
                  <a16:creationId xmlns:a16="http://schemas.microsoft.com/office/drawing/2014/main" id="{2AB86A97-DA67-933B-938C-99D6237DF836}"/>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8" name="Freeform 26">
              <a:extLst>
                <a:ext uri="{FF2B5EF4-FFF2-40B4-BE49-F238E27FC236}">
                  <a16:creationId xmlns:a16="http://schemas.microsoft.com/office/drawing/2014/main" id="{33A21483-8042-D17B-7B1B-4395A7A94A94}"/>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39" name="Oval 27">
              <a:extLst>
                <a:ext uri="{FF2B5EF4-FFF2-40B4-BE49-F238E27FC236}">
                  <a16:creationId xmlns:a16="http://schemas.microsoft.com/office/drawing/2014/main" id="{C478137B-5740-6FC1-09CA-D53CEE6F2E45}"/>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0" name="Oval 28">
              <a:extLst>
                <a:ext uri="{FF2B5EF4-FFF2-40B4-BE49-F238E27FC236}">
                  <a16:creationId xmlns:a16="http://schemas.microsoft.com/office/drawing/2014/main" id="{D2DB4A54-2DA2-AB36-8CD2-96C31095A211}"/>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1" name="Oval 29">
              <a:extLst>
                <a:ext uri="{FF2B5EF4-FFF2-40B4-BE49-F238E27FC236}">
                  <a16:creationId xmlns:a16="http://schemas.microsoft.com/office/drawing/2014/main" id="{1EEFB7B8-5AE4-EC3A-0D15-5954501D8386}"/>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2" name="Freeform 30">
              <a:extLst>
                <a:ext uri="{FF2B5EF4-FFF2-40B4-BE49-F238E27FC236}">
                  <a16:creationId xmlns:a16="http://schemas.microsoft.com/office/drawing/2014/main" id="{3AC7C47B-6AEC-75E5-05E5-527BE460BA95}"/>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3" name="Freeform 31">
              <a:extLst>
                <a:ext uri="{FF2B5EF4-FFF2-40B4-BE49-F238E27FC236}">
                  <a16:creationId xmlns:a16="http://schemas.microsoft.com/office/drawing/2014/main" id="{66EA69BF-F2A9-A2A7-8CD3-5E2A6680E3D8}"/>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4" name="Rectangle 32">
              <a:extLst>
                <a:ext uri="{FF2B5EF4-FFF2-40B4-BE49-F238E27FC236}">
                  <a16:creationId xmlns:a16="http://schemas.microsoft.com/office/drawing/2014/main" id="{489CF3C6-5173-0B5A-A79B-98808F9DFE2B}"/>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5" name="Rectangle 33">
              <a:extLst>
                <a:ext uri="{FF2B5EF4-FFF2-40B4-BE49-F238E27FC236}">
                  <a16:creationId xmlns:a16="http://schemas.microsoft.com/office/drawing/2014/main" id="{0B8C3AC5-0B9B-B268-5827-6FD0A5790C62}"/>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6" name="AutoShape 34">
              <a:extLst>
                <a:ext uri="{FF2B5EF4-FFF2-40B4-BE49-F238E27FC236}">
                  <a16:creationId xmlns:a16="http://schemas.microsoft.com/office/drawing/2014/main" id="{C0FC7787-83AA-1A44-E443-8023FA88A062}"/>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13347" name="Freeform 35">
              <a:extLst>
                <a:ext uri="{FF2B5EF4-FFF2-40B4-BE49-F238E27FC236}">
                  <a16:creationId xmlns:a16="http://schemas.microsoft.com/office/drawing/2014/main" id="{F4ED537A-57FC-3D06-F0A5-82C63DAD5758}"/>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348" name="Freeform 36">
              <a:extLst>
                <a:ext uri="{FF2B5EF4-FFF2-40B4-BE49-F238E27FC236}">
                  <a16:creationId xmlns:a16="http://schemas.microsoft.com/office/drawing/2014/main" id="{3BC8281C-22CA-E758-5559-E8218BD32660}"/>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3349" name="Rectangle 37">
            <a:extLst>
              <a:ext uri="{FF2B5EF4-FFF2-40B4-BE49-F238E27FC236}">
                <a16:creationId xmlns:a16="http://schemas.microsoft.com/office/drawing/2014/main" id="{47FDDCF2-7F58-8562-2441-1DC34ECF87E4}"/>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1BD003CF-58E8-7F9C-BEA8-A2BF740AB6D7}"/>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93BF16BE-5803-4FE8-AC9E-251500BD6D57}"/>
              </a:ext>
            </a:extLst>
          </p:cNvPr>
          <p:cNvSpPr>
            <a:spLocks noGrp="1" noChangeArrowheads="1"/>
          </p:cNvSpPr>
          <p:nvPr>
            <p:ph type="dt" sz="half" idx="2"/>
          </p:nvPr>
        </p:nvSpPr>
        <p:spPr bwMode="auto">
          <a:xfrm>
            <a:off x="609441"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mn-lt"/>
              </a:defRPr>
            </a:lvl1pPr>
          </a:lstStyle>
          <a:p>
            <a:endParaRPr lang="en-US" altLang="en-US"/>
          </a:p>
        </p:txBody>
      </p:sp>
      <p:sp>
        <p:nvSpPr>
          <p:cNvPr id="13352" name="Rectangle 40">
            <a:extLst>
              <a:ext uri="{FF2B5EF4-FFF2-40B4-BE49-F238E27FC236}">
                <a16:creationId xmlns:a16="http://schemas.microsoft.com/office/drawing/2014/main" id="{E5AE7F9A-3DBA-95C4-C75A-0D2380596721}"/>
              </a:ext>
            </a:extLst>
          </p:cNvPr>
          <p:cNvSpPr>
            <a:spLocks noGrp="1" noChangeArrowheads="1"/>
          </p:cNvSpPr>
          <p:nvPr>
            <p:ph type="ftr" sz="quarter" idx="3"/>
          </p:nvPr>
        </p:nvSpPr>
        <p:spPr bwMode="auto">
          <a:xfrm>
            <a:off x="4164515" y="6278563"/>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i="0">
                <a:latin typeface="+mn-lt"/>
              </a:defRPr>
            </a:lvl1pPr>
          </a:lstStyle>
          <a:p>
            <a:endParaRPr lang="en-US" altLang="en-US"/>
          </a:p>
        </p:txBody>
      </p:sp>
      <p:sp>
        <p:nvSpPr>
          <p:cNvPr id="13353" name="Rectangle 41">
            <a:extLst>
              <a:ext uri="{FF2B5EF4-FFF2-40B4-BE49-F238E27FC236}">
                <a16:creationId xmlns:a16="http://schemas.microsoft.com/office/drawing/2014/main" id="{8174B032-DD7A-D256-940D-43AE80BD7659}"/>
              </a:ext>
            </a:extLst>
          </p:cNvPr>
          <p:cNvSpPr>
            <a:spLocks noGrp="1" noChangeArrowheads="1"/>
          </p:cNvSpPr>
          <p:nvPr>
            <p:ph type="sldNum" sz="quarter" idx="4"/>
          </p:nvPr>
        </p:nvSpPr>
        <p:spPr bwMode="auto">
          <a:xfrm>
            <a:off x="8735325" y="6278563"/>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mn-lt"/>
              </a:defRPr>
            </a:lvl1pPr>
          </a:lstStyle>
          <a:p>
            <a:fld id="{B82C24AE-9000-435B-9FBD-031B8B799A1A}" type="slidenum">
              <a:rPr lang="en-US" altLang="en-US"/>
              <a:pPr/>
              <a:t>‹#›</a:t>
            </a:fld>
            <a:endParaRPr lang="en-US" altLang="en-US"/>
          </a:p>
        </p:txBody>
      </p:sp>
    </p:spTree>
    <p:extLst>
      <p:ext uri="{BB962C8B-B14F-4D97-AF65-F5344CB8AC3E}">
        <p14:creationId xmlns:p14="http://schemas.microsoft.com/office/powerpoint/2010/main" val="3407942368"/>
      </p:ext>
    </p:extLst>
  </p:cSld>
  <p:clrMap bg1="dk2" tx1="lt1" bg2="dk1" tx2="lt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50D07"/>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95F1F26-C67E-EAF2-2B09-D58416E402EF}"/>
              </a:ext>
            </a:extLst>
          </p:cNvPr>
          <p:cNvSpPr>
            <a:spLocks noGrp="1" noChangeArrowheads="1"/>
          </p:cNvSpPr>
          <p:nvPr>
            <p:ph type="title"/>
          </p:nvPr>
        </p:nvSpPr>
        <p:spPr bwMode="auto">
          <a:xfrm>
            <a:off x="609441" y="274638"/>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206695A1-7305-25D6-2BA6-30BF4FC1CC54}"/>
              </a:ext>
            </a:extLst>
          </p:cNvPr>
          <p:cNvSpPr>
            <a:spLocks noGrp="1" noChangeArrowheads="1"/>
          </p:cNvSpPr>
          <p:nvPr>
            <p:ph type="body" idx="1"/>
          </p:nvPr>
        </p:nvSpPr>
        <p:spPr bwMode="auto">
          <a:xfrm>
            <a:off x="609441" y="1600201"/>
            <a:ext cx="109699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4FCD835-DEFC-7CBD-43CE-7D1832D46564}"/>
              </a:ext>
            </a:extLst>
          </p:cNvPr>
          <p:cNvSpPr>
            <a:spLocks noGrp="1" noChangeArrowheads="1"/>
          </p:cNvSpPr>
          <p:nvPr>
            <p:ph type="dt" sz="half" idx="2"/>
          </p:nvPr>
        </p:nvSpPr>
        <p:spPr bwMode="auto">
          <a:xfrm>
            <a:off x="609441" y="6245225"/>
            <a:ext cx="2844059"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3C25028A-6622-CD75-B8F7-BF47BBE7A6A3}"/>
              </a:ext>
            </a:extLst>
          </p:cNvPr>
          <p:cNvSpPr>
            <a:spLocks noGrp="1" noChangeArrowheads="1"/>
          </p:cNvSpPr>
          <p:nvPr>
            <p:ph type="ftr" sz="quarter" idx="3"/>
          </p:nvPr>
        </p:nvSpPr>
        <p:spPr bwMode="auto">
          <a:xfrm>
            <a:off x="4164515" y="6245225"/>
            <a:ext cx="385979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85596F07-8332-F3E4-7D9E-9F9BFD0FE87C}"/>
              </a:ext>
            </a:extLst>
          </p:cNvPr>
          <p:cNvSpPr>
            <a:spLocks noGrp="1" noChangeArrowheads="1"/>
          </p:cNvSpPr>
          <p:nvPr>
            <p:ph type="sldNum" sz="quarter" idx="4"/>
          </p:nvPr>
        </p:nvSpPr>
        <p:spPr bwMode="auto">
          <a:xfrm>
            <a:off x="8735325" y="6245225"/>
            <a:ext cx="2844059"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1997370-D03C-412D-B4DE-BDE9C49A43D5}" type="slidenum">
              <a:rPr lang="en-US" altLang="en-US"/>
              <a:pPr>
                <a:defRPr/>
              </a:pPr>
              <a:t>‹#›</a:t>
            </a:fld>
            <a:endParaRPr lang="en-US" altLang="en-US"/>
          </a:p>
        </p:txBody>
      </p:sp>
    </p:spTree>
    <p:extLst>
      <p:ext uri="{BB962C8B-B14F-4D97-AF65-F5344CB8AC3E}">
        <p14:creationId xmlns:p14="http://schemas.microsoft.com/office/powerpoint/2010/main" val="3882473841"/>
      </p:ext>
    </p:extLst>
  </p:cSld>
  <p:clrMap bg1="dk2" tx1="lt1" bg2="dk1"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1801" y="559678"/>
            <a:ext cx="3832908"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0251" y="569066"/>
            <a:ext cx="6246771"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1802" y="5930061"/>
            <a:ext cx="3813863"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A90851AE-F437-A04B-ADE2-D5E346F2089C}" type="datetime1">
              <a:rPr lang="en-US" smtClean="0"/>
              <a:t>3/29/2026</a:t>
            </a:fld>
            <a:endParaRPr lang="en-ZA"/>
          </a:p>
        </p:txBody>
      </p:sp>
      <p:sp>
        <p:nvSpPr>
          <p:cNvPr id="5" name="Footer Placeholder 4"/>
          <p:cNvSpPr>
            <a:spLocks noGrp="1"/>
          </p:cNvSpPr>
          <p:nvPr>
            <p:ph type="ftr" sz="quarter" idx="3"/>
          </p:nvPr>
        </p:nvSpPr>
        <p:spPr>
          <a:xfrm>
            <a:off x="761802" y="6314441"/>
            <a:ext cx="3813863"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ZA"/>
          </a:p>
        </p:txBody>
      </p:sp>
      <p:sp>
        <p:nvSpPr>
          <p:cNvPr id="6" name="Slide Number Placeholder 5"/>
          <p:cNvSpPr>
            <a:spLocks noGrp="1"/>
          </p:cNvSpPr>
          <p:nvPr>
            <p:ph type="sldNum" sz="quarter" idx="4"/>
          </p:nvPr>
        </p:nvSpPr>
        <p:spPr>
          <a:xfrm>
            <a:off x="11780942" y="5607593"/>
            <a:ext cx="407882"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13D2E340-0663-474B-992C-9192B5C45E57}" type="slidenum">
              <a:rPr lang="en-ZA" smtClean="0"/>
              <a:t>‹#›</a:t>
            </a:fld>
            <a:endParaRPr lang="en-ZA"/>
          </a:p>
        </p:txBody>
      </p:sp>
      <p:cxnSp>
        <p:nvCxnSpPr>
          <p:cNvPr id="10" name="Straight Connector 9" title="Horizontal Rule Line"/>
          <p:cNvCxnSpPr/>
          <p:nvPr/>
        </p:nvCxnSpPr>
        <p:spPr>
          <a:xfrm>
            <a:off x="0" y="6199730"/>
            <a:ext cx="4494629"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461615"/>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 id="2147484260" r:id="rId14"/>
    <p:sldLayoutId id="2147484261" r:id="rId15"/>
    <p:sldLayoutId id="2147484262" r:id="rId16"/>
    <p:sldLayoutId id="2147484263" r:id="rId17"/>
  </p:sldLayoutIdLst>
  <p:hf hdr="0" ftr="0" dt="0"/>
  <p:txStyles>
    <p:titleStyle>
      <a:lvl1pPr algn="r" defTabSz="914126" rtl="0" eaLnBrk="1" latinLnBrk="0" hangingPunct="1">
        <a:lnSpc>
          <a:spcPct val="90000"/>
        </a:lnSpc>
        <a:spcBef>
          <a:spcPct val="0"/>
        </a:spcBef>
        <a:buNone/>
        <a:defRPr sz="4999" b="0" i="1" kern="1200" baseline="0">
          <a:solidFill>
            <a:schemeClr val="tx1">
              <a:lumMod val="85000"/>
              <a:lumOff val="15000"/>
            </a:schemeClr>
          </a:solidFill>
          <a:latin typeface="+mj-lt"/>
          <a:ea typeface="+mj-ea"/>
          <a:cs typeface="+mj-cs"/>
        </a:defRPr>
      </a:lvl1pPr>
    </p:titleStyle>
    <p:bodyStyle>
      <a:lvl1pPr marL="283379" indent="-283379" algn="l" defTabSz="914126" rtl="0" eaLnBrk="1" latinLnBrk="0" hangingPunct="1">
        <a:lnSpc>
          <a:spcPct val="112000"/>
        </a:lnSpc>
        <a:spcBef>
          <a:spcPts val="900"/>
        </a:spcBef>
        <a:buFont typeface="Arial" panose="020B0604020202020204" pitchFamily="34" charset="0"/>
        <a:buChar char="•"/>
        <a:defRPr sz="1999" kern="1200" baseline="0">
          <a:solidFill>
            <a:schemeClr val="tx1">
              <a:lumMod val="85000"/>
              <a:lumOff val="15000"/>
            </a:schemeClr>
          </a:solidFill>
          <a:latin typeface="+mn-lt"/>
          <a:ea typeface="+mn-ea"/>
          <a:cs typeface="+mn-cs"/>
        </a:defRPr>
      </a:lvl1pPr>
      <a:lvl2pPr marL="685594" indent="-283379" algn="l" defTabSz="914126" rtl="0" eaLnBrk="1" latinLnBrk="0" hangingPunct="1">
        <a:lnSpc>
          <a:spcPct val="112000"/>
        </a:lnSpc>
        <a:spcBef>
          <a:spcPts val="900"/>
        </a:spcBef>
        <a:buFont typeface="Corbel" panose="020B0503020204020204" pitchFamily="34" charset="0"/>
        <a:buChar char="–"/>
        <a:defRPr sz="1799" kern="1200" baseline="0">
          <a:solidFill>
            <a:schemeClr val="tx1">
              <a:lumMod val="85000"/>
              <a:lumOff val="15000"/>
            </a:schemeClr>
          </a:solidFill>
          <a:latin typeface="+mn-lt"/>
          <a:ea typeface="+mn-ea"/>
          <a:cs typeface="+mn-cs"/>
        </a:defRPr>
      </a:lvl2pPr>
      <a:lvl3pPr marL="1142657" indent="-283379" algn="l" defTabSz="914126"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599720" indent="-283379" algn="l" defTabSz="914126"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6783" indent="-283379" algn="l" defTabSz="914126"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3846" indent="-283379" algn="l" defTabSz="914126"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0908" indent="-283379" algn="l" defTabSz="914126"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7971" indent="-283379" algn="l" defTabSz="914126"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5034" indent="-283379" algn="l" defTabSz="914126"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1B7A4D55-35AC-0B48-E443-14AF1E1058AD}"/>
              </a:ext>
            </a:extLst>
          </p:cNvPr>
          <p:cNvGrpSpPr>
            <a:grpSpLocks/>
          </p:cNvGrpSpPr>
          <p:nvPr/>
        </p:nvGrpSpPr>
        <p:grpSpPr bwMode="auto">
          <a:xfrm>
            <a:off x="5065981" y="1789114"/>
            <a:ext cx="7118612" cy="5056187"/>
            <a:chOff x="2394" y="1127"/>
            <a:chExt cx="3364" cy="3185"/>
          </a:xfrm>
        </p:grpSpPr>
        <p:sp>
          <p:nvSpPr>
            <p:cNvPr id="13315" name="Rectangle 3">
              <a:extLst>
                <a:ext uri="{FF2B5EF4-FFF2-40B4-BE49-F238E27FC236}">
                  <a16:creationId xmlns:a16="http://schemas.microsoft.com/office/drawing/2014/main" id="{C8EECC10-F16F-464A-710C-15149662F20F}"/>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6" name="Oval 4">
              <a:extLst>
                <a:ext uri="{FF2B5EF4-FFF2-40B4-BE49-F238E27FC236}">
                  <a16:creationId xmlns:a16="http://schemas.microsoft.com/office/drawing/2014/main" id="{F2C62216-FCC9-E47C-2056-1491726A8DD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7" name="Rectangle 5">
              <a:extLst>
                <a:ext uri="{FF2B5EF4-FFF2-40B4-BE49-F238E27FC236}">
                  <a16:creationId xmlns:a16="http://schemas.microsoft.com/office/drawing/2014/main" id="{69A4AE0E-9BA1-70BE-7B78-0E3D521F6AE3}"/>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18" name="Freeform 6">
              <a:extLst>
                <a:ext uri="{FF2B5EF4-FFF2-40B4-BE49-F238E27FC236}">
                  <a16:creationId xmlns:a16="http://schemas.microsoft.com/office/drawing/2014/main" id="{E706E519-AB2D-9DCD-BA12-40ACEB4F8B81}"/>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19" name="Rectangle 7">
              <a:extLst>
                <a:ext uri="{FF2B5EF4-FFF2-40B4-BE49-F238E27FC236}">
                  <a16:creationId xmlns:a16="http://schemas.microsoft.com/office/drawing/2014/main" id="{111BB622-2520-9D2C-6796-53EEAF6503F3}"/>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0" name="Rectangle 8">
              <a:extLst>
                <a:ext uri="{FF2B5EF4-FFF2-40B4-BE49-F238E27FC236}">
                  <a16:creationId xmlns:a16="http://schemas.microsoft.com/office/drawing/2014/main" id="{DCE5F643-A246-E766-071F-9911CD3F7DAF}"/>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1" name="Rectangle 9">
              <a:extLst>
                <a:ext uri="{FF2B5EF4-FFF2-40B4-BE49-F238E27FC236}">
                  <a16:creationId xmlns:a16="http://schemas.microsoft.com/office/drawing/2014/main" id="{974FD734-6457-B943-8085-3F7939935A64}"/>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2" name="Rectangle 10">
              <a:extLst>
                <a:ext uri="{FF2B5EF4-FFF2-40B4-BE49-F238E27FC236}">
                  <a16:creationId xmlns:a16="http://schemas.microsoft.com/office/drawing/2014/main" id="{5C0436F7-68C6-8FFD-721A-0F6BA110B248}"/>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3" name="Rectangle 11">
              <a:extLst>
                <a:ext uri="{FF2B5EF4-FFF2-40B4-BE49-F238E27FC236}">
                  <a16:creationId xmlns:a16="http://schemas.microsoft.com/office/drawing/2014/main" id="{D36D65EE-DA44-24B5-F1C4-625E204B4F71}"/>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24" name="Freeform 12">
              <a:extLst>
                <a:ext uri="{FF2B5EF4-FFF2-40B4-BE49-F238E27FC236}">
                  <a16:creationId xmlns:a16="http://schemas.microsoft.com/office/drawing/2014/main" id="{9615BCEE-C008-439E-EF8C-6CF25BF363BE}"/>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5" name="Freeform 13">
              <a:extLst>
                <a:ext uri="{FF2B5EF4-FFF2-40B4-BE49-F238E27FC236}">
                  <a16:creationId xmlns:a16="http://schemas.microsoft.com/office/drawing/2014/main" id="{762FF71F-0023-D5F9-32E0-08718797DEB8}"/>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6" name="Freeform 14">
              <a:extLst>
                <a:ext uri="{FF2B5EF4-FFF2-40B4-BE49-F238E27FC236}">
                  <a16:creationId xmlns:a16="http://schemas.microsoft.com/office/drawing/2014/main" id="{00E5C8A3-A81C-0470-254B-15272F3075FB}"/>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eaLnBrk="1" hangingPunct="1">
                <a:defRPr/>
              </a:pPr>
              <a:endParaRPr lang="en-US" sz="1800"/>
            </a:p>
          </p:txBody>
        </p:sp>
        <p:sp>
          <p:nvSpPr>
            <p:cNvPr id="13327" name="Freeform 15">
              <a:extLst>
                <a:ext uri="{FF2B5EF4-FFF2-40B4-BE49-F238E27FC236}">
                  <a16:creationId xmlns:a16="http://schemas.microsoft.com/office/drawing/2014/main" id="{F98A2891-77CA-FFD3-C1F9-4AA3FAD224C5}"/>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3328" name="Freeform 16">
              <a:extLst>
                <a:ext uri="{FF2B5EF4-FFF2-40B4-BE49-F238E27FC236}">
                  <a16:creationId xmlns:a16="http://schemas.microsoft.com/office/drawing/2014/main" id="{61754B91-56D8-D333-47D5-E202C7890B80}"/>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29" name="Freeform 17">
              <a:extLst>
                <a:ext uri="{FF2B5EF4-FFF2-40B4-BE49-F238E27FC236}">
                  <a16:creationId xmlns:a16="http://schemas.microsoft.com/office/drawing/2014/main" id="{E6DA6A05-C574-63CD-E0CA-2E6255210D6A}"/>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0" name="Freeform 18">
              <a:extLst>
                <a:ext uri="{FF2B5EF4-FFF2-40B4-BE49-F238E27FC236}">
                  <a16:creationId xmlns:a16="http://schemas.microsoft.com/office/drawing/2014/main" id="{8B9AF1C1-1047-0686-6ECC-F37391F2D5D7}"/>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1" name="Freeform 19">
              <a:extLst>
                <a:ext uri="{FF2B5EF4-FFF2-40B4-BE49-F238E27FC236}">
                  <a16:creationId xmlns:a16="http://schemas.microsoft.com/office/drawing/2014/main" id="{1CD4E601-2933-DB34-F30C-F255C7003855}"/>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2" name="Freeform 20">
              <a:extLst>
                <a:ext uri="{FF2B5EF4-FFF2-40B4-BE49-F238E27FC236}">
                  <a16:creationId xmlns:a16="http://schemas.microsoft.com/office/drawing/2014/main" id="{12BEEF9D-DCDD-867A-5493-E7368EEF24AB}"/>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3" name="Freeform 21">
              <a:extLst>
                <a:ext uri="{FF2B5EF4-FFF2-40B4-BE49-F238E27FC236}">
                  <a16:creationId xmlns:a16="http://schemas.microsoft.com/office/drawing/2014/main" id="{212CCBB9-AD98-741A-C6F5-5C21ED00D3AA}"/>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4" name="Freeform 22">
              <a:extLst>
                <a:ext uri="{FF2B5EF4-FFF2-40B4-BE49-F238E27FC236}">
                  <a16:creationId xmlns:a16="http://schemas.microsoft.com/office/drawing/2014/main" id="{7FEBCF6A-8787-955D-9E57-ABE5E604B2A7}"/>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5" name="Freeform 23">
              <a:extLst>
                <a:ext uri="{FF2B5EF4-FFF2-40B4-BE49-F238E27FC236}">
                  <a16:creationId xmlns:a16="http://schemas.microsoft.com/office/drawing/2014/main" id="{21B9C20F-8F2F-7686-620D-E41AC82B94E1}"/>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sp>
          <p:nvSpPr>
            <p:cNvPr id="13336" name="Freeform 24">
              <a:extLst>
                <a:ext uri="{FF2B5EF4-FFF2-40B4-BE49-F238E27FC236}">
                  <a16:creationId xmlns:a16="http://schemas.microsoft.com/office/drawing/2014/main" id="{6C11A96D-D2D4-64C2-0B88-D41CEB3B51CA}"/>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7" name="Freeform 25">
              <a:extLst>
                <a:ext uri="{FF2B5EF4-FFF2-40B4-BE49-F238E27FC236}">
                  <a16:creationId xmlns:a16="http://schemas.microsoft.com/office/drawing/2014/main" id="{926651EE-1E70-2995-5E68-07133CCD07D2}"/>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8" name="Freeform 26">
              <a:extLst>
                <a:ext uri="{FF2B5EF4-FFF2-40B4-BE49-F238E27FC236}">
                  <a16:creationId xmlns:a16="http://schemas.microsoft.com/office/drawing/2014/main" id="{100D6FBF-5E84-34D6-E291-DF99B82EC4B6}"/>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39" name="Oval 27">
              <a:extLst>
                <a:ext uri="{FF2B5EF4-FFF2-40B4-BE49-F238E27FC236}">
                  <a16:creationId xmlns:a16="http://schemas.microsoft.com/office/drawing/2014/main" id="{F79BFBE3-F1E2-550E-B7C6-C5F91FFFAF6D}"/>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p>
              <a:pPr eaLnBrk="1" hangingPunct="1">
                <a:defRPr/>
              </a:pPr>
              <a:endParaRPr lang="en-US" sz="1800"/>
            </a:p>
          </p:txBody>
        </p:sp>
        <p:sp>
          <p:nvSpPr>
            <p:cNvPr id="13340" name="Oval 28">
              <a:extLst>
                <a:ext uri="{FF2B5EF4-FFF2-40B4-BE49-F238E27FC236}">
                  <a16:creationId xmlns:a16="http://schemas.microsoft.com/office/drawing/2014/main" id="{4BD6FAE9-1573-377D-6BF3-372A3F41AA07}"/>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1" name="Oval 29">
              <a:extLst>
                <a:ext uri="{FF2B5EF4-FFF2-40B4-BE49-F238E27FC236}">
                  <a16:creationId xmlns:a16="http://schemas.microsoft.com/office/drawing/2014/main" id="{C2F28EE3-F134-3A40-CD33-98B3E4C8952D}"/>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p>
              <a:pPr eaLnBrk="1" hangingPunct="1">
                <a:defRPr/>
              </a:pPr>
              <a:endParaRPr lang="en-US" sz="1800"/>
            </a:p>
          </p:txBody>
        </p:sp>
        <p:sp>
          <p:nvSpPr>
            <p:cNvPr id="13342" name="Freeform 30">
              <a:extLst>
                <a:ext uri="{FF2B5EF4-FFF2-40B4-BE49-F238E27FC236}">
                  <a16:creationId xmlns:a16="http://schemas.microsoft.com/office/drawing/2014/main" id="{A0808F08-E4D5-6D06-A17A-D8DB97821C32}"/>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43" name="Freeform 31">
              <a:extLst>
                <a:ext uri="{FF2B5EF4-FFF2-40B4-BE49-F238E27FC236}">
                  <a16:creationId xmlns:a16="http://schemas.microsoft.com/office/drawing/2014/main" id="{4BC7508E-2F7E-3CCE-745C-832CFE9B1932}"/>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eaLnBrk="1" hangingPunct="1">
                <a:defRPr/>
              </a:pPr>
              <a:endParaRPr lang="en-US" sz="1800"/>
            </a:p>
          </p:txBody>
        </p:sp>
        <p:sp>
          <p:nvSpPr>
            <p:cNvPr id="13344" name="Rectangle 32">
              <a:extLst>
                <a:ext uri="{FF2B5EF4-FFF2-40B4-BE49-F238E27FC236}">
                  <a16:creationId xmlns:a16="http://schemas.microsoft.com/office/drawing/2014/main" id="{5C52F4C9-368C-15E8-244A-ED10D9800523}"/>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p>
              <a:pPr eaLnBrk="1" hangingPunct="1">
                <a:defRPr/>
              </a:pPr>
              <a:endParaRPr lang="en-US" sz="1800"/>
            </a:p>
          </p:txBody>
        </p:sp>
        <p:sp>
          <p:nvSpPr>
            <p:cNvPr id="13345" name="Rectangle 33">
              <a:extLst>
                <a:ext uri="{FF2B5EF4-FFF2-40B4-BE49-F238E27FC236}">
                  <a16:creationId xmlns:a16="http://schemas.microsoft.com/office/drawing/2014/main" id="{B3D0D1C4-2070-9E62-D2FA-CE4A1660FF1E}"/>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6" name="AutoShape 34">
              <a:extLst>
                <a:ext uri="{FF2B5EF4-FFF2-40B4-BE49-F238E27FC236}">
                  <a16:creationId xmlns:a16="http://schemas.microsoft.com/office/drawing/2014/main" id="{599B0DAE-D8D2-4348-F51B-944C7FF3BE6F}"/>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p>
              <a:pPr eaLnBrk="1" hangingPunct="1">
                <a:defRPr/>
              </a:pPr>
              <a:endParaRPr lang="en-US" sz="1800"/>
            </a:p>
          </p:txBody>
        </p:sp>
        <p:sp>
          <p:nvSpPr>
            <p:cNvPr id="13347" name="Freeform 35">
              <a:extLst>
                <a:ext uri="{FF2B5EF4-FFF2-40B4-BE49-F238E27FC236}">
                  <a16:creationId xmlns:a16="http://schemas.microsoft.com/office/drawing/2014/main" id="{36A964B5-757D-1440-C609-6739AB5365B3}"/>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eaLnBrk="1" hangingPunct="1">
                <a:defRPr/>
              </a:pPr>
              <a:endParaRPr lang="en-US" sz="1800"/>
            </a:p>
          </p:txBody>
        </p:sp>
        <p:sp>
          <p:nvSpPr>
            <p:cNvPr id="13348" name="Freeform 36">
              <a:extLst>
                <a:ext uri="{FF2B5EF4-FFF2-40B4-BE49-F238E27FC236}">
                  <a16:creationId xmlns:a16="http://schemas.microsoft.com/office/drawing/2014/main" id="{C9A4FCFE-B3CB-9A53-BC8A-486C643F5AF4}"/>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eaLnBrk="1" hangingPunct="1">
                <a:defRPr/>
              </a:pPr>
              <a:endParaRPr lang="en-US" sz="1800"/>
            </a:p>
          </p:txBody>
        </p:sp>
      </p:grpSp>
      <p:sp>
        <p:nvSpPr>
          <p:cNvPr id="13349" name="Rectangle 37">
            <a:extLst>
              <a:ext uri="{FF2B5EF4-FFF2-40B4-BE49-F238E27FC236}">
                <a16:creationId xmlns:a16="http://schemas.microsoft.com/office/drawing/2014/main" id="{1F86FBC2-36A2-FE31-48F2-139888D17E7D}"/>
              </a:ext>
            </a:extLst>
          </p:cNvPr>
          <p:cNvSpPr>
            <a:spLocks noGrp="1" noChangeArrowheads="1"/>
          </p:cNvSpPr>
          <p:nvPr>
            <p:ph type="title"/>
          </p:nvPr>
        </p:nvSpPr>
        <p:spPr bwMode="auto">
          <a:xfrm>
            <a:off x="609441" y="277813"/>
            <a:ext cx="10969943"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50" name="Rectangle 38">
            <a:extLst>
              <a:ext uri="{FF2B5EF4-FFF2-40B4-BE49-F238E27FC236}">
                <a16:creationId xmlns:a16="http://schemas.microsoft.com/office/drawing/2014/main" id="{86F1301E-C995-0511-75AA-7369296F782C}"/>
              </a:ext>
            </a:extLst>
          </p:cNvPr>
          <p:cNvSpPr>
            <a:spLocks noGrp="1" noChangeArrowheads="1"/>
          </p:cNvSpPr>
          <p:nvPr>
            <p:ph type="body" idx="1"/>
          </p:nvPr>
        </p:nvSpPr>
        <p:spPr bwMode="auto">
          <a:xfrm>
            <a:off x="609441" y="1600201"/>
            <a:ext cx="10969943"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51" name="Rectangle 39">
            <a:extLst>
              <a:ext uri="{FF2B5EF4-FFF2-40B4-BE49-F238E27FC236}">
                <a16:creationId xmlns:a16="http://schemas.microsoft.com/office/drawing/2014/main" id="{AB2AA4F7-A53D-549C-4A37-092DF06025E6}"/>
              </a:ext>
            </a:extLst>
          </p:cNvPr>
          <p:cNvSpPr>
            <a:spLocks noGrp="1" noChangeArrowheads="1"/>
          </p:cNvSpPr>
          <p:nvPr>
            <p:ph type="dt" sz="half" idx="2"/>
          </p:nvPr>
        </p:nvSpPr>
        <p:spPr bwMode="auto">
          <a:xfrm>
            <a:off x="609441" y="6278563"/>
            <a:ext cx="2844059"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a:latin typeface="+mn-lt"/>
              </a:defRPr>
            </a:lvl1pPr>
          </a:lstStyle>
          <a:p>
            <a:pPr>
              <a:defRPr/>
            </a:pPr>
            <a:endParaRPr lang="en-US" altLang="en-US"/>
          </a:p>
        </p:txBody>
      </p:sp>
      <p:sp>
        <p:nvSpPr>
          <p:cNvPr id="13352" name="Rectangle 40">
            <a:extLst>
              <a:ext uri="{FF2B5EF4-FFF2-40B4-BE49-F238E27FC236}">
                <a16:creationId xmlns:a16="http://schemas.microsoft.com/office/drawing/2014/main" id="{2B06B4F9-53D2-117C-6E91-83896676A9A7}"/>
              </a:ext>
            </a:extLst>
          </p:cNvPr>
          <p:cNvSpPr>
            <a:spLocks noGrp="1" noChangeArrowheads="1"/>
          </p:cNvSpPr>
          <p:nvPr>
            <p:ph type="ftr" sz="quarter" idx="3"/>
          </p:nvPr>
        </p:nvSpPr>
        <p:spPr bwMode="auto">
          <a:xfrm>
            <a:off x="4164515" y="6278563"/>
            <a:ext cx="3859795"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a:latin typeface="+mn-lt"/>
              </a:defRPr>
            </a:lvl1pPr>
          </a:lstStyle>
          <a:p>
            <a:pPr>
              <a:defRPr/>
            </a:pPr>
            <a:endParaRPr lang="en-US" altLang="en-US"/>
          </a:p>
        </p:txBody>
      </p:sp>
      <p:sp>
        <p:nvSpPr>
          <p:cNvPr id="13353" name="Rectangle 41">
            <a:extLst>
              <a:ext uri="{FF2B5EF4-FFF2-40B4-BE49-F238E27FC236}">
                <a16:creationId xmlns:a16="http://schemas.microsoft.com/office/drawing/2014/main" id="{52B1AA4A-5F3C-C67F-C544-6B754FFDD77D}"/>
              </a:ext>
            </a:extLst>
          </p:cNvPr>
          <p:cNvSpPr>
            <a:spLocks noGrp="1" noChangeArrowheads="1"/>
          </p:cNvSpPr>
          <p:nvPr>
            <p:ph type="sldNum" sz="quarter" idx="4"/>
          </p:nvPr>
        </p:nvSpPr>
        <p:spPr bwMode="auto">
          <a:xfrm>
            <a:off x="8735325" y="6278563"/>
            <a:ext cx="2844059"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a:latin typeface="+mn-lt"/>
              </a:defRPr>
            </a:lvl1pPr>
          </a:lstStyle>
          <a:p>
            <a:pPr>
              <a:defRPr/>
            </a:pPr>
            <a:fld id="{AC8547DA-9C52-4416-954D-399059723E17}" type="slidenum">
              <a:rPr lang="en-US" altLang="en-US"/>
              <a:pPr>
                <a:defRPr/>
              </a:pPr>
              <a:t>‹#›</a:t>
            </a:fld>
            <a:endParaRPr lang="en-US" altLang="en-US"/>
          </a:p>
        </p:txBody>
      </p:sp>
    </p:spTree>
    <p:extLst>
      <p:ext uri="{BB962C8B-B14F-4D97-AF65-F5344CB8AC3E}">
        <p14:creationId xmlns:p14="http://schemas.microsoft.com/office/powerpoint/2010/main" val="1679293666"/>
      </p:ext>
    </p:extLst>
  </p:cSld>
  <p:clrMap bg1="dk2" tx1="lt1" bg2="dk1" tx2="lt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 id="2147484278" r:id="rId14"/>
    <p:sldLayoutId id="2147484279" r:id="rId15"/>
    <p:sldLayoutId id="2147484280" r:id="rId16"/>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1.bin"/><Relationship Id="rId1" Type="http://schemas.openxmlformats.org/officeDocument/2006/relationships/slideLayout" Target="../slideLayouts/slideLayout1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4.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96699-8B2C-79D5-97FD-E014BE976E15}"/>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89AE37B1-E2E9-CAEB-F0C5-F6D0C3F68EEA}"/>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DD4654B-3175-F260-19C4-4B6B07AE1256}"/>
              </a:ext>
            </a:extLst>
          </p:cNvPr>
          <p:cNvSpPr>
            <a:spLocks noGrp="1"/>
          </p:cNvSpPr>
          <p:nvPr>
            <p:ph type="title"/>
          </p:nvPr>
        </p:nvSpPr>
        <p:spPr>
          <a:xfrm>
            <a:off x="150812" y="3657600"/>
            <a:ext cx="11887200" cy="941832"/>
          </a:xfrm>
        </p:spPr>
        <p:txBody>
          <a:bodyPr>
            <a:normAutofit/>
          </a:bodyPr>
          <a:lstStyle/>
          <a:p>
            <a:r>
              <a:rPr lang="en-US" dirty="0"/>
              <a:t>5 – THE APOSLTES’ CREED</a:t>
            </a:r>
          </a:p>
        </p:txBody>
      </p:sp>
      <p:sp>
        <p:nvSpPr>
          <p:cNvPr id="8" name="Text Placeholder 7">
            <a:extLst>
              <a:ext uri="{FF2B5EF4-FFF2-40B4-BE49-F238E27FC236}">
                <a16:creationId xmlns:a16="http://schemas.microsoft.com/office/drawing/2014/main" id="{9628F743-EC97-3F09-1630-F3A9A0416867}"/>
              </a:ext>
            </a:extLst>
          </p:cNvPr>
          <p:cNvSpPr>
            <a:spLocks noGrp="1"/>
          </p:cNvSpPr>
          <p:nvPr>
            <p:ph type="body" idx="1"/>
          </p:nvPr>
        </p:nvSpPr>
        <p:spPr/>
        <p:txBody>
          <a:bodyPr/>
          <a:lstStyle/>
          <a:p>
            <a:r>
              <a:rPr lang="en-US" cap="none" dirty="0"/>
              <a:t>The Earliest Formal Confession  </a:t>
            </a:r>
            <a:endParaRPr lang="en-US" dirty="0"/>
          </a:p>
        </p:txBody>
      </p:sp>
    </p:spTree>
    <p:extLst>
      <p:ext uri="{BB962C8B-B14F-4D97-AF65-F5344CB8AC3E}">
        <p14:creationId xmlns:p14="http://schemas.microsoft.com/office/powerpoint/2010/main" val="208298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D9C52C2-571A-D47E-9113-63C9E3A5F539}"/>
              </a:ext>
            </a:extLst>
          </p:cNvPr>
          <p:cNvSpPr>
            <a:spLocks noGrp="1" noChangeArrowheads="1"/>
          </p:cNvSpPr>
          <p:nvPr>
            <p:ph type="title"/>
          </p:nvPr>
        </p:nvSpPr>
        <p:spPr>
          <a:xfrm>
            <a:off x="2901950" y="762000"/>
            <a:ext cx="7688262" cy="1066800"/>
          </a:xfrm>
        </p:spPr>
        <p:txBody>
          <a:bodyPr/>
          <a:lstStyle/>
          <a:p>
            <a:pPr eaLnBrk="1" hangingPunct="1"/>
            <a:r>
              <a:rPr lang="en-US" altLang="en-US" sz="6000">
                <a:latin typeface="Matura MT Script Capitals" panose="03020802060602070202" pitchFamily="66" charset="0"/>
              </a:rPr>
              <a:t>The Rule ofFaith</a:t>
            </a:r>
          </a:p>
        </p:txBody>
      </p:sp>
      <p:sp>
        <p:nvSpPr>
          <p:cNvPr id="26627" name="Rectangle 3">
            <a:extLst>
              <a:ext uri="{FF2B5EF4-FFF2-40B4-BE49-F238E27FC236}">
                <a16:creationId xmlns:a16="http://schemas.microsoft.com/office/drawing/2014/main" id="{A5A1641A-C316-D175-EB9C-4B8EC7F7C099}"/>
              </a:ext>
            </a:extLst>
          </p:cNvPr>
          <p:cNvSpPr>
            <a:spLocks noGrp="1" noChangeArrowheads="1"/>
          </p:cNvSpPr>
          <p:nvPr>
            <p:ph type="body" sz="half" idx="1"/>
          </p:nvPr>
        </p:nvSpPr>
        <p:spPr>
          <a:xfrm>
            <a:off x="1817158" y="2514601"/>
            <a:ext cx="4114800" cy="2285999"/>
          </a:xfrm>
          <a:solidFill>
            <a:schemeClr val="accent1"/>
          </a:solidFill>
          <a:ln w="57150">
            <a:solidFill>
              <a:srgbClr val="3805F3"/>
            </a:solidFill>
            <a:miter lim="800000"/>
            <a:headEnd/>
            <a:tailEnd/>
          </a:ln>
        </p:spPr>
        <p:txBody>
          <a:bodyPr/>
          <a:lstStyle/>
          <a:p>
            <a:pPr eaLnBrk="1" hangingPunct="1">
              <a:buFont typeface="Wingdings" panose="05000000000000000000" pitchFamily="2" charset="2"/>
              <a:buNone/>
            </a:pPr>
            <a:r>
              <a:rPr lang="en-US" altLang="en-US" b="1" dirty="0">
                <a:solidFill>
                  <a:srgbClr val="0000FF"/>
                </a:solidFill>
                <a:latin typeface="Lucida Bright" panose="02040602050505020304" pitchFamily="18" charset="0"/>
              </a:rPr>
              <a:t>ORTHODOXY</a:t>
            </a:r>
          </a:p>
          <a:p>
            <a:pPr eaLnBrk="1" hangingPunct="1">
              <a:buClr>
                <a:srgbClr val="002060"/>
              </a:buClr>
            </a:pPr>
            <a:r>
              <a:rPr lang="en-US" altLang="en-US" sz="2400" i="1" dirty="0">
                <a:latin typeface="Arial Rounded MT Bold" panose="020F0704030504030204" pitchFamily="34" charset="0"/>
              </a:rPr>
              <a:t>God is the Father Almighty.</a:t>
            </a:r>
          </a:p>
          <a:p>
            <a:pPr eaLnBrk="1" hangingPunct="1">
              <a:buClr>
                <a:srgbClr val="002060"/>
              </a:buClr>
            </a:pPr>
            <a:r>
              <a:rPr lang="en-US" altLang="en-US" sz="2400" i="1" dirty="0">
                <a:latin typeface="Arial Rounded MT Bold" panose="020F0704030504030204" pitchFamily="34" charset="0"/>
              </a:rPr>
              <a:t>He is the Creator of heaven and earth.</a:t>
            </a:r>
          </a:p>
        </p:txBody>
      </p:sp>
      <p:sp>
        <p:nvSpPr>
          <p:cNvPr id="26628" name="Rectangle 4">
            <a:extLst>
              <a:ext uri="{FF2B5EF4-FFF2-40B4-BE49-F238E27FC236}">
                <a16:creationId xmlns:a16="http://schemas.microsoft.com/office/drawing/2014/main" id="{E921EA83-21C0-DEC2-51F3-80DCA6CB67E9}"/>
              </a:ext>
            </a:extLst>
          </p:cNvPr>
          <p:cNvSpPr>
            <a:spLocks noGrp="1" noChangeArrowheads="1"/>
          </p:cNvSpPr>
          <p:nvPr>
            <p:ph type="body" sz="half" idx="2"/>
          </p:nvPr>
        </p:nvSpPr>
        <p:spPr>
          <a:xfrm>
            <a:off x="6246812" y="2362200"/>
            <a:ext cx="4648200" cy="3962400"/>
          </a:xfrm>
        </p:spPr>
        <p:txBody>
          <a:bodyPr/>
          <a:lstStyle/>
          <a:p>
            <a:pPr eaLnBrk="1" hangingPunct="1">
              <a:lnSpc>
                <a:spcPct val="90000"/>
              </a:lnSpc>
              <a:buFont typeface="Wingdings" panose="05000000000000000000" pitchFamily="2" charset="2"/>
              <a:buNone/>
            </a:pPr>
            <a:r>
              <a:rPr lang="en-US" altLang="en-US" sz="3600" b="1" dirty="0">
                <a:solidFill>
                  <a:srgbClr val="FF0000"/>
                </a:solidFill>
                <a:latin typeface="Lucida Bright" panose="02040602050505020304" pitchFamily="18" charset="0"/>
              </a:rPr>
              <a:t>HERESY</a:t>
            </a:r>
            <a:endParaRPr lang="en-US" altLang="en-US" sz="3600" b="1" dirty="0">
              <a:solidFill>
                <a:srgbClr val="FF0000"/>
              </a:solidFill>
              <a:latin typeface="Arial Rounded MT Bold" panose="020F0704030504030204" pitchFamily="34" charset="0"/>
            </a:endParaRPr>
          </a:p>
          <a:p>
            <a:pPr eaLnBrk="1" hangingPunct="1">
              <a:lnSpc>
                <a:spcPct val="90000"/>
              </a:lnSpc>
            </a:pPr>
            <a:r>
              <a:rPr lang="en-US" altLang="en-US" sz="2800" i="1" dirty="0">
                <a:latin typeface="Arial Rounded MT Bold" panose="020F0704030504030204" pitchFamily="34" charset="0"/>
              </a:rPr>
              <a:t>Creation is by an inferior deity (Gnosticism).</a:t>
            </a:r>
          </a:p>
          <a:p>
            <a:pPr eaLnBrk="1" hangingPunct="1">
              <a:lnSpc>
                <a:spcPct val="90000"/>
              </a:lnSpc>
            </a:pPr>
            <a:r>
              <a:rPr lang="en-US" altLang="en-US" sz="2800" i="1" dirty="0">
                <a:latin typeface="Arial Rounded MT Bold" panose="020F0704030504030204" pitchFamily="34" charset="0"/>
              </a:rPr>
              <a:t>Creation is by a vengeful god who was not the father of the Lord Jesus (Marcionism).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627">
                                            <p:bg/>
                                          </p:spTgt>
                                        </p:tgtEl>
                                        <p:attrNameLst>
                                          <p:attrName>style.visibility</p:attrName>
                                        </p:attrNameLst>
                                      </p:cBhvr>
                                      <p:to>
                                        <p:strVal val="visible"/>
                                      </p:to>
                                    </p:set>
                                    <p:anim calcmode="lin" valueType="num">
                                      <p:cBhvr>
                                        <p:cTn id="7" dur="500" fill="hold"/>
                                        <p:tgtEl>
                                          <p:spTgt spid="26627">
                                            <p:bg/>
                                          </p:spTgt>
                                        </p:tgtEl>
                                        <p:attrNameLst>
                                          <p:attrName>ppt_w</p:attrName>
                                        </p:attrNameLst>
                                      </p:cBhvr>
                                      <p:tavLst>
                                        <p:tav tm="0">
                                          <p:val>
                                            <p:fltVal val="0"/>
                                          </p:val>
                                        </p:tav>
                                        <p:tav tm="100000">
                                          <p:val>
                                            <p:strVal val="#ppt_w"/>
                                          </p:val>
                                        </p:tav>
                                      </p:tavLst>
                                    </p:anim>
                                    <p:anim calcmode="lin" valueType="num">
                                      <p:cBhvr>
                                        <p:cTn id="8" dur="500" fill="hold"/>
                                        <p:tgtEl>
                                          <p:spTgt spid="26627">
                                            <p:bg/>
                                          </p:spTgt>
                                        </p:tgtEl>
                                        <p:attrNameLst>
                                          <p:attrName>ppt_h</p:attrName>
                                        </p:attrNameLst>
                                      </p:cBhvr>
                                      <p:tavLst>
                                        <p:tav tm="0">
                                          <p:val>
                                            <p:fltVal val="0"/>
                                          </p:val>
                                        </p:tav>
                                        <p:tav tm="100000">
                                          <p:val>
                                            <p:strVal val="#ppt_h"/>
                                          </p:val>
                                        </p:tav>
                                      </p:tavLst>
                                    </p:anim>
                                    <p:animEffect transition="in" filter="fade">
                                      <p:cBhvr>
                                        <p:cTn id="9" dur="500"/>
                                        <p:tgtEl>
                                          <p:spTgt spid="26627">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 calcmode="lin" valueType="num">
                                      <p:cBhvr>
                                        <p:cTn id="12" dur="5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662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6627">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627">
                                            <p:txEl>
                                              <p:pRg st="1" end="1"/>
                                            </p:txEl>
                                          </p:spTgt>
                                        </p:tgtEl>
                                        <p:attrNameLst>
                                          <p:attrName>style.visibility</p:attrName>
                                        </p:attrNameLst>
                                      </p:cBhvr>
                                      <p:to>
                                        <p:strVal val="visible"/>
                                      </p:to>
                                    </p:set>
                                    <p:anim calcmode="lin" valueType="num">
                                      <p:cBhvr>
                                        <p:cTn id="17" dur="500" fill="hold"/>
                                        <p:tgtEl>
                                          <p:spTgt spid="2662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6627">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26627">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627">
                                            <p:txEl>
                                              <p:pRg st="2" end="2"/>
                                            </p:txEl>
                                          </p:spTgt>
                                        </p:tgtEl>
                                        <p:attrNameLst>
                                          <p:attrName>style.visibility</p:attrName>
                                        </p:attrNameLst>
                                      </p:cBhvr>
                                      <p:to>
                                        <p:strVal val="visible"/>
                                      </p:to>
                                    </p:set>
                                    <p:anim calcmode="lin" valueType="num">
                                      <p:cBhvr>
                                        <p:cTn id="22" dur="500" fill="hold"/>
                                        <p:tgtEl>
                                          <p:spTgt spid="26627">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6627">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2662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6628">
                                            <p:txEl>
                                              <p:pRg st="0" end="0"/>
                                            </p:txEl>
                                          </p:spTgt>
                                        </p:tgtEl>
                                        <p:attrNameLst>
                                          <p:attrName>style.visibility</p:attrName>
                                        </p:attrNameLst>
                                      </p:cBhvr>
                                      <p:to>
                                        <p:strVal val="visible"/>
                                      </p:to>
                                    </p:set>
                                    <p:anim calcmode="lin" valueType="num">
                                      <p:cBhvr>
                                        <p:cTn id="29" dur="500" fill="hold"/>
                                        <p:tgtEl>
                                          <p:spTgt spid="26628">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26628">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26628">
                                            <p:txEl>
                                              <p:pRg st="0" end="0"/>
                                            </p:txEl>
                                          </p:spTgt>
                                        </p:tgtEl>
                                      </p:cBhvr>
                                    </p:animEffect>
                                  </p:childTnLst>
                                </p:cTn>
                              </p:par>
                            </p:childTnLst>
                          </p:cTn>
                        </p:par>
                        <p:par>
                          <p:cTn id="32" fill="hold">
                            <p:stCondLst>
                              <p:cond delay="500"/>
                            </p:stCondLst>
                            <p:childTnLst>
                              <p:par>
                                <p:cTn id="33" presetID="2" presetClass="entr" presetSubtype="4" fill="hold" nodeType="afterEffect">
                                  <p:stCondLst>
                                    <p:cond delay="0"/>
                                  </p:stCondLst>
                                  <p:childTnLst>
                                    <p:set>
                                      <p:cBhvr>
                                        <p:cTn id="34" dur="1" fill="hold">
                                          <p:stCondLst>
                                            <p:cond delay="0"/>
                                          </p:stCondLst>
                                        </p:cTn>
                                        <p:tgtEl>
                                          <p:spTgt spid="26628">
                                            <p:txEl>
                                              <p:pRg st="1" end="1"/>
                                            </p:txEl>
                                          </p:spTgt>
                                        </p:tgtEl>
                                        <p:attrNameLst>
                                          <p:attrName>style.visibility</p:attrName>
                                        </p:attrNameLst>
                                      </p:cBhvr>
                                      <p:to>
                                        <p:strVal val="visible"/>
                                      </p:to>
                                    </p:set>
                                    <p:anim calcmode="lin" valueType="num">
                                      <p:cBhvr additive="base">
                                        <p:cTn id="35" dur="500" fill="hold"/>
                                        <p:tgtEl>
                                          <p:spTgt spid="2662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66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6628">
                                            <p:txEl>
                                              <p:pRg st="2" end="2"/>
                                            </p:txEl>
                                          </p:spTgt>
                                        </p:tgtEl>
                                        <p:attrNameLst>
                                          <p:attrName>style.visibility</p:attrName>
                                        </p:attrNameLst>
                                      </p:cBhvr>
                                      <p:to>
                                        <p:strVal val="visible"/>
                                      </p:to>
                                    </p:set>
                                    <p:anim calcmode="lin" valueType="num">
                                      <p:cBhvr additive="base">
                                        <p:cTn id="41" dur="500" fill="hold"/>
                                        <p:tgtEl>
                                          <p:spTgt spid="2662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662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CA7D52E-5A35-2CCA-C732-4BE44961CB26}"/>
              </a:ext>
            </a:extLst>
          </p:cNvPr>
          <p:cNvSpPr>
            <a:spLocks noGrp="1" noChangeArrowheads="1"/>
          </p:cNvSpPr>
          <p:nvPr>
            <p:ph type="title"/>
          </p:nvPr>
        </p:nvSpPr>
        <p:spPr>
          <a:xfrm>
            <a:off x="2741612" y="685800"/>
            <a:ext cx="7239000" cy="1143000"/>
          </a:xfrm>
        </p:spPr>
        <p:txBody>
          <a:bodyPr/>
          <a:lstStyle/>
          <a:p>
            <a:pPr eaLnBrk="1" hangingPunct="1"/>
            <a:r>
              <a:rPr lang="en-US" altLang="en-US" sz="6000">
                <a:latin typeface="Matura MT Script Capitals" panose="03020802060602070202" pitchFamily="66" charset="0"/>
              </a:rPr>
              <a:t>Rule ofFaith cont.-</a:t>
            </a:r>
          </a:p>
        </p:txBody>
      </p:sp>
      <p:sp>
        <p:nvSpPr>
          <p:cNvPr id="27651" name="Rectangle 3">
            <a:extLst>
              <a:ext uri="{FF2B5EF4-FFF2-40B4-BE49-F238E27FC236}">
                <a16:creationId xmlns:a16="http://schemas.microsoft.com/office/drawing/2014/main" id="{9C2C7A3D-10E9-BF8F-E4A8-1A84A5DE4938}"/>
              </a:ext>
            </a:extLst>
          </p:cNvPr>
          <p:cNvSpPr>
            <a:spLocks noGrp="1" noChangeArrowheads="1"/>
          </p:cNvSpPr>
          <p:nvPr>
            <p:ph type="body" sz="half" idx="1"/>
          </p:nvPr>
        </p:nvSpPr>
        <p:spPr>
          <a:xfrm>
            <a:off x="1979612" y="2413000"/>
            <a:ext cx="4038600" cy="3886200"/>
          </a:xfrm>
          <a:solidFill>
            <a:schemeClr val="accent1"/>
          </a:solidFill>
          <a:ln w="57150">
            <a:solidFill>
              <a:srgbClr val="3805F3"/>
            </a:solidFill>
            <a:miter lim="800000"/>
            <a:headEnd/>
            <a:tailEnd/>
          </a:ln>
        </p:spPr>
        <p:txBody>
          <a:bodyPr/>
          <a:lstStyle/>
          <a:p>
            <a:pPr eaLnBrk="1" hangingPunct="1">
              <a:lnSpc>
                <a:spcPct val="90000"/>
              </a:lnSpc>
              <a:buFont typeface="Wingdings" panose="05000000000000000000" pitchFamily="2" charset="2"/>
              <a:buNone/>
            </a:pPr>
            <a:r>
              <a:rPr lang="en-US" altLang="en-US" b="1" dirty="0">
                <a:solidFill>
                  <a:srgbClr val="0000FF"/>
                </a:solidFill>
                <a:latin typeface="Lucida Bright" panose="02040602050505020304" pitchFamily="18" charset="0"/>
              </a:rPr>
              <a:t>ORTHODOXY</a:t>
            </a:r>
          </a:p>
          <a:p>
            <a:pPr eaLnBrk="1" hangingPunct="1">
              <a:lnSpc>
                <a:spcPct val="90000"/>
              </a:lnSpc>
              <a:buClr>
                <a:srgbClr val="002060"/>
              </a:buClr>
            </a:pPr>
            <a:r>
              <a:rPr lang="en-US" altLang="en-US" sz="2400" i="1" dirty="0">
                <a:latin typeface="Arial Rounded MT Bold" panose="020F0704030504030204" pitchFamily="34" charset="0"/>
              </a:rPr>
              <a:t>Christ Jesus is the eternal Son of the Most High God.</a:t>
            </a:r>
          </a:p>
          <a:p>
            <a:pPr eaLnBrk="1" hangingPunct="1">
              <a:lnSpc>
                <a:spcPct val="90000"/>
              </a:lnSpc>
              <a:buClr>
                <a:srgbClr val="002060"/>
              </a:buClr>
            </a:pPr>
            <a:r>
              <a:rPr lang="en-US" altLang="en-US" sz="2400" i="1" dirty="0">
                <a:latin typeface="Arial Rounded MT Bold" panose="020F0704030504030204" pitchFamily="34" charset="0"/>
              </a:rPr>
              <a:t>He came from heaven.</a:t>
            </a:r>
          </a:p>
          <a:p>
            <a:pPr eaLnBrk="1" hangingPunct="1">
              <a:lnSpc>
                <a:spcPct val="90000"/>
              </a:lnSpc>
              <a:buClr>
                <a:srgbClr val="002060"/>
              </a:buClr>
            </a:pPr>
            <a:r>
              <a:rPr lang="en-US" altLang="en-US" sz="2400" i="1" dirty="0">
                <a:latin typeface="Arial Rounded MT Bold" panose="020F0704030504030204" pitchFamily="34" charset="0"/>
              </a:rPr>
              <a:t>He was born of the Holy Spirit through the virgin Mary.</a:t>
            </a:r>
          </a:p>
          <a:p>
            <a:pPr eaLnBrk="1" hangingPunct="1">
              <a:lnSpc>
                <a:spcPct val="90000"/>
              </a:lnSpc>
              <a:buClr>
                <a:srgbClr val="002060"/>
              </a:buClr>
            </a:pPr>
            <a:r>
              <a:rPr lang="en-US" altLang="en-US" sz="2400" i="1" dirty="0">
                <a:latin typeface="Arial Rounded MT Bold" panose="020F0704030504030204" pitchFamily="34" charset="0"/>
              </a:rPr>
              <a:t>He took upon himself flesh.</a:t>
            </a:r>
          </a:p>
        </p:txBody>
      </p:sp>
      <p:sp>
        <p:nvSpPr>
          <p:cNvPr id="27652" name="Rectangle 4">
            <a:extLst>
              <a:ext uri="{FF2B5EF4-FFF2-40B4-BE49-F238E27FC236}">
                <a16:creationId xmlns:a16="http://schemas.microsoft.com/office/drawing/2014/main" id="{C555E502-5D03-03D6-4087-1A0145DCCFC9}"/>
              </a:ext>
            </a:extLst>
          </p:cNvPr>
          <p:cNvSpPr>
            <a:spLocks noGrp="1" noChangeArrowheads="1"/>
          </p:cNvSpPr>
          <p:nvPr>
            <p:ph type="body" sz="half" idx="2"/>
          </p:nvPr>
        </p:nvSpPr>
        <p:spPr>
          <a:xfrm>
            <a:off x="6323012" y="2286000"/>
            <a:ext cx="5029200" cy="4419600"/>
          </a:xfrm>
        </p:spPr>
        <p:txBody>
          <a:bodyPr/>
          <a:lstStyle/>
          <a:p>
            <a:pPr eaLnBrk="1" hangingPunct="1">
              <a:lnSpc>
                <a:spcPct val="90000"/>
              </a:lnSpc>
              <a:buFont typeface="Wingdings" panose="05000000000000000000" pitchFamily="2" charset="2"/>
              <a:buNone/>
            </a:pPr>
            <a:r>
              <a:rPr lang="en-US" altLang="en-US" b="1" dirty="0">
                <a:solidFill>
                  <a:srgbClr val="FF0000"/>
                </a:solidFill>
                <a:latin typeface="Lucida Bright" panose="02040602050505020304" pitchFamily="18" charset="0"/>
              </a:rPr>
              <a:t>HERESY</a:t>
            </a:r>
          </a:p>
          <a:p>
            <a:pPr eaLnBrk="1" hangingPunct="1">
              <a:lnSpc>
                <a:spcPct val="90000"/>
              </a:lnSpc>
            </a:pPr>
            <a:r>
              <a:rPr lang="en-US" altLang="en-US" sz="2800" i="1" dirty="0">
                <a:latin typeface="Arial Rounded MT Bold" panose="020F0704030504030204" pitchFamily="34" charset="0"/>
              </a:rPr>
              <a:t>Christ Jesus was the son of a lower Aeon in the pleroma (Gnosticism).</a:t>
            </a:r>
          </a:p>
          <a:p>
            <a:pPr eaLnBrk="1" hangingPunct="1">
              <a:lnSpc>
                <a:spcPct val="90000"/>
              </a:lnSpc>
            </a:pPr>
            <a:r>
              <a:rPr lang="en-US" altLang="en-US" sz="2800" i="1" dirty="0">
                <a:latin typeface="Arial Rounded MT Bold" panose="020F0704030504030204" pitchFamily="34" charset="0"/>
              </a:rPr>
              <a:t>He was born naturally (Ebionites).</a:t>
            </a:r>
          </a:p>
          <a:p>
            <a:pPr eaLnBrk="1" hangingPunct="1">
              <a:lnSpc>
                <a:spcPct val="90000"/>
              </a:lnSpc>
            </a:pPr>
            <a:r>
              <a:rPr lang="en-US" altLang="en-US" sz="2800" i="1" dirty="0">
                <a:latin typeface="Arial Rounded MT Bold" panose="020F0704030504030204" pitchFamily="34" charset="0"/>
              </a:rPr>
              <a:t>He was not born at all and was not a real human (Marcion).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651">
                                            <p:bg/>
                                          </p:spTgt>
                                        </p:tgtEl>
                                        <p:attrNameLst>
                                          <p:attrName>style.visibility</p:attrName>
                                        </p:attrNameLst>
                                      </p:cBhvr>
                                      <p:to>
                                        <p:strVal val="visible"/>
                                      </p:to>
                                    </p:set>
                                    <p:anim calcmode="lin" valueType="num">
                                      <p:cBhvr>
                                        <p:cTn id="7" dur="500" fill="hold"/>
                                        <p:tgtEl>
                                          <p:spTgt spid="27651">
                                            <p:bg/>
                                          </p:spTgt>
                                        </p:tgtEl>
                                        <p:attrNameLst>
                                          <p:attrName>ppt_w</p:attrName>
                                        </p:attrNameLst>
                                      </p:cBhvr>
                                      <p:tavLst>
                                        <p:tav tm="0">
                                          <p:val>
                                            <p:fltVal val="0"/>
                                          </p:val>
                                        </p:tav>
                                        <p:tav tm="100000">
                                          <p:val>
                                            <p:strVal val="#ppt_w"/>
                                          </p:val>
                                        </p:tav>
                                      </p:tavLst>
                                    </p:anim>
                                    <p:anim calcmode="lin" valueType="num">
                                      <p:cBhvr>
                                        <p:cTn id="8" dur="500" fill="hold"/>
                                        <p:tgtEl>
                                          <p:spTgt spid="27651">
                                            <p:bg/>
                                          </p:spTgt>
                                        </p:tgtEl>
                                        <p:attrNameLst>
                                          <p:attrName>ppt_h</p:attrName>
                                        </p:attrNameLst>
                                      </p:cBhvr>
                                      <p:tavLst>
                                        <p:tav tm="0">
                                          <p:val>
                                            <p:fltVal val="0"/>
                                          </p:val>
                                        </p:tav>
                                        <p:tav tm="100000">
                                          <p:val>
                                            <p:strVal val="#ppt_h"/>
                                          </p:val>
                                        </p:tav>
                                      </p:tavLst>
                                    </p:anim>
                                    <p:animEffect transition="in" filter="fade">
                                      <p:cBhvr>
                                        <p:cTn id="9" dur="500"/>
                                        <p:tgtEl>
                                          <p:spTgt spid="27651">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651">
                                            <p:txEl>
                                              <p:pRg st="0" end="0"/>
                                            </p:txEl>
                                          </p:spTgt>
                                        </p:tgtEl>
                                        <p:attrNameLst>
                                          <p:attrName>style.visibility</p:attrName>
                                        </p:attrNameLst>
                                      </p:cBhvr>
                                      <p:to>
                                        <p:strVal val="visible"/>
                                      </p:to>
                                    </p:set>
                                    <p:anim calcmode="lin" valueType="num">
                                      <p:cBhvr>
                                        <p:cTn id="12" dur="500" fill="hold"/>
                                        <p:tgtEl>
                                          <p:spTgt spid="2765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765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7651">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651">
                                            <p:txEl>
                                              <p:pRg st="1" end="1"/>
                                            </p:txEl>
                                          </p:spTgt>
                                        </p:tgtEl>
                                        <p:attrNameLst>
                                          <p:attrName>style.visibility</p:attrName>
                                        </p:attrNameLst>
                                      </p:cBhvr>
                                      <p:to>
                                        <p:strVal val="visible"/>
                                      </p:to>
                                    </p:set>
                                    <p:anim calcmode="lin" valueType="num">
                                      <p:cBhvr>
                                        <p:cTn id="17" dur="500" fill="hold"/>
                                        <p:tgtEl>
                                          <p:spTgt spid="2765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7651">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27651">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651">
                                            <p:txEl>
                                              <p:pRg st="2" end="2"/>
                                            </p:txEl>
                                          </p:spTgt>
                                        </p:tgtEl>
                                        <p:attrNameLst>
                                          <p:attrName>style.visibility</p:attrName>
                                        </p:attrNameLst>
                                      </p:cBhvr>
                                      <p:to>
                                        <p:strVal val="visible"/>
                                      </p:to>
                                    </p:set>
                                    <p:anim calcmode="lin" valueType="num">
                                      <p:cBhvr>
                                        <p:cTn id="22" dur="500" fill="hold"/>
                                        <p:tgtEl>
                                          <p:spTgt spid="27651">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7651">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27651">
                                            <p:txEl>
                                              <p:pRg st="2" end="2"/>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651">
                                            <p:txEl>
                                              <p:pRg st="3" end="3"/>
                                            </p:txEl>
                                          </p:spTgt>
                                        </p:tgtEl>
                                        <p:attrNameLst>
                                          <p:attrName>style.visibility</p:attrName>
                                        </p:attrNameLst>
                                      </p:cBhvr>
                                      <p:to>
                                        <p:strVal val="visible"/>
                                      </p:to>
                                    </p:set>
                                    <p:anim calcmode="lin" valueType="num">
                                      <p:cBhvr>
                                        <p:cTn id="27" dur="500" fill="hold"/>
                                        <p:tgtEl>
                                          <p:spTgt spid="27651">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7651">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27651">
                                            <p:txEl>
                                              <p:pRg st="3" end="3"/>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651">
                                            <p:txEl>
                                              <p:pRg st="4" end="4"/>
                                            </p:txEl>
                                          </p:spTgt>
                                        </p:tgtEl>
                                        <p:attrNameLst>
                                          <p:attrName>style.visibility</p:attrName>
                                        </p:attrNameLst>
                                      </p:cBhvr>
                                      <p:to>
                                        <p:strVal val="visible"/>
                                      </p:to>
                                    </p:set>
                                    <p:anim calcmode="lin" valueType="num">
                                      <p:cBhvr>
                                        <p:cTn id="32" dur="500" fill="hold"/>
                                        <p:tgtEl>
                                          <p:spTgt spid="27651">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27651">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27651">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652">
                                            <p:txEl>
                                              <p:pRg st="0" end="0"/>
                                            </p:txEl>
                                          </p:spTgt>
                                        </p:tgtEl>
                                        <p:attrNameLst>
                                          <p:attrName>style.visibility</p:attrName>
                                        </p:attrNameLst>
                                      </p:cBhvr>
                                      <p:to>
                                        <p:strVal val="visible"/>
                                      </p:to>
                                    </p:set>
                                    <p:anim calcmode="lin" valueType="num">
                                      <p:cBhvr>
                                        <p:cTn id="39" dur="500" fill="hold"/>
                                        <p:tgtEl>
                                          <p:spTgt spid="27652">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27652">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27652">
                                            <p:txEl>
                                              <p:pRg st="0" end="0"/>
                                            </p:txEl>
                                          </p:spTgt>
                                        </p:tgtEl>
                                      </p:cBhvr>
                                    </p:animEffect>
                                  </p:childTnLst>
                                </p:cTn>
                              </p:par>
                            </p:childTnLst>
                          </p:cTn>
                        </p:par>
                        <p:par>
                          <p:cTn id="42" fill="hold">
                            <p:stCondLst>
                              <p:cond delay="500"/>
                            </p:stCondLst>
                            <p:childTnLst>
                              <p:par>
                                <p:cTn id="43" presetID="2" presetClass="entr" presetSubtype="4" fill="hold" nodeType="afterEffect">
                                  <p:stCondLst>
                                    <p:cond delay="0"/>
                                  </p:stCondLst>
                                  <p:childTnLst>
                                    <p:set>
                                      <p:cBhvr>
                                        <p:cTn id="44" dur="1" fill="hold">
                                          <p:stCondLst>
                                            <p:cond delay="0"/>
                                          </p:stCondLst>
                                        </p:cTn>
                                        <p:tgtEl>
                                          <p:spTgt spid="27652">
                                            <p:txEl>
                                              <p:pRg st="1" end="1"/>
                                            </p:txEl>
                                          </p:spTgt>
                                        </p:tgtEl>
                                        <p:attrNameLst>
                                          <p:attrName>style.visibility</p:attrName>
                                        </p:attrNameLst>
                                      </p:cBhvr>
                                      <p:to>
                                        <p:strVal val="visible"/>
                                      </p:to>
                                    </p:set>
                                    <p:anim calcmode="lin" valueType="num">
                                      <p:cBhvr additive="base">
                                        <p:cTn id="45" dur="500" fill="hold"/>
                                        <p:tgtEl>
                                          <p:spTgt spid="27652">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76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7652">
                                            <p:txEl>
                                              <p:pRg st="2" end="2"/>
                                            </p:txEl>
                                          </p:spTgt>
                                        </p:tgtEl>
                                        <p:attrNameLst>
                                          <p:attrName>style.visibility</p:attrName>
                                        </p:attrNameLst>
                                      </p:cBhvr>
                                      <p:to>
                                        <p:strVal val="visible"/>
                                      </p:to>
                                    </p:set>
                                    <p:anim calcmode="lin" valueType="num">
                                      <p:cBhvr additive="base">
                                        <p:cTn id="51" dur="500" fill="hold"/>
                                        <p:tgtEl>
                                          <p:spTgt spid="27652">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765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7652">
                                            <p:txEl>
                                              <p:pRg st="3" end="3"/>
                                            </p:txEl>
                                          </p:spTgt>
                                        </p:tgtEl>
                                        <p:attrNameLst>
                                          <p:attrName>style.visibility</p:attrName>
                                        </p:attrNameLst>
                                      </p:cBhvr>
                                      <p:to>
                                        <p:strVal val="visible"/>
                                      </p:to>
                                    </p:set>
                                    <p:anim calcmode="lin" valueType="num">
                                      <p:cBhvr additive="base">
                                        <p:cTn id="57" dur="500" fill="hold"/>
                                        <p:tgtEl>
                                          <p:spTgt spid="27652">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765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98CE86A-E37F-E4B5-999F-05246E92F65D}"/>
              </a:ext>
            </a:extLst>
          </p:cNvPr>
          <p:cNvSpPr>
            <a:spLocks noGrp="1" noChangeArrowheads="1"/>
          </p:cNvSpPr>
          <p:nvPr>
            <p:ph type="title"/>
          </p:nvPr>
        </p:nvSpPr>
        <p:spPr>
          <a:xfrm>
            <a:off x="2970212" y="762000"/>
            <a:ext cx="7162800" cy="1066800"/>
          </a:xfrm>
        </p:spPr>
        <p:txBody>
          <a:bodyPr/>
          <a:lstStyle/>
          <a:p>
            <a:pPr eaLnBrk="1" hangingPunct="1"/>
            <a:r>
              <a:rPr lang="en-US" altLang="en-US" sz="6000">
                <a:latin typeface="Matura MT Script Capitals" panose="03020802060602070202" pitchFamily="66" charset="0"/>
              </a:rPr>
              <a:t>Rule ofFaith cont.-</a:t>
            </a:r>
          </a:p>
        </p:txBody>
      </p:sp>
      <p:sp>
        <p:nvSpPr>
          <p:cNvPr id="28675" name="Rectangle 3">
            <a:extLst>
              <a:ext uri="{FF2B5EF4-FFF2-40B4-BE49-F238E27FC236}">
                <a16:creationId xmlns:a16="http://schemas.microsoft.com/office/drawing/2014/main" id="{5E598911-6F0E-2B01-3B44-784A323AD14F}"/>
              </a:ext>
            </a:extLst>
          </p:cNvPr>
          <p:cNvSpPr>
            <a:spLocks noGrp="1" noChangeArrowheads="1"/>
          </p:cNvSpPr>
          <p:nvPr>
            <p:ph type="body" sz="half" idx="1"/>
          </p:nvPr>
        </p:nvSpPr>
        <p:spPr>
          <a:xfrm>
            <a:off x="1903412" y="2514600"/>
            <a:ext cx="4038600" cy="3505200"/>
          </a:xfrm>
          <a:solidFill>
            <a:schemeClr val="accent1"/>
          </a:solidFill>
          <a:ln w="57150">
            <a:solidFill>
              <a:srgbClr val="3805F3"/>
            </a:solidFill>
            <a:miter lim="800000"/>
            <a:headEnd/>
            <a:tailEnd/>
          </a:ln>
        </p:spPr>
        <p:txBody>
          <a:bodyPr/>
          <a:lstStyle/>
          <a:p>
            <a:pPr eaLnBrk="1" hangingPunct="1">
              <a:lnSpc>
                <a:spcPct val="90000"/>
              </a:lnSpc>
              <a:buFont typeface="Wingdings" panose="05000000000000000000" pitchFamily="2" charset="2"/>
              <a:buNone/>
            </a:pPr>
            <a:r>
              <a:rPr lang="en-US" altLang="en-US" b="1" dirty="0">
                <a:solidFill>
                  <a:srgbClr val="0000FF"/>
                </a:solidFill>
                <a:latin typeface="Lucida Bright" panose="02040602050505020304" pitchFamily="18" charset="0"/>
              </a:rPr>
              <a:t>ORTHODOXY</a:t>
            </a:r>
          </a:p>
          <a:p>
            <a:pPr eaLnBrk="1" hangingPunct="1">
              <a:lnSpc>
                <a:spcPct val="90000"/>
              </a:lnSpc>
              <a:buClr>
                <a:srgbClr val="002060"/>
              </a:buClr>
            </a:pPr>
            <a:r>
              <a:rPr lang="en-US" altLang="en-US" sz="2400" i="1" dirty="0">
                <a:latin typeface="Arial Rounded MT Bold" panose="020F0704030504030204" pitchFamily="34" charset="0"/>
              </a:rPr>
              <a:t>Jesus Christ truly died, was buried, and arose on the third day.</a:t>
            </a:r>
          </a:p>
          <a:p>
            <a:pPr eaLnBrk="1" hangingPunct="1">
              <a:lnSpc>
                <a:spcPct val="90000"/>
              </a:lnSpc>
              <a:buClr>
                <a:srgbClr val="002060"/>
              </a:buClr>
            </a:pPr>
            <a:r>
              <a:rPr lang="en-US" altLang="en-US" sz="2400" i="1" dirty="0">
                <a:latin typeface="Arial Rounded MT Bold" panose="020F0704030504030204" pitchFamily="34" charset="0"/>
              </a:rPr>
              <a:t>He ascended into heaven to the right hand of the Father.</a:t>
            </a:r>
          </a:p>
          <a:p>
            <a:pPr eaLnBrk="1" hangingPunct="1">
              <a:lnSpc>
                <a:spcPct val="90000"/>
              </a:lnSpc>
              <a:buClr>
                <a:srgbClr val="002060"/>
              </a:buClr>
            </a:pPr>
            <a:r>
              <a:rPr lang="en-US" altLang="en-US" sz="2400" i="1" dirty="0">
                <a:latin typeface="Arial Rounded MT Bold" panose="020F0704030504030204" pitchFamily="34" charset="0"/>
              </a:rPr>
              <a:t>He will judge the living and the dead.</a:t>
            </a:r>
          </a:p>
        </p:txBody>
      </p:sp>
      <p:sp>
        <p:nvSpPr>
          <p:cNvPr id="28676" name="Rectangle 4">
            <a:extLst>
              <a:ext uri="{FF2B5EF4-FFF2-40B4-BE49-F238E27FC236}">
                <a16:creationId xmlns:a16="http://schemas.microsoft.com/office/drawing/2014/main" id="{8AE1B3C8-57CC-5A57-F76F-99321313394A}"/>
              </a:ext>
            </a:extLst>
          </p:cNvPr>
          <p:cNvSpPr>
            <a:spLocks noGrp="1" noChangeArrowheads="1"/>
          </p:cNvSpPr>
          <p:nvPr>
            <p:ph type="body" sz="half" idx="2"/>
          </p:nvPr>
        </p:nvSpPr>
        <p:spPr>
          <a:xfrm>
            <a:off x="6170612" y="2362200"/>
            <a:ext cx="4343400" cy="4191000"/>
          </a:xfrm>
        </p:spPr>
        <p:txBody>
          <a:bodyPr/>
          <a:lstStyle/>
          <a:p>
            <a:pPr eaLnBrk="1" hangingPunct="1">
              <a:lnSpc>
                <a:spcPct val="90000"/>
              </a:lnSpc>
              <a:buFont typeface="Wingdings" panose="05000000000000000000" pitchFamily="2" charset="2"/>
              <a:buNone/>
            </a:pPr>
            <a:r>
              <a:rPr lang="en-US" altLang="en-US" b="1" dirty="0">
                <a:solidFill>
                  <a:srgbClr val="FF0000"/>
                </a:solidFill>
                <a:latin typeface="Lucida Bright" panose="02040602050505020304" pitchFamily="18" charset="0"/>
              </a:rPr>
              <a:t>HERESY</a:t>
            </a:r>
          </a:p>
          <a:p>
            <a:pPr eaLnBrk="1" hangingPunct="1">
              <a:lnSpc>
                <a:spcPct val="90000"/>
              </a:lnSpc>
            </a:pPr>
            <a:r>
              <a:rPr lang="en-US" altLang="en-US" sz="2800" i="1" dirty="0">
                <a:latin typeface="Arial Rounded MT Bold" panose="020F0704030504030204" pitchFamily="34" charset="0"/>
              </a:rPr>
              <a:t>Jesus Christ did not truly die (Gnosticism).</a:t>
            </a:r>
          </a:p>
          <a:p>
            <a:pPr eaLnBrk="1" hangingPunct="1">
              <a:lnSpc>
                <a:spcPct val="90000"/>
              </a:lnSpc>
            </a:pPr>
            <a:r>
              <a:rPr lang="en-US" altLang="en-US" sz="2800" i="1" dirty="0">
                <a:latin typeface="Arial Rounded MT Bold" panose="020F0704030504030204" pitchFamily="34" charset="0"/>
              </a:rPr>
              <a:t>He was not truly resurrected (Gnosticism).</a:t>
            </a:r>
          </a:p>
          <a:p>
            <a:pPr eaLnBrk="1" hangingPunct="1">
              <a:lnSpc>
                <a:spcPct val="90000"/>
              </a:lnSpc>
            </a:pPr>
            <a:r>
              <a:rPr lang="en-US" altLang="en-US" sz="2800" i="1" dirty="0">
                <a:latin typeface="Arial Rounded MT Bold" panose="020F0704030504030204" pitchFamily="34" charset="0"/>
              </a:rPr>
              <a:t>Mani, not Jesus, is the final revelation (Manichaeism).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675">
                                            <p:bg/>
                                          </p:spTgt>
                                        </p:tgtEl>
                                        <p:attrNameLst>
                                          <p:attrName>style.visibility</p:attrName>
                                        </p:attrNameLst>
                                      </p:cBhvr>
                                      <p:to>
                                        <p:strVal val="visible"/>
                                      </p:to>
                                    </p:set>
                                    <p:anim calcmode="lin" valueType="num">
                                      <p:cBhvr>
                                        <p:cTn id="7" dur="500" fill="hold"/>
                                        <p:tgtEl>
                                          <p:spTgt spid="28675">
                                            <p:bg/>
                                          </p:spTgt>
                                        </p:tgtEl>
                                        <p:attrNameLst>
                                          <p:attrName>ppt_w</p:attrName>
                                        </p:attrNameLst>
                                      </p:cBhvr>
                                      <p:tavLst>
                                        <p:tav tm="0">
                                          <p:val>
                                            <p:fltVal val="0"/>
                                          </p:val>
                                        </p:tav>
                                        <p:tav tm="100000">
                                          <p:val>
                                            <p:strVal val="#ppt_w"/>
                                          </p:val>
                                        </p:tav>
                                      </p:tavLst>
                                    </p:anim>
                                    <p:anim calcmode="lin" valueType="num">
                                      <p:cBhvr>
                                        <p:cTn id="8" dur="500" fill="hold"/>
                                        <p:tgtEl>
                                          <p:spTgt spid="28675">
                                            <p:bg/>
                                          </p:spTgt>
                                        </p:tgtEl>
                                        <p:attrNameLst>
                                          <p:attrName>ppt_h</p:attrName>
                                        </p:attrNameLst>
                                      </p:cBhvr>
                                      <p:tavLst>
                                        <p:tav tm="0">
                                          <p:val>
                                            <p:fltVal val="0"/>
                                          </p:val>
                                        </p:tav>
                                        <p:tav tm="100000">
                                          <p:val>
                                            <p:strVal val="#ppt_h"/>
                                          </p:val>
                                        </p:tav>
                                      </p:tavLst>
                                    </p:anim>
                                    <p:animEffect transition="in" filter="fade">
                                      <p:cBhvr>
                                        <p:cTn id="9" dur="500"/>
                                        <p:tgtEl>
                                          <p:spTgt spid="2867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 calcmode="lin" valueType="num">
                                      <p:cBhvr>
                                        <p:cTn id="12" dur="500" fill="hold"/>
                                        <p:tgtEl>
                                          <p:spTgt spid="2867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867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8675">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675">
                                            <p:txEl>
                                              <p:pRg st="1" end="1"/>
                                            </p:txEl>
                                          </p:spTgt>
                                        </p:tgtEl>
                                        <p:attrNameLst>
                                          <p:attrName>style.visibility</p:attrName>
                                        </p:attrNameLst>
                                      </p:cBhvr>
                                      <p:to>
                                        <p:strVal val="visible"/>
                                      </p:to>
                                    </p:set>
                                    <p:anim calcmode="lin" valueType="num">
                                      <p:cBhvr>
                                        <p:cTn id="17" dur="500" fill="hold"/>
                                        <p:tgtEl>
                                          <p:spTgt spid="2867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67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28675">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675">
                                            <p:txEl>
                                              <p:pRg st="2" end="2"/>
                                            </p:txEl>
                                          </p:spTgt>
                                        </p:tgtEl>
                                        <p:attrNameLst>
                                          <p:attrName>style.visibility</p:attrName>
                                        </p:attrNameLst>
                                      </p:cBhvr>
                                      <p:to>
                                        <p:strVal val="visible"/>
                                      </p:to>
                                    </p:set>
                                    <p:anim calcmode="lin" valueType="num">
                                      <p:cBhvr>
                                        <p:cTn id="22" dur="500" fill="hold"/>
                                        <p:tgtEl>
                                          <p:spTgt spid="2867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867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28675">
                                            <p:txEl>
                                              <p:pRg st="2" end="2"/>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8675">
                                            <p:txEl>
                                              <p:pRg st="3" end="3"/>
                                            </p:txEl>
                                          </p:spTgt>
                                        </p:tgtEl>
                                        <p:attrNameLst>
                                          <p:attrName>style.visibility</p:attrName>
                                        </p:attrNameLst>
                                      </p:cBhvr>
                                      <p:to>
                                        <p:strVal val="visible"/>
                                      </p:to>
                                    </p:set>
                                    <p:anim calcmode="lin" valueType="num">
                                      <p:cBhvr>
                                        <p:cTn id="27" dur="500" fill="hold"/>
                                        <p:tgtEl>
                                          <p:spTgt spid="2867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8675">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2867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8676">
                                            <p:txEl>
                                              <p:pRg st="0" end="0"/>
                                            </p:txEl>
                                          </p:spTgt>
                                        </p:tgtEl>
                                        <p:attrNameLst>
                                          <p:attrName>style.visibility</p:attrName>
                                        </p:attrNameLst>
                                      </p:cBhvr>
                                      <p:to>
                                        <p:strVal val="visible"/>
                                      </p:to>
                                    </p:set>
                                    <p:anim calcmode="lin" valueType="num">
                                      <p:cBhvr>
                                        <p:cTn id="34" dur="500" fill="hold"/>
                                        <p:tgtEl>
                                          <p:spTgt spid="2867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2867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28676">
                                            <p:txEl>
                                              <p:pRg st="0" end="0"/>
                                            </p:txEl>
                                          </p:spTgt>
                                        </p:tgtEl>
                                      </p:cBhvr>
                                    </p:animEffect>
                                  </p:childTnLst>
                                </p:cTn>
                              </p:par>
                            </p:childTnLst>
                          </p:cTn>
                        </p:par>
                        <p:par>
                          <p:cTn id="37" fill="hold">
                            <p:stCondLst>
                              <p:cond delay="500"/>
                            </p:stCondLst>
                            <p:childTnLst>
                              <p:par>
                                <p:cTn id="38" presetID="2" presetClass="entr" presetSubtype="4" fill="hold" nodeType="afterEffect">
                                  <p:stCondLst>
                                    <p:cond delay="0"/>
                                  </p:stCondLst>
                                  <p:childTnLst>
                                    <p:set>
                                      <p:cBhvr>
                                        <p:cTn id="39" dur="1" fill="hold">
                                          <p:stCondLst>
                                            <p:cond delay="0"/>
                                          </p:stCondLst>
                                        </p:cTn>
                                        <p:tgtEl>
                                          <p:spTgt spid="28676">
                                            <p:txEl>
                                              <p:pRg st="1" end="1"/>
                                            </p:txEl>
                                          </p:spTgt>
                                        </p:tgtEl>
                                        <p:attrNameLst>
                                          <p:attrName>style.visibility</p:attrName>
                                        </p:attrNameLst>
                                      </p:cBhvr>
                                      <p:to>
                                        <p:strVal val="visible"/>
                                      </p:to>
                                    </p:set>
                                    <p:anim calcmode="lin" valueType="num">
                                      <p:cBhvr additive="base">
                                        <p:cTn id="40" dur="500" fill="hold"/>
                                        <p:tgtEl>
                                          <p:spTgt spid="28676">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86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8676">
                                            <p:txEl>
                                              <p:pRg st="2" end="2"/>
                                            </p:txEl>
                                          </p:spTgt>
                                        </p:tgtEl>
                                        <p:attrNameLst>
                                          <p:attrName>style.visibility</p:attrName>
                                        </p:attrNameLst>
                                      </p:cBhvr>
                                      <p:to>
                                        <p:strVal val="visible"/>
                                      </p:to>
                                    </p:set>
                                    <p:anim calcmode="lin" valueType="num">
                                      <p:cBhvr additive="base">
                                        <p:cTn id="46" dur="500" fill="hold"/>
                                        <p:tgtEl>
                                          <p:spTgt spid="28676">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86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8676">
                                            <p:txEl>
                                              <p:pRg st="3" end="3"/>
                                            </p:txEl>
                                          </p:spTgt>
                                        </p:tgtEl>
                                        <p:attrNameLst>
                                          <p:attrName>style.visibility</p:attrName>
                                        </p:attrNameLst>
                                      </p:cBhvr>
                                      <p:to>
                                        <p:strVal val="visible"/>
                                      </p:to>
                                    </p:set>
                                    <p:anim calcmode="lin" valueType="num">
                                      <p:cBhvr additive="base">
                                        <p:cTn id="52" dur="500" fill="hold"/>
                                        <p:tgtEl>
                                          <p:spTgt spid="28676">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867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25A2921-24D7-31D4-B5AF-EE94D80FC7A7}"/>
              </a:ext>
            </a:extLst>
          </p:cNvPr>
          <p:cNvSpPr>
            <a:spLocks noGrp="1" noChangeArrowheads="1"/>
          </p:cNvSpPr>
          <p:nvPr>
            <p:ph type="title"/>
          </p:nvPr>
        </p:nvSpPr>
        <p:spPr>
          <a:xfrm>
            <a:off x="2894012" y="533400"/>
            <a:ext cx="7086600" cy="1295400"/>
          </a:xfrm>
        </p:spPr>
        <p:txBody>
          <a:bodyPr/>
          <a:lstStyle/>
          <a:p>
            <a:pPr eaLnBrk="1" hangingPunct="1"/>
            <a:r>
              <a:rPr lang="en-US" altLang="en-US" sz="6000">
                <a:latin typeface="Matura MT Script Capitals" panose="03020802060602070202" pitchFamily="66" charset="0"/>
              </a:rPr>
              <a:t>Rule ofFaith cont.-</a:t>
            </a:r>
          </a:p>
        </p:txBody>
      </p:sp>
      <p:sp>
        <p:nvSpPr>
          <p:cNvPr id="29699" name="Rectangle 3">
            <a:extLst>
              <a:ext uri="{FF2B5EF4-FFF2-40B4-BE49-F238E27FC236}">
                <a16:creationId xmlns:a16="http://schemas.microsoft.com/office/drawing/2014/main" id="{ED6E1C0B-1A24-753E-E5A7-867DF9639A5E}"/>
              </a:ext>
            </a:extLst>
          </p:cNvPr>
          <p:cNvSpPr>
            <a:spLocks noGrp="1" noChangeArrowheads="1"/>
          </p:cNvSpPr>
          <p:nvPr>
            <p:ph type="body" sz="half" idx="1"/>
          </p:nvPr>
        </p:nvSpPr>
        <p:spPr>
          <a:xfrm>
            <a:off x="1827212" y="2438400"/>
            <a:ext cx="3962400" cy="2895600"/>
          </a:xfrm>
          <a:solidFill>
            <a:schemeClr val="accent1"/>
          </a:solidFill>
          <a:ln w="57150">
            <a:solidFill>
              <a:srgbClr val="3805F3"/>
            </a:solidFill>
            <a:miter lim="800000"/>
            <a:headEnd/>
            <a:tailEnd/>
          </a:ln>
        </p:spPr>
        <p:txBody>
          <a:bodyPr/>
          <a:lstStyle/>
          <a:p>
            <a:pPr eaLnBrk="1" hangingPunct="1">
              <a:buFont typeface="Wingdings" panose="05000000000000000000" pitchFamily="2" charset="2"/>
              <a:buNone/>
            </a:pPr>
            <a:r>
              <a:rPr lang="en-US" altLang="en-US" b="1" dirty="0">
                <a:solidFill>
                  <a:srgbClr val="0000FF"/>
                </a:solidFill>
                <a:latin typeface="Lucida Bright" panose="02040602050505020304" pitchFamily="18" charset="0"/>
              </a:rPr>
              <a:t>ORTHODOXY</a:t>
            </a:r>
          </a:p>
          <a:p>
            <a:pPr eaLnBrk="1" hangingPunct="1">
              <a:lnSpc>
                <a:spcPct val="80000"/>
              </a:lnSpc>
              <a:buClr>
                <a:srgbClr val="002060"/>
              </a:buClr>
            </a:pPr>
            <a:r>
              <a:rPr lang="en-US" altLang="en-US" sz="2400" i="1" dirty="0">
                <a:latin typeface="Arial Rounded MT Bold" panose="020F0704030504030204" pitchFamily="34" charset="0"/>
              </a:rPr>
              <a:t>The Holy Spirit belongs to the Godhead.</a:t>
            </a:r>
          </a:p>
          <a:p>
            <a:pPr eaLnBrk="1" hangingPunct="1">
              <a:lnSpc>
                <a:spcPct val="80000"/>
              </a:lnSpc>
              <a:buClr>
                <a:srgbClr val="002060"/>
              </a:buClr>
            </a:pPr>
            <a:r>
              <a:rPr lang="en-US" altLang="en-US" sz="2400" i="1" dirty="0">
                <a:latin typeface="Arial Rounded MT Bold" panose="020F0704030504030204" pitchFamily="34" charset="0"/>
              </a:rPr>
              <a:t>The church is catholic (universal).</a:t>
            </a:r>
          </a:p>
          <a:p>
            <a:pPr eaLnBrk="1" hangingPunct="1">
              <a:lnSpc>
                <a:spcPct val="80000"/>
              </a:lnSpc>
              <a:buClr>
                <a:srgbClr val="002060"/>
              </a:buClr>
            </a:pPr>
            <a:r>
              <a:rPr lang="en-US" altLang="en-US" sz="2400" i="1" dirty="0">
                <a:latin typeface="Arial Rounded MT Bold" panose="020F0704030504030204" pitchFamily="34" charset="0"/>
              </a:rPr>
              <a:t>The bodies of believers will be resurrected.</a:t>
            </a:r>
          </a:p>
        </p:txBody>
      </p:sp>
      <p:sp>
        <p:nvSpPr>
          <p:cNvPr id="29700" name="Rectangle 4">
            <a:extLst>
              <a:ext uri="{FF2B5EF4-FFF2-40B4-BE49-F238E27FC236}">
                <a16:creationId xmlns:a16="http://schemas.microsoft.com/office/drawing/2014/main" id="{1F71DB8E-8D4B-4E9D-4D65-D1E899D1B6AC}"/>
              </a:ext>
            </a:extLst>
          </p:cNvPr>
          <p:cNvSpPr>
            <a:spLocks noGrp="1" noChangeArrowheads="1"/>
          </p:cNvSpPr>
          <p:nvPr>
            <p:ph type="body" sz="half" idx="2"/>
          </p:nvPr>
        </p:nvSpPr>
        <p:spPr>
          <a:xfrm>
            <a:off x="6094412" y="2327276"/>
            <a:ext cx="5486400" cy="4225925"/>
          </a:xfrm>
        </p:spPr>
        <p:txBody>
          <a:bodyPr/>
          <a:lstStyle/>
          <a:p>
            <a:pPr eaLnBrk="1" hangingPunct="1">
              <a:lnSpc>
                <a:spcPct val="80000"/>
              </a:lnSpc>
              <a:buFont typeface="Wingdings" panose="05000000000000000000" pitchFamily="2" charset="2"/>
              <a:buNone/>
            </a:pPr>
            <a:r>
              <a:rPr lang="en-US" altLang="en-US" b="1" dirty="0">
                <a:solidFill>
                  <a:srgbClr val="FF0000"/>
                </a:solidFill>
                <a:latin typeface="Lucida Bright" panose="02040602050505020304" pitchFamily="18" charset="0"/>
              </a:rPr>
              <a:t>HERESY</a:t>
            </a:r>
          </a:p>
          <a:p>
            <a:pPr eaLnBrk="1" hangingPunct="1">
              <a:lnSpc>
                <a:spcPct val="80000"/>
              </a:lnSpc>
            </a:pPr>
            <a:r>
              <a:rPr lang="en-US" altLang="en-US" sz="2800" i="1" dirty="0">
                <a:latin typeface="Arial Rounded MT Bold" panose="020F0704030504030204" pitchFamily="34" charset="0"/>
              </a:rPr>
              <a:t>Mani is the Paraclete (Manichaeism).</a:t>
            </a:r>
          </a:p>
          <a:p>
            <a:pPr eaLnBrk="1" hangingPunct="1">
              <a:lnSpc>
                <a:spcPct val="80000"/>
              </a:lnSpc>
            </a:pPr>
            <a:r>
              <a:rPr lang="en-US" altLang="en-US" sz="2800" i="1" dirty="0">
                <a:latin typeface="Arial Rounded MT Bold" panose="020F0704030504030204" pitchFamily="34" charset="0"/>
              </a:rPr>
              <a:t>Church schisms are to be tolerated (</a:t>
            </a:r>
            <a:r>
              <a:rPr lang="en-US" altLang="en-US" sz="2800" i="1" dirty="0" err="1">
                <a:latin typeface="Arial Rounded MT Bold" panose="020F0704030504030204" pitchFamily="34" charset="0"/>
              </a:rPr>
              <a:t>Novatianists</a:t>
            </a:r>
            <a:r>
              <a:rPr lang="en-US" altLang="en-US" sz="2800" i="1" dirty="0">
                <a:latin typeface="Arial Rounded MT Bold" panose="020F0704030504030204" pitchFamily="34" charset="0"/>
              </a:rPr>
              <a:t>).</a:t>
            </a:r>
          </a:p>
          <a:p>
            <a:pPr eaLnBrk="1" hangingPunct="1">
              <a:lnSpc>
                <a:spcPct val="80000"/>
              </a:lnSpc>
            </a:pPr>
            <a:r>
              <a:rPr lang="en-US" altLang="en-US" sz="2800" i="1" dirty="0">
                <a:latin typeface="Arial Rounded MT Bold" panose="020F0704030504030204" pitchFamily="34" charset="0"/>
              </a:rPr>
              <a:t>Matter is evil;  therefore, there can be no resurrection of the body (Gnosticism).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699">
                                            <p:bg/>
                                          </p:spTgt>
                                        </p:tgtEl>
                                        <p:attrNameLst>
                                          <p:attrName>style.visibility</p:attrName>
                                        </p:attrNameLst>
                                      </p:cBhvr>
                                      <p:to>
                                        <p:strVal val="visible"/>
                                      </p:to>
                                    </p:set>
                                    <p:anim calcmode="lin" valueType="num">
                                      <p:cBhvr>
                                        <p:cTn id="7" dur="500" fill="hold"/>
                                        <p:tgtEl>
                                          <p:spTgt spid="29699">
                                            <p:bg/>
                                          </p:spTgt>
                                        </p:tgtEl>
                                        <p:attrNameLst>
                                          <p:attrName>ppt_w</p:attrName>
                                        </p:attrNameLst>
                                      </p:cBhvr>
                                      <p:tavLst>
                                        <p:tav tm="0">
                                          <p:val>
                                            <p:fltVal val="0"/>
                                          </p:val>
                                        </p:tav>
                                        <p:tav tm="100000">
                                          <p:val>
                                            <p:strVal val="#ppt_w"/>
                                          </p:val>
                                        </p:tav>
                                      </p:tavLst>
                                    </p:anim>
                                    <p:anim calcmode="lin" valueType="num">
                                      <p:cBhvr>
                                        <p:cTn id="8" dur="500" fill="hold"/>
                                        <p:tgtEl>
                                          <p:spTgt spid="29699">
                                            <p:bg/>
                                          </p:spTgt>
                                        </p:tgtEl>
                                        <p:attrNameLst>
                                          <p:attrName>ppt_h</p:attrName>
                                        </p:attrNameLst>
                                      </p:cBhvr>
                                      <p:tavLst>
                                        <p:tav tm="0">
                                          <p:val>
                                            <p:fltVal val="0"/>
                                          </p:val>
                                        </p:tav>
                                        <p:tav tm="100000">
                                          <p:val>
                                            <p:strVal val="#ppt_h"/>
                                          </p:val>
                                        </p:tav>
                                      </p:tavLst>
                                    </p:anim>
                                    <p:animEffect transition="in" filter="fade">
                                      <p:cBhvr>
                                        <p:cTn id="9" dur="500"/>
                                        <p:tgtEl>
                                          <p:spTgt spid="29699">
                                            <p:bg/>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699">
                                            <p:txEl>
                                              <p:pRg st="0" end="0"/>
                                            </p:txEl>
                                          </p:spTgt>
                                        </p:tgtEl>
                                        <p:attrNameLst>
                                          <p:attrName>style.visibility</p:attrName>
                                        </p:attrNameLst>
                                      </p:cBhvr>
                                      <p:to>
                                        <p:strVal val="visible"/>
                                      </p:to>
                                    </p:set>
                                    <p:anim calcmode="lin" valueType="num">
                                      <p:cBhvr>
                                        <p:cTn id="13" dur="50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9699">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9699">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9699">
                                            <p:txEl>
                                              <p:pRg st="1" end="1"/>
                                            </p:txEl>
                                          </p:spTgt>
                                        </p:tgtEl>
                                        <p:attrNameLst>
                                          <p:attrName>style.visibility</p:attrName>
                                        </p:attrNameLst>
                                      </p:cBhvr>
                                      <p:to>
                                        <p:strVal val="visible"/>
                                      </p:to>
                                    </p:set>
                                    <p:anim calcmode="lin" valueType="num">
                                      <p:cBhvr>
                                        <p:cTn id="19" dur="50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9699">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29699">
                                            <p:txEl>
                                              <p:pRg st="1" end="1"/>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9699">
                                            <p:txEl>
                                              <p:pRg st="2" end="2"/>
                                            </p:txEl>
                                          </p:spTgt>
                                        </p:tgtEl>
                                        <p:attrNameLst>
                                          <p:attrName>style.visibility</p:attrName>
                                        </p:attrNameLst>
                                      </p:cBhvr>
                                      <p:to>
                                        <p:strVal val="visible"/>
                                      </p:to>
                                    </p:set>
                                    <p:anim calcmode="lin" valueType="num">
                                      <p:cBhvr>
                                        <p:cTn id="25" dur="500" fill="hold"/>
                                        <p:tgtEl>
                                          <p:spTgt spid="2969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9699">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9699">
                                            <p:txEl>
                                              <p:pRg st="2" end="2"/>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9699">
                                            <p:txEl>
                                              <p:pRg st="3" end="3"/>
                                            </p:txEl>
                                          </p:spTgt>
                                        </p:tgtEl>
                                        <p:attrNameLst>
                                          <p:attrName>style.visibility</p:attrName>
                                        </p:attrNameLst>
                                      </p:cBhvr>
                                      <p:to>
                                        <p:strVal val="visible"/>
                                      </p:to>
                                    </p:set>
                                    <p:anim calcmode="lin" valueType="num">
                                      <p:cBhvr>
                                        <p:cTn id="31" dur="500" fill="hold"/>
                                        <p:tgtEl>
                                          <p:spTgt spid="2969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9699">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2969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9700">
                                            <p:txEl>
                                              <p:pRg st="0" end="0"/>
                                            </p:txEl>
                                          </p:spTgt>
                                        </p:tgtEl>
                                        <p:attrNameLst>
                                          <p:attrName>style.visibility</p:attrName>
                                        </p:attrNameLst>
                                      </p:cBhvr>
                                      <p:to>
                                        <p:strVal val="visible"/>
                                      </p:to>
                                    </p:set>
                                    <p:anim calcmode="lin" valueType="num">
                                      <p:cBhvr>
                                        <p:cTn id="38" dur="500" fill="hold"/>
                                        <p:tgtEl>
                                          <p:spTgt spid="29700">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9700">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9700">
                                            <p:txEl>
                                              <p:pRg st="0" end="0"/>
                                            </p:txEl>
                                          </p:spTgt>
                                        </p:tgtEl>
                                      </p:cBhvr>
                                    </p:animEffect>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29700">
                                            <p:txEl>
                                              <p:pRg st="1" end="1"/>
                                            </p:txEl>
                                          </p:spTgt>
                                        </p:tgtEl>
                                        <p:attrNameLst>
                                          <p:attrName>style.visibility</p:attrName>
                                        </p:attrNameLst>
                                      </p:cBhvr>
                                      <p:to>
                                        <p:strVal val="visible"/>
                                      </p:to>
                                    </p:set>
                                    <p:anim calcmode="lin" valueType="num">
                                      <p:cBhvr additive="base">
                                        <p:cTn id="44" dur="500" fill="hold"/>
                                        <p:tgtEl>
                                          <p:spTgt spid="29700">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97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9700">
                                            <p:txEl>
                                              <p:pRg st="2" end="2"/>
                                            </p:txEl>
                                          </p:spTgt>
                                        </p:tgtEl>
                                        <p:attrNameLst>
                                          <p:attrName>style.visibility</p:attrName>
                                        </p:attrNameLst>
                                      </p:cBhvr>
                                      <p:to>
                                        <p:strVal val="visible"/>
                                      </p:to>
                                    </p:set>
                                    <p:anim calcmode="lin" valueType="num">
                                      <p:cBhvr additive="base">
                                        <p:cTn id="50" dur="500" fill="hold"/>
                                        <p:tgtEl>
                                          <p:spTgt spid="29700">
                                            <p:txEl>
                                              <p:pRg st="2" end="2"/>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7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9700">
                                            <p:txEl>
                                              <p:pRg st="3" end="3"/>
                                            </p:txEl>
                                          </p:spTgt>
                                        </p:tgtEl>
                                        <p:attrNameLst>
                                          <p:attrName>style.visibility</p:attrName>
                                        </p:attrNameLst>
                                      </p:cBhvr>
                                      <p:to>
                                        <p:strVal val="visible"/>
                                      </p:to>
                                    </p:set>
                                    <p:anim calcmode="lin" valueType="num">
                                      <p:cBhvr additive="base">
                                        <p:cTn id="56" dur="500" fill="hold"/>
                                        <p:tgtEl>
                                          <p:spTgt spid="29700">
                                            <p:txEl>
                                              <p:pRg st="3" end="3"/>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97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71F259-0AE0-A54E-207B-59FD67066476}"/>
              </a:ext>
            </a:extLst>
          </p:cNvPr>
          <p:cNvSpPr>
            <a:spLocks noGrp="1"/>
          </p:cNvSpPr>
          <p:nvPr>
            <p:ph type="sldNum" sz="quarter" idx="12"/>
          </p:nvPr>
        </p:nvSpPr>
        <p:spPr>
          <a:xfrm>
            <a:off x="11504612" y="6248400"/>
            <a:ext cx="609600" cy="454152"/>
          </a:xfrm>
        </p:spPr>
        <p:txBody>
          <a:bodyPr/>
          <a:lstStyle/>
          <a:p>
            <a:fld id="{DF28FB93-0A08-4E7D-8E63-9EFA29F1E093}" type="slidenum">
              <a:rPr lang="en-US" smtClean="0"/>
              <a:pPr/>
              <a:t>14</a:t>
            </a:fld>
            <a:endParaRPr lang="en-US" dirty="0"/>
          </a:p>
        </p:txBody>
      </p:sp>
      <p:sp>
        <p:nvSpPr>
          <p:cNvPr id="4" name="Content Placeholder 3">
            <a:extLst>
              <a:ext uri="{FF2B5EF4-FFF2-40B4-BE49-F238E27FC236}">
                <a16:creationId xmlns:a16="http://schemas.microsoft.com/office/drawing/2014/main" id="{D187F419-0AE9-B798-AC58-E4E284662223}"/>
              </a:ext>
            </a:extLst>
          </p:cNvPr>
          <p:cNvSpPr>
            <a:spLocks noGrp="1"/>
          </p:cNvSpPr>
          <p:nvPr>
            <p:ph sz="quarter" idx="14"/>
          </p:nvPr>
        </p:nvSpPr>
        <p:spPr>
          <a:xfrm>
            <a:off x="608012" y="1676400"/>
            <a:ext cx="10591800" cy="4724400"/>
          </a:xfrm>
        </p:spPr>
        <p:txBody>
          <a:bodyPr>
            <a:normAutofit/>
          </a:bodyPr>
          <a:lstStyle/>
          <a:p>
            <a:pPr marL="0" indent="0">
              <a:buNone/>
            </a:pPr>
            <a:r>
              <a:rPr lang="en-US" sz="3200" dirty="0">
                <a:solidFill>
                  <a:srgbClr val="C00000"/>
                </a:solidFill>
                <a:effectLst>
                  <a:outerShdw blurRad="38100" dist="38100" dir="2700000" algn="tl">
                    <a:srgbClr val="000000">
                      <a:alpha val="43137"/>
                    </a:srgbClr>
                  </a:outerShdw>
                </a:effectLst>
                <a:latin typeface="Franklin Gothic Demi" panose="020B0703020102020204" pitchFamily="34" charset="0"/>
              </a:rPr>
              <a:t>Most of the various words and phrases in the Apostles’ Creed are simply drawn directly from the New Testament. Three phrases, however, are theological summaries of New Testament ideas. They are:</a:t>
            </a:r>
          </a:p>
          <a:p>
            <a:r>
              <a:rPr lang="en-US" sz="2800" i="1" dirty="0">
                <a:latin typeface="Franklin Gothic Book" panose="020B0503020102020204" pitchFamily="34" charset="0"/>
              </a:rPr>
              <a:t>“he descended into hell…”</a:t>
            </a:r>
          </a:p>
          <a:p>
            <a:r>
              <a:rPr lang="en-US" sz="2800" i="1" dirty="0">
                <a:latin typeface="Franklin Gothic Book" panose="020B0503020102020204" pitchFamily="34" charset="0"/>
              </a:rPr>
              <a:t>“the holy catholic church…”</a:t>
            </a:r>
          </a:p>
          <a:p>
            <a:r>
              <a:rPr lang="en-US" sz="2800" i="1" dirty="0">
                <a:latin typeface="Franklin Gothic Book" panose="020B0503020102020204" pitchFamily="34" charset="0"/>
              </a:rPr>
              <a:t>“the communion of saints…”</a:t>
            </a:r>
          </a:p>
          <a:p>
            <a:endParaRPr lang="en-US" sz="2400" i="1" dirty="0">
              <a:latin typeface="Franklin Gothic Book" panose="020B0503020102020204" pitchFamily="34" charset="0"/>
            </a:endParaRPr>
          </a:p>
        </p:txBody>
      </p:sp>
      <p:sp>
        <p:nvSpPr>
          <p:cNvPr id="5" name="Title 4">
            <a:extLst>
              <a:ext uri="{FF2B5EF4-FFF2-40B4-BE49-F238E27FC236}">
                <a16:creationId xmlns:a16="http://schemas.microsoft.com/office/drawing/2014/main" id="{AFCF3041-5F9C-41A3-1445-1321D7F9E7FC}"/>
              </a:ext>
            </a:extLst>
          </p:cNvPr>
          <p:cNvSpPr>
            <a:spLocks noGrp="1"/>
          </p:cNvSpPr>
          <p:nvPr>
            <p:ph type="title"/>
          </p:nvPr>
        </p:nvSpPr>
        <p:spPr/>
        <p:txBody>
          <a:bodyPr/>
          <a:lstStyle/>
          <a:p>
            <a:r>
              <a:rPr lang="en-US" dirty="0"/>
              <a:t>The phrases in the creed</a:t>
            </a:r>
          </a:p>
        </p:txBody>
      </p:sp>
    </p:spTree>
    <p:extLst>
      <p:ext uri="{BB962C8B-B14F-4D97-AF65-F5344CB8AC3E}">
        <p14:creationId xmlns:p14="http://schemas.microsoft.com/office/powerpoint/2010/main" val="40739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88E52-5707-BF46-7F3E-4AFBAC2BF34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FE1E6D-4BE0-87DA-B222-875D458D0F21}"/>
              </a:ext>
            </a:extLst>
          </p:cNvPr>
          <p:cNvSpPr>
            <a:spLocks noGrp="1"/>
          </p:cNvSpPr>
          <p:nvPr>
            <p:ph idx="1"/>
          </p:nvPr>
        </p:nvSpPr>
        <p:spPr>
          <a:xfrm>
            <a:off x="684212" y="304801"/>
            <a:ext cx="10820400" cy="6324600"/>
          </a:xfrm>
        </p:spPr>
        <p:txBody>
          <a:bodyPr>
            <a:normAutofit/>
          </a:bodyPr>
          <a:lstStyle/>
          <a:p>
            <a:pPr marL="36889" indent="0">
              <a:buNone/>
            </a:pPr>
            <a:r>
              <a:rPr lang="en-US" sz="3000" i="1" dirty="0">
                <a:latin typeface="Adobe Gothic Std B" panose="020B0800000000000000" pitchFamily="34" charset="-128"/>
                <a:ea typeface="Adobe Gothic Std B" panose="020B0800000000000000" pitchFamily="34" charset="-128"/>
              </a:rPr>
              <a:t>	…the Son of Man will be three days and nights in the heart of the earth.  </a:t>
            </a:r>
            <a:r>
              <a:rPr lang="en-US" sz="2000" dirty="0">
                <a:latin typeface="Adobe Gothic Std B" panose="020B0800000000000000" pitchFamily="34" charset="-128"/>
                <a:ea typeface="Adobe Gothic Std B" panose="020B0800000000000000" pitchFamily="34" charset="-128"/>
              </a:rPr>
              <a:t>(Matthew 12:40)</a:t>
            </a:r>
          </a:p>
          <a:p>
            <a:pPr marL="36889" indent="0">
              <a:buNone/>
            </a:pPr>
            <a:r>
              <a:rPr lang="en-US" sz="3000" i="1" dirty="0">
                <a:latin typeface="Adobe Gothic Std B" panose="020B0800000000000000" pitchFamily="34" charset="-128"/>
                <a:ea typeface="Adobe Gothic Std B" panose="020B0800000000000000" pitchFamily="34" charset="-128"/>
              </a:rPr>
              <a:t>	He was put to death in the body but made alive by the Spirit, through whom also he went and preached to the spirits in prison…  </a:t>
            </a:r>
            <a:r>
              <a:rPr lang="en-US" sz="2000" dirty="0">
                <a:latin typeface="Adobe Gothic Std B" panose="020B0800000000000000" pitchFamily="34" charset="-128"/>
                <a:ea typeface="Adobe Gothic Std B" panose="020B0800000000000000" pitchFamily="34" charset="-128"/>
              </a:rPr>
              <a:t>(1 Peter  3:18-19)</a:t>
            </a:r>
            <a:endParaRPr lang="en-US" sz="2000" i="1" dirty="0">
              <a:latin typeface="Adobe Gothic Std B" panose="020B0800000000000000" pitchFamily="34" charset="-128"/>
              <a:ea typeface="Adobe Gothic Std B" panose="020B0800000000000000" pitchFamily="34" charset="-128"/>
            </a:endParaRPr>
          </a:p>
          <a:p>
            <a:pPr marL="36889" indent="0">
              <a:buNone/>
            </a:pPr>
            <a:r>
              <a:rPr lang="en-US" sz="2800" i="1" dirty="0">
                <a:latin typeface="Adobe Gothic Std B" panose="020B0800000000000000" pitchFamily="34" charset="-128"/>
                <a:ea typeface="Adobe Gothic Std B" panose="020B0800000000000000" pitchFamily="34" charset="-128"/>
              </a:rPr>
              <a:t>	For this is the reason the gospel was preached even to those who are now dead…  </a:t>
            </a:r>
            <a:r>
              <a:rPr lang="en-US" sz="2000" dirty="0">
                <a:latin typeface="Adobe Gothic Std B" panose="020B0800000000000000" pitchFamily="34" charset="-128"/>
                <a:ea typeface="Adobe Gothic Std B" panose="020B0800000000000000" pitchFamily="34" charset="-128"/>
              </a:rPr>
              <a:t>(1 Peter 4:6a)</a:t>
            </a:r>
          </a:p>
          <a:p>
            <a:pPr marL="36889" indent="0">
              <a:buNone/>
            </a:pPr>
            <a:r>
              <a:rPr lang="en-US" sz="2800" dirty="0">
                <a:latin typeface="Adobe Gothic Std B" panose="020B0800000000000000" pitchFamily="34" charset="-128"/>
                <a:ea typeface="Adobe Gothic Std B" panose="020B0800000000000000" pitchFamily="34" charset="-128"/>
              </a:rPr>
              <a:t>	</a:t>
            </a:r>
            <a:r>
              <a:rPr lang="en-US" sz="2800" i="1" dirty="0">
                <a:latin typeface="Adobe Gothic Std B" panose="020B0800000000000000" pitchFamily="34" charset="-128"/>
                <a:ea typeface="Adobe Gothic Std B" panose="020B0800000000000000" pitchFamily="34" charset="-128"/>
              </a:rPr>
              <a:t>The patriarch David died and was buried…  But he was a prophet…  Seeing what was ahead, he spoke of the resurrection of Christ, that he was not abandoned to hades (hell), nor did his body see decay.  </a:t>
            </a:r>
            <a:r>
              <a:rPr lang="en-US" sz="2000" dirty="0">
                <a:latin typeface="Adobe Gothic Std B" panose="020B0800000000000000" pitchFamily="34" charset="-128"/>
                <a:ea typeface="Adobe Gothic Std B" panose="020B0800000000000000" pitchFamily="34" charset="-128"/>
              </a:rPr>
              <a:t>(Acts 2:29-31)</a:t>
            </a:r>
          </a:p>
        </p:txBody>
      </p:sp>
    </p:spTree>
    <p:extLst>
      <p:ext uri="{BB962C8B-B14F-4D97-AF65-F5344CB8AC3E}">
        <p14:creationId xmlns:p14="http://schemas.microsoft.com/office/powerpoint/2010/main" val="4764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6E83FFE-4229-4EAB-D738-75737A304633}"/>
              </a:ext>
            </a:extLst>
          </p:cNvPr>
          <p:cNvSpPr>
            <a:spLocks noGrp="1" noChangeArrowheads="1"/>
          </p:cNvSpPr>
          <p:nvPr>
            <p:ph type="title"/>
          </p:nvPr>
        </p:nvSpPr>
        <p:spPr/>
        <p:txBody>
          <a:bodyPr/>
          <a:lstStyle/>
          <a:p>
            <a:pPr eaLnBrk="1" hangingPunct="1"/>
            <a:r>
              <a:rPr lang="en-US" altLang="en-US" dirty="0"/>
              <a:t>“…he descended into hell…”</a:t>
            </a:r>
          </a:p>
        </p:txBody>
      </p:sp>
      <p:sp>
        <p:nvSpPr>
          <p:cNvPr id="51203" name="Rectangle 3">
            <a:extLst>
              <a:ext uri="{FF2B5EF4-FFF2-40B4-BE49-F238E27FC236}">
                <a16:creationId xmlns:a16="http://schemas.microsoft.com/office/drawing/2014/main" id="{38990513-0826-E3EC-3A79-B83F7CE82A0C}"/>
              </a:ext>
            </a:extLst>
          </p:cNvPr>
          <p:cNvSpPr>
            <a:spLocks noGrp="1" noChangeArrowheads="1"/>
          </p:cNvSpPr>
          <p:nvPr>
            <p:ph type="body" idx="1"/>
          </p:nvPr>
        </p:nvSpPr>
        <p:spPr>
          <a:xfrm>
            <a:off x="1674812" y="1905000"/>
            <a:ext cx="9906000" cy="3163886"/>
          </a:xfrm>
        </p:spPr>
        <p:txBody>
          <a:bodyPr/>
          <a:lstStyle/>
          <a:p>
            <a:pPr eaLnBrk="1" hangingPunct="1">
              <a:buFont typeface="Wingdings" panose="05000000000000000000" pitchFamily="2" charset="2"/>
              <a:buNone/>
            </a:pPr>
            <a:r>
              <a:rPr lang="en-US" altLang="en-US" sz="2800" b="1" dirty="0">
                <a:solidFill>
                  <a:srgbClr val="6C8A36"/>
                </a:solidFill>
              </a:rPr>
              <a:t>This phrase is based upon several passages that seem to describe the interval between Jesus’ death and resurrection.</a:t>
            </a:r>
          </a:p>
          <a:p>
            <a:pPr eaLnBrk="1" hangingPunct="1"/>
            <a:r>
              <a:rPr lang="en-US" altLang="en-US" sz="2400" i="1" dirty="0">
                <a:latin typeface="Arial Narrow" panose="020B0606020202030204" pitchFamily="34" charset="0"/>
              </a:rPr>
              <a:t>Christ “preached to the dead” (1 Pe. 3:19; 4:6).</a:t>
            </a:r>
          </a:p>
          <a:p>
            <a:pPr eaLnBrk="1" hangingPunct="1"/>
            <a:r>
              <a:rPr lang="en-US" altLang="en-US" sz="2400" i="1" dirty="0">
                <a:latin typeface="Arial Narrow" panose="020B0606020202030204" pitchFamily="34" charset="0"/>
              </a:rPr>
              <a:t>He descended to the “nether regions of the earth” (Ep. 4:9; Mt. 12:40).</a:t>
            </a:r>
          </a:p>
          <a:p>
            <a:pPr eaLnBrk="1" hangingPunct="1"/>
            <a:r>
              <a:rPr lang="en-US" altLang="en-US" sz="2400" i="1" dirty="0">
                <a:latin typeface="Arial Narrow" panose="020B0606020202030204" pitchFamily="34" charset="0"/>
              </a:rPr>
              <a:t>He was not “abandoned to hell” (Ac. 2:25ff.)</a:t>
            </a:r>
          </a:p>
          <a:p>
            <a:pPr eaLnBrk="1" hangingPunct="1"/>
            <a:r>
              <a:rPr lang="en-US" altLang="en-US" sz="2400" i="1" dirty="0">
                <a:latin typeface="Arial Narrow" panose="020B0606020202030204" pitchFamily="34" charset="0"/>
              </a:rPr>
              <a:t>He was in “the Abyss” prior to resurrection (Ro. 10:6-7).</a:t>
            </a:r>
          </a:p>
        </p:txBody>
      </p:sp>
      <p:sp>
        <p:nvSpPr>
          <p:cNvPr id="2" name="TextBox 1">
            <a:extLst>
              <a:ext uri="{FF2B5EF4-FFF2-40B4-BE49-F238E27FC236}">
                <a16:creationId xmlns:a16="http://schemas.microsoft.com/office/drawing/2014/main" id="{89E99BF7-1EAF-AD11-37D5-2834B939AF7F}"/>
              </a:ext>
            </a:extLst>
          </p:cNvPr>
          <p:cNvSpPr txBox="1"/>
          <p:nvPr/>
        </p:nvSpPr>
        <p:spPr>
          <a:xfrm>
            <a:off x="531813" y="5181601"/>
            <a:ext cx="11201400" cy="1569660"/>
          </a:xfrm>
          <a:prstGeom prst="rect">
            <a:avLst/>
          </a:prstGeom>
          <a:solidFill>
            <a:schemeClr val="accent6">
              <a:lumMod val="40000"/>
              <a:lumOff val="60000"/>
            </a:schemeClr>
          </a:solidFill>
        </p:spPr>
        <p:txBody>
          <a:bodyPr wrap="square" rtlCol="0">
            <a:spAutoFit/>
          </a:bodyPr>
          <a:lstStyle/>
          <a:p>
            <a:pPr marL="342900" marR="0" lvl="0" indent="-342900" algn="l" defTabSz="914400" rtl="0" eaLnBrk="1" fontAlgn="base" latinLnBrk="0" hangingPunct="1">
              <a:lnSpc>
                <a:spcPct val="100000"/>
              </a:lnSpc>
              <a:spcBef>
                <a:spcPct val="20000"/>
              </a:spcBef>
              <a:spcAft>
                <a:spcPct val="0"/>
              </a:spcAft>
              <a:buClr>
                <a:srgbClr val="B8AD48"/>
              </a:buClr>
              <a:buSzPct val="60000"/>
              <a:buFont typeface="Wingdings" panose="05000000000000000000" pitchFamily="2" charset="2"/>
              <a:buNone/>
              <a:tabLst/>
              <a:defRPr/>
            </a:pPr>
            <a:r>
              <a:rPr kumimoji="0" lang="en-US" altLang="en-US" sz="2400" b="0" i="0" u="none" strike="noStrike" kern="1200" cap="none" spc="0" normalizeH="0" baseline="0" noProof="0" dirty="0">
                <a:ln>
                  <a:noFill/>
                </a:ln>
                <a:solidFill>
                  <a:srgbClr val="6C8A36"/>
                </a:solidFill>
                <a:uLnTx/>
                <a:uFillTx/>
                <a:latin typeface="Eras Demi ITC" panose="020B0805030504020804" pitchFamily="34" charset="0"/>
                <a:cs typeface="Arial"/>
              </a:rPr>
              <a:t>The ante-Nicene fathers took these passages to mean that Christ descended into Hades, either to proclaim the gospel or to announce his victory over Satan and death. At the very least, the phrase “he descended into hell” means that Christ’s death was real.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500" fill="hold"/>
                                        <p:tgtEl>
                                          <p:spTgt spid="51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0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120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1203">
                                            <p:txEl>
                                              <p:pRg st="1" end="1"/>
                                            </p:txEl>
                                          </p:spTgt>
                                        </p:tgtEl>
                                        <p:attrNameLst>
                                          <p:attrName>style.visibility</p:attrName>
                                        </p:attrNameLst>
                                      </p:cBhvr>
                                      <p:to>
                                        <p:strVal val="visible"/>
                                      </p:to>
                                    </p:set>
                                    <p:anim calcmode="lin" valueType="num">
                                      <p:cBhvr additive="base">
                                        <p:cTn id="14"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1203">
                                            <p:txEl>
                                              <p:pRg st="2" end="2"/>
                                            </p:txEl>
                                          </p:spTgt>
                                        </p:tgtEl>
                                        <p:attrNameLst>
                                          <p:attrName>style.visibility</p:attrName>
                                        </p:attrNameLst>
                                      </p:cBhvr>
                                      <p:to>
                                        <p:strVal val="visible"/>
                                      </p:to>
                                    </p:set>
                                    <p:anim calcmode="lin" valueType="num">
                                      <p:cBhvr additive="base">
                                        <p:cTn id="20"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1203">
                                            <p:txEl>
                                              <p:pRg st="3" end="3"/>
                                            </p:txEl>
                                          </p:spTgt>
                                        </p:tgtEl>
                                        <p:attrNameLst>
                                          <p:attrName>style.visibility</p:attrName>
                                        </p:attrNameLst>
                                      </p:cBhvr>
                                      <p:to>
                                        <p:strVal val="visible"/>
                                      </p:to>
                                    </p:set>
                                    <p:anim calcmode="lin" valueType="num">
                                      <p:cBhvr additive="base">
                                        <p:cTn id="26" dur="5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12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1203">
                                            <p:txEl>
                                              <p:pRg st="4" end="4"/>
                                            </p:txEl>
                                          </p:spTgt>
                                        </p:tgtEl>
                                        <p:attrNameLst>
                                          <p:attrName>style.visibility</p:attrName>
                                        </p:attrNameLst>
                                      </p:cBhvr>
                                      <p:to>
                                        <p:strVal val="visible"/>
                                      </p:to>
                                    </p:set>
                                    <p:anim calcmode="lin" valueType="num">
                                      <p:cBhvr additive="base">
                                        <p:cTn id="32" dur="5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1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randombar(vertic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246A2C-415C-4792-BDC8-7BC4555A6AB7}"/>
              </a:ext>
            </a:extLst>
          </p:cNvPr>
          <p:cNvSpPr>
            <a:spLocks noGrp="1"/>
          </p:cNvSpPr>
          <p:nvPr>
            <p:ph type="title"/>
          </p:nvPr>
        </p:nvSpPr>
        <p:spPr>
          <a:xfrm>
            <a:off x="175812" y="140386"/>
            <a:ext cx="11798036" cy="635178"/>
          </a:xfrm>
        </p:spPr>
        <p:txBody>
          <a:bodyPr/>
          <a:lstStyle/>
          <a:p>
            <a:pPr algn="ctr"/>
            <a:r>
              <a:rPr lang="en-US" dirty="0">
                <a:solidFill>
                  <a:srgbClr val="680808"/>
                </a:solidFill>
                <a:latin typeface="Arial Black" panose="020B0A04020102020204" pitchFamily="34" charset="0"/>
              </a:rPr>
              <a:t>FOUR VIEWS OF CHRIST’S DESCENT INTO HELL</a:t>
            </a:r>
          </a:p>
        </p:txBody>
      </p:sp>
      <p:sp>
        <p:nvSpPr>
          <p:cNvPr id="5" name="Content Placeholder 4">
            <a:extLst>
              <a:ext uri="{FF2B5EF4-FFF2-40B4-BE49-F238E27FC236}">
                <a16:creationId xmlns:a16="http://schemas.microsoft.com/office/drawing/2014/main" id="{EAEFA479-2F5A-42D1-9233-441448F66B15}"/>
              </a:ext>
            </a:extLst>
          </p:cNvPr>
          <p:cNvSpPr>
            <a:spLocks noGrp="1"/>
          </p:cNvSpPr>
          <p:nvPr>
            <p:ph sz="half" idx="1"/>
          </p:nvPr>
        </p:nvSpPr>
        <p:spPr>
          <a:xfrm>
            <a:off x="3174129" y="797856"/>
            <a:ext cx="2785356" cy="5918611"/>
          </a:xfrm>
          <a:solidFill>
            <a:schemeClr val="tx2">
              <a:lumMod val="25000"/>
            </a:schemeClr>
          </a:solidFill>
        </p:spPr>
        <p:txBody>
          <a:bodyPr>
            <a:normAutofit lnSpcReduction="10000"/>
          </a:bodyPr>
          <a:lstStyle/>
          <a:p>
            <a:pPr marL="0" indent="0" algn="ctr">
              <a:buNone/>
            </a:pPr>
            <a:r>
              <a:rPr lang="en-US" sz="2799" dirty="0">
                <a:solidFill>
                  <a:srgbClr val="FFFF66"/>
                </a:solidFill>
                <a:latin typeface="Bernard MT Condensed" panose="02050806060905020404" pitchFamily="18" charset="0"/>
              </a:rPr>
              <a:t>PROCLAIMING THE GOSPEL</a:t>
            </a:r>
          </a:p>
          <a:p>
            <a:pPr marL="0" indent="0">
              <a:buNone/>
            </a:pPr>
            <a:r>
              <a:rPr lang="en-US" sz="2399" i="1" dirty="0">
                <a:latin typeface="Arial Narrow" panose="020B0606020202030204" pitchFamily="34" charset="0"/>
              </a:rPr>
              <a:t>Here, Christ preached the gospel in Hades, either to deceased Israelites or to pagans who had been deprived of hearing it before Christ’s incarnation (Justin Martyr, Irenaeus, Tertullian).</a:t>
            </a:r>
          </a:p>
        </p:txBody>
      </p:sp>
      <p:sp>
        <p:nvSpPr>
          <p:cNvPr id="6" name="Content Placeholder 5">
            <a:extLst>
              <a:ext uri="{FF2B5EF4-FFF2-40B4-BE49-F238E27FC236}">
                <a16:creationId xmlns:a16="http://schemas.microsoft.com/office/drawing/2014/main" id="{646F9A8B-24CD-4868-990F-2668CBC70ECB}"/>
              </a:ext>
            </a:extLst>
          </p:cNvPr>
          <p:cNvSpPr>
            <a:spLocks noGrp="1"/>
          </p:cNvSpPr>
          <p:nvPr>
            <p:ph sz="half" idx="2"/>
          </p:nvPr>
        </p:nvSpPr>
        <p:spPr>
          <a:xfrm>
            <a:off x="175812" y="775565"/>
            <a:ext cx="2785356" cy="5918611"/>
          </a:xfrm>
          <a:solidFill>
            <a:schemeClr val="bg2">
              <a:lumMod val="90000"/>
              <a:lumOff val="10000"/>
            </a:schemeClr>
          </a:solidFill>
        </p:spPr>
        <p:txBody>
          <a:bodyPr>
            <a:normAutofit lnSpcReduction="10000"/>
          </a:bodyPr>
          <a:lstStyle/>
          <a:p>
            <a:pPr marL="0" indent="0" algn="ctr">
              <a:buNone/>
            </a:pPr>
            <a:r>
              <a:rPr lang="en-US" sz="2799" dirty="0">
                <a:solidFill>
                  <a:srgbClr val="FFFF66"/>
                </a:solidFill>
                <a:latin typeface="Bernard MT Condensed" panose="02050806060905020404" pitchFamily="18" charset="0"/>
              </a:rPr>
              <a:t>ANNOUNCING VICTORY</a:t>
            </a:r>
          </a:p>
          <a:p>
            <a:pPr marL="0" indent="0">
              <a:buNone/>
            </a:pPr>
            <a:r>
              <a:rPr lang="en-US" sz="2399" i="1" dirty="0">
                <a:latin typeface="Arial Narrow" panose="020B0606020202030204" pitchFamily="34" charset="0"/>
              </a:rPr>
              <a:t>Here, Christ announced his triumph, either to the rebels from the time of Noah, or else to the Old Testament faithful, raising them to life in heaven (Ignatius). This came to be referred to as “the harrowing of hell.”</a:t>
            </a:r>
            <a:endParaRPr lang="en-US" sz="2599" i="1" dirty="0">
              <a:latin typeface="Arial Narrow" panose="020B0606020202030204" pitchFamily="34" charset="0"/>
            </a:endParaRPr>
          </a:p>
        </p:txBody>
      </p:sp>
      <p:sp>
        <p:nvSpPr>
          <p:cNvPr id="7" name="Content Placeholder 4">
            <a:extLst>
              <a:ext uri="{FF2B5EF4-FFF2-40B4-BE49-F238E27FC236}">
                <a16:creationId xmlns:a16="http://schemas.microsoft.com/office/drawing/2014/main" id="{56E26999-EB0C-4E99-A95C-730FBEC3A215}"/>
              </a:ext>
            </a:extLst>
          </p:cNvPr>
          <p:cNvSpPr txBox="1">
            <a:spLocks/>
          </p:cNvSpPr>
          <p:nvPr/>
        </p:nvSpPr>
        <p:spPr>
          <a:xfrm>
            <a:off x="9188491" y="799003"/>
            <a:ext cx="2785356" cy="5918611"/>
          </a:xfrm>
          <a:prstGeom prst="rect">
            <a:avLst/>
          </a:prstGeom>
          <a:solidFill>
            <a:schemeClr val="accent6">
              <a:lumMod val="50000"/>
            </a:schemeClr>
          </a:solidFill>
        </p:spPr>
        <p:txBody>
          <a:bodyPr vert="horz" lIns="91416" tIns="45708" rIns="91416" bIns="45708" rtlCol="0">
            <a:normAutofit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lgn="ctr" defTabSz="914126">
              <a:buClr>
                <a:srgbClr val="8EC0C1"/>
              </a:buClr>
              <a:buNone/>
            </a:pPr>
            <a:r>
              <a:rPr lang="en-US" sz="2799" dirty="0">
                <a:solidFill>
                  <a:srgbClr val="FFFF66"/>
                </a:solidFill>
                <a:latin typeface="Bernard MT Condensed" panose="02050806060905020404" pitchFamily="18" charset="0"/>
              </a:rPr>
              <a:t>A GENUINE DEATH</a:t>
            </a:r>
          </a:p>
          <a:p>
            <a:pPr marL="0" indent="0" defTabSz="914126">
              <a:buClr>
                <a:srgbClr val="8EC0C1"/>
              </a:buClr>
              <a:buNone/>
            </a:pPr>
            <a:r>
              <a:rPr lang="en-US" sz="2399" i="1" dirty="0">
                <a:solidFill>
                  <a:prstClr val="white"/>
                </a:solidFill>
                <a:latin typeface="Arial Narrow" panose="020B0606020202030204" pitchFamily="34" charset="0"/>
              </a:rPr>
              <a:t>Other interpreters regard this passage in more general terms to stress that Christ truly died, a contradiction to the Docetic view that Christ only seemed to die.</a:t>
            </a:r>
          </a:p>
          <a:p>
            <a:pPr marL="0" indent="0" defTabSz="914126">
              <a:buClr>
                <a:srgbClr val="8EC0C1"/>
              </a:buClr>
              <a:buNone/>
            </a:pPr>
            <a:r>
              <a:rPr lang="en-US" sz="2399" i="1" dirty="0">
                <a:solidFill>
                  <a:prstClr val="white"/>
                </a:solidFill>
                <a:latin typeface="Arial Narrow" panose="020B0606020202030204" pitchFamily="34" charset="0"/>
              </a:rPr>
              <a:t>Some versions of the Creed simply say Christ “descended to the dead.”</a:t>
            </a:r>
          </a:p>
        </p:txBody>
      </p:sp>
      <p:sp>
        <p:nvSpPr>
          <p:cNvPr id="8" name="Content Placeholder 4">
            <a:extLst>
              <a:ext uri="{FF2B5EF4-FFF2-40B4-BE49-F238E27FC236}">
                <a16:creationId xmlns:a16="http://schemas.microsoft.com/office/drawing/2014/main" id="{06618277-213D-4A5A-B5D8-5DB7FE208FC1}"/>
              </a:ext>
            </a:extLst>
          </p:cNvPr>
          <p:cNvSpPr txBox="1">
            <a:spLocks/>
          </p:cNvSpPr>
          <p:nvPr/>
        </p:nvSpPr>
        <p:spPr>
          <a:xfrm>
            <a:off x="6188172" y="797856"/>
            <a:ext cx="2785356" cy="5918611"/>
          </a:xfrm>
          <a:prstGeom prst="rect">
            <a:avLst/>
          </a:prstGeom>
          <a:solidFill>
            <a:schemeClr val="accent3">
              <a:lumMod val="50000"/>
            </a:schemeClr>
          </a:solidFill>
        </p:spPr>
        <p:txBody>
          <a:bodyPr vert="horz" lIns="91416" tIns="45708" rIns="91416" bIns="45708" rtlCol="0">
            <a:normAutofit lnSpcReduction="1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lgn="ctr" defTabSz="914126">
              <a:buClr>
                <a:srgbClr val="8EC0C1"/>
              </a:buClr>
              <a:buNone/>
            </a:pPr>
            <a:r>
              <a:rPr lang="en-US" sz="2799" dirty="0">
                <a:solidFill>
                  <a:srgbClr val="FFFF66"/>
                </a:solidFill>
                <a:latin typeface="Bernard MT Condensed" panose="02050806060905020404" pitchFamily="18" charset="0"/>
              </a:rPr>
              <a:t>THE PREACHING OF NOAH </a:t>
            </a:r>
          </a:p>
          <a:p>
            <a:pPr marL="0" indent="0" defTabSz="914126">
              <a:buClr>
                <a:srgbClr val="8EC0C1"/>
              </a:buClr>
              <a:buNone/>
            </a:pPr>
            <a:r>
              <a:rPr lang="en-US" sz="2399" i="1" dirty="0">
                <a:solidFill>
                  <a:prstClr val="white"/>
                </a:solidFill>
                <a:latin typeface="Arial Narrow" panose="020B0606020202030204" pitchFamily="34" charset="0"/>
              </a:rPr>
              <a:t>Here, the spirit of Christ preached  through Noah to the ante-diluvian people in the time of Noah (Augustine). The NASB embraces this view and emends the text by adding the word “now” (“those </a:t>
            </a:r>
            <a:r>
              <a:rPr lang="en-US" sz="2399" i="1" u="sng" dirty="0">
                <a:solidFill>
                  <a:prstClr val="white"/>
                </a:solidFill>
                <a:latin typeface="Arial Narrow" panose="020B0606020202030204" pitchFamily="34" charset="0"/>
              </a:rPr>
              <a:t>now</a:t>
            </a:r>
            <a:r>
              <a:rPr lang="en-US" sz="2399" i="1" dirty="0">
                <a:solidFill>
                  <a:prstClr val="white"/>
                </a:solidFill>
                <a:latin typeface="Arial Narrow" panose="020B0606020202030204" pitchFamily="34" charset="0"/>
              </a:rPr>
              <a:t> in prison”).</a:t>
            </a:r>
          </a:p>
        </p:txBody>
      </p:sp>
    </p:spTree>
    <p:extLst>
      <p:ext uri="{BB962C8B-B14F-4D97-AF65-F5344CB8AC3E}">
        <p14:creationId xmlns:p14="http://schemas.microsoft.com/office/powerpoint/2010/main" val="420619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randombar(horizontal)">
                                      <p:cBhvr>
                                        <p:cTn id="7" dur="500"/>
                                        <p:tgtEl>
                                          <p:spTgt spid="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randombar(horizontal)">
                                      <p:cBhvr>
                                        <p:cTn id="18" dur="500"/>
                                        <p:tgtEl>
                                          <p:spTgt spid="5">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1" dur="500"/>
                                        <p:tgtEl>
                                          <p:spTgt spid="5">
                                            <p:txEl>
                                              <p:pRg st="0" end="0"/>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2A2A2A"/>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3BE658-42E6-4A15-8C0A-5A519250CE56}"/>
              </a:ext>
            </a:extLst>
          </p:cNvPr>
          <p:cNvSpPr>
            <a:spLocks noGrp="1"/>
          </p:cNvSpPr>
          <p:nvPr>
            <p:ph type="title"/>
          </p:nvPr>
        </p:nvSpPr>
        <p:spPr>
          <a:xfrm>
            <a:off x="1356958" y="1398873"/>
            <a:ext cx="3103973" cy="4626113"/>
          </a:xfrm>
        </p:spPr>
        <p:txBody>
          <a:bodyPr>
            <a:normAutofit fontScale="90000"/>
          </a:bodyPr>
          <a:lstStyle/>
          <a:p>
            <a:r>
              <a:rPr lang="en-US" dirty="0"/>
              <a:t>Fresco </a:t>
            </a:r>
            <a:r>
              <a:rPr lang="en-US"/>
              <a:t>of “The </a:t>
            </a:r>
            <a:r>
              <a:rPr lang="en-US" dirty="0"/>
              <a:t>Harrowing </a:t>
            </a:r>
            <a:r>
              <a:rPr lang="en-US"/>
              <a:t>of Hell”</a:t>
            </a:r>
            <a:br>
              <a:rPr lang="en-US" dirty="0"/>
            </a:br>
            <a:br>
              <a:rPr lang="en-US" dirty="0"/>
            </a:br>
            <a:r>
              <a:rPr lang="en-US" dirty="0"/>
              <a:t>Fra Angelico</a:t>
            </a:r>
            <a:br>
              <a:rPr lang="en-US" dirty="0"/>
            </a:br>
            <a:r>
              <a:rPr lang="en-US" dirty="0"/>
              <a:t>c. 1441</a:t>
            </a:r>
            <a:br>
              <a:rPr lang="en-US" dirty="0"/>
            </a:br>
            <a:br>
              <a:rPr lang="en-US" dirty="0"/>
            </a:br>
            <a:r>
              <a:rPr lang="en-US" dirty="0"/>
              <a:t>San Marco, Florence</a:t>
            </a:r>
            <a:br>
              <a:rPr lang="en-US" dirty="0"/>
            </a:br>
            <a:endParaRPr lang="en-US" dirty="0"/>
          </a:p>
        </p:txBody>
      </p:sp>
      <p:pic>
        <p:nvPicPr>
          <p:cNvPr id="1028" name="Picture 4" descr="The Harrowing of Hell">
            <a:extLst>
              <a:ext uri="{FF2B5EF4-FFF2-40B4-BE49-F238E27FC236}">
                <a16:creationId xmlns:a16="http://schemas.microsoft.com/office/drawing/2014/main" id="{765ABEA3-CF7A-4E1E-B549-3A84926993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2228" y="-10461"/>
            <a:ext cx="6189638" cy="685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537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BDB6-595D-1B98-CA38-A43D6152932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C6F27F3-0466-D50C-A263-22B424101529}"/>
              </a:ext>
            </a:extLst>
          </p:cNvPr>
          <p:cNvSpPr>
            <a:spLocks noGrp="1"/>
          </p:cNvSpPr>
          <p:nvPr>
            <p:ph idx="1"/>
          </p:nvPr>
        </p:nvSpPr>
        <p:spPr>
          <a:xfrm>
            <a:off x="684212" y="304801"/>
            <a:ext cx="10820400" cy="6324600"/>
          </a:xfrm>
        </p:spPr>
        <p:txBody>
          <a:bodyPr>
            <a:normAutofit lnSpcReduction="10000"/>
          </a:bodyPr>
          <a:lstStyle/>
          <a:p>
            <a:pPr marL="36889" indent="0">
              <a:buNone/>
            </a:pPr>
            <a:r>
              <a:rPr lang="en-US" sz="3000" i="1" dirty="0">
                <a:latin typeface="Adobe Gothic Std B" panose="020B0800000000000000" pitchFamily="34" charset="-128"/>
                <a:ea typeface="Adobe Gothic Std B" panose="020B0800000000000000" pitchFamily="34" charset="-128"/>
              </a:rPr>
              <a:t>	Upon this rock I will build my church… </a:t>
            </a:r>
            <a:r>
              <a:rPr lang="en-US" sz="2000" dirty="0">
                <a:latin typeface="Adobe Gothic Std B" panose="020B0800000000000000" pitchFamily="34" charset="-128"/>
                <a:ea typeface="Adobe Gothic Std B" panose="020B0800000000000000" pitchFamily="34" charset="-128"/>
              </a:rPr>
              <a:t>(Mt. 16:18)</a:t>
            </a:r>
            <a:r>
              <a:rPr lang="en-US" sz="3000" i="1" dirty="0">
                <a:latin typeface="Adobe Gothic Std B" panose="020B0800000000000000" pitchFamily="34" charset="-128"/>
                <a:ea typeface="Adobe Gothic Std B" panose="020B0800000000000000" pitchFamily="34" charset="-128"/>
              </a:rPr>
              <a:t>	</a:t>
            </a:r>
          </a:p>
          <a:p>
            <a:pPr marL="36889" indent="0">
              <a:buNone/>
            </a:pPr>
            <a:r>
              <a:rPr lang="en-US" sz="3000" i="1" dirty="0">
                <a:latin typeface="Adobe Gothic Std B" panose="020B0800000000000000" pitchFamily="34" charset="-128"/>
                <a:ea typeface="Adobe Gothic Std B" panose="020B0800000000000000" pitchFamily="34" charset="-128"/>
              </a:rPr>
              <a:t>	…the Gentiles are fellow heirs, members of the same body...  </a:t>
            </a:r>
            <a:r>
              <a:rPr lang="en-US" sz="2000" dirty="0">
                <a:latin typeface="Adobe Gothic Std B" panose="020B0800000000000000" pitchFamily="34" charset="-128"/>
                <a:ea typeface="Adobe Gothic Std B" panose="020B0800000000000000" pitchFamily="34" charset="-128"/>
              </a:rPr>
              <a:t>(Ephesians 3:6)</a:t>
            </a:r>
          </a:p>
          <a:p>
            <a:pPr marL="36889" indent="0">
              <a:buNone/>
            </a:pPr>
            <a:r>
              <a:rPr lang="en-US" sz="3000" i="1" dirty="0">
                <a:latin typeface="Adobe Gothic Std B" panose="020B0800000000000000" pitchFamily="34" charset="-128"/>
                <a:ea typeface="Adobe Gothic Std B" panose="020B0800000000000000" pitchFamily="34" charset="-128"/>
              </a:rPr>
              <a:t>	He has made us both one…that he might create in himself one new man…and might reconcile us both to God in one body through the cross…  </a:t>
            </a:r>
            <a:r>
              <a:rPr lang="en-US" sz="2000" dirty="0">
                <a:latin typeface="Adobe Gothic Std B" panose="020B0800000000000000" pitchFamily="34" charset="-128"/>
                <a:ea typeface="Adobe Gothic Std B" panose="020B0800000000000000" pitchFamily="34" charset="-128"/>
              </a:rPr>
              <a:t>(Ephesians  2:14-16)</a:t>
            </a:r>
            <a:endParaRPr lang="en-US" sz="2000" i="1" dirty="0">
              <a:latin typeface="Adobe Gothic Std B" panose="020B0800000000000000" pitchFamily="34" charset="-128"/>
              <a:ea typeface="Adobe Gothic Std B" panose="020B0800000000000000" pitchFamily="34" charset="-128"/>
            </a:endParaRPr>
          </a:p>
          <a:p>
            <a:pPr marL="36889" indent="0">
              <a:buNone/>
            </a:pPr>
            <a:r>
              <a:rPr lang="en-US" sz="2800" i="1" dirty="0">
                <a:latin typeface="Adobe Gothic Std B" panose="020B0800000000000000" pitchFamily="34" charset="-128"/>
                <a:ea typeface="Adobe Gothic Std B" panose="020B0800000000000000" pitchFamily="34" charset="-128"/>
              </a:rPr>
              <a:t>	…you are fellow-citizens with the saints and members of the household of God, built upon the foundation of the apostles and prophets, Christ Jesus himself being the cornerstone…  </a:t>
            </a:r>
            <a:r>
              <a:rPr lang="en-US" sz="2000" dirty="0">
                <a:latin typeface="Adobe Gothic Std B" panose="020B0800000000000000" pitchFamily="34" charset="-128"/>
                <a:ea typeface="Adobe Gothic Std B" panose="020B0800000000000000" pitchFamily="34" charset="-128"/>
              </a:rPr>
              <a:t>(Ephesians 2:19-21)</a:t>
            </a:r>
          </a:p>
          <a:p>
            <a:pPr marL="36889" indent="0">
              <a:buNone/>
            </a:pPr>
            <a:r>
              <a:rPr kumimoji="0" lang="en-US" sz="3000" b="0" i="1" u="none" strike="noStrike" kern="1200" cap="none" spc="0" normalizeH="0" baseline="0" noProof="0" dirty="0">
                <a:ln>
                  <a:solidFill>
                    <a:prstClr val="black">
                      <a:lumMod val="75000"/>
                      <a:lumOff val="25000"/>
                      <a:alpha val="10000"/>
                    </a:prstClr>
                  </a:solidFill>
                </a:ln>
                <a:solidFill>
                  <a:srgbClr val="F4EDD8"/>
                </a:solidFill>
                <a:effectLst>
                  <a:outerShdw blurRad="9525" dist="25400" dir="14640000" algn="tl" rotWithShape="0">
                    <a:prstClr val="black">
                      <a:alpha val="30000"/>
                    </a:prstClr>
                  </a:outerShdw>
                </a:effectLst>
                <a:uLnTx/>
                <a:uFillTx/>
                <a:latin typeface="Adobe Gothic Std B" panose="020B0800000000000000" pitchFamily="34" charset="-128"/>
                <a:ea typeface="Adobe Gothic Std B" panose="020B0800000000000000" pitchFamily="34" charset="-128"/>
                <a:cs typeface="+mn-cs"/>
              </a:rPr>
              <a:t>	…And he is the head of the body, the church… </a:t>
            </a:r>
            <a:r>
              <a:rPr kumimoji="0" lang="en-US" sz="2000" b="0" u="none" strike="noStrike" kern="1200" cap="none" spc="0" normalizeH="0" baseline="0" noProof="0" dirty="0">
                <a:ln>
                  <a:solidFill>
                    <a:prstClr val="black">
                      <a:lumMod val="75000"/>
                      <a:lumOff val="25000"/>
                      <a:alpha val="10000"/>
                    </a:prstClr>
                  </a:solidFill>
                </a:ln>
                <a:solidFill>
                  <a:srgbClr val="F4EDD8"/>
                </a:solidFill>
                <a:effectLst>
                  <a:outerShdw blurRad="9525" dist="25400" dir="14640000" algn="tl" rotWithShape="0">
                    <a:prstClr val="black">
                      <a:alpha val="30000"/>
                    </a:prstClr>
                  </a:outerShdw>
                </a:effectLst>
                <a:uLnTx/>
                <a:uFillTx/>
                <a:latin typeface="Adobe Gothic Std B" panose="020B0800000000000000" pitchFamily="34" charset="-128"/>
                <a:ea typeface="Adobe Gothic Std B" panose="020B0800000000000000" pitchFamily="34" charset="-128"/>
                <a:cs typeface="+mn-cs"/>
              </a:rPr>
              <a:t>(Colossians 1:18)</a:t>
            </a:r>
            <a:endParaRPr lang="en-US" sz="2000" dirty="0">
              <a:latin typeface="Adobe Gothic Std B" panose="020B0800000000000000" pitchFamily="34" charset="-128"/>
              <a:ea typeface="Adobe Gothic Std B" panose="020B0800000000000000" pitchFamily="34" charset="-128"/>
            </a:endParaRPr>
          </a:p>
          <a:p>
            <a:pPr marL="36889" indent="0">
              <a:buNone/>
            </a:pPr>
            <a:endParaRPr lang="en-US" sz="2000"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34804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59264C-FBFA-ED18-7185-A0ACA452048F}"/>
              </a:ext>
            </a:extLst>
          </p:cNvPr>
          <p:cNvSpPr>
            <a:spLocks noGrp="1"/>
          </p:cNvSpPr>
          <p:nvPr>
            <p:ph idx="1"/>
          </p:nvPr>
        </p:nvSpPr>
        <p:spPr>
          <a:xfrm>
            <a:off x="684212" y="304801"/>
            <a:ext cx="10820400" cy="6324600"/>
          </a:xfrm>
        </p:spPr>
        <p:txBody>
          <a:bodyPr>
            <a:normAutofit lnSpcReduction="10000"/>
          </a:bodyPr>
          <a:lstStyle/>
          <a:p>
            <a:pPr marL="36889" indent="0">
              <a:buNone/>
            </a:pPr>
            <a:r>
              <a:rPr lang="en-US" sz="3200" i="1" dirty="0">
                <a:latin typeface="Adobe Gothic Std B" panose="020B0800000000000000" pitchFamily="34" charset="-128"/>
                <a:ea typeface="Adobe Gothic Std B" panose="020B0800000000000000" pitchFamily="34" charset="-128"/>
              </a:rPr>
              <a:t>I am astonished that you are so quickly deserting the one who called you by the grace of Christ and are turning to a different gospel…  If we or an angel from heaven should preach a gospel other than the one we preached to you, let him be eternally condemned!</a:t>
            </a:r>
          </a:p>
          <a:p>
            <a:pPr marL="36889" indent="0">
              <a:buNone/>
            </a:pPr>
            <a:r>
              <a:rPr lang="en-US" sz="2400" dirty="0">
                <a:latin typeface="Adobe Gothic Std B" panose="020B0800000000000000" pitchFamily="34" charset="-128"/>
                <a:ea typeface="Adobe Gothic Std B" panose="020B0800000000000000" pitchFamily="34" charset="-128"/>
              </a:rPr>
              <a:t>													Galatians 1:6-8</a:t>
            </a:r>
          </a:p>
          <a:p>
            <a:pPr marL="36889" indent="0">
              <a:buNone/>
            </a:pPr>
            <a:endParaRPr lang="en-US" sz="2400" dirty="0">
              <a:latin typeface="Adobe Gothic Std B" panose="020B0800000000000000" pitchFamily="34" charset="-128"/>
              <a:ea typeface="Adobe Gothic Std B" panose="020B0800000000000000" pitchFamily="34" charset="-128"/>
            </a:endParaRPr>
          </a:p>
          <a:p>
            <a:pPr marL="36889" indent="0">
              <a:buNone/>
            </a:pPr>
            <a:r>
              <a:rPr lang="en-US" sz="3200" i="1" dirty="0">
                <a:latin typeface="Adobe Gothic Std B" panose="020B0800000000000000" pitchFamily="34" charset="-128"/>
                <a:ea typeface="Adobe Gothic Std B" panose="020B0800000000000000" pitchFamily="34" charset="-128"/>
              </a:rPr>
              <a:t>For if someone comes to you and preaches a Jesus other than the Jesus we preached…you put up with it easily enough…  For such men are false apostles, deceitful workmen, masquerading as apostles of Christ.</a:t>
            </a:r>
          </a:p>
          <a:p>
            <a:pPr marL="36889" indent="0">
              <a:buNone/>
            </a:pPr>
            <a:r>
              <a:rPr lang="en-US" sz="2400" i="1" dirty="0">
                <a:latin typeface="Adobe Gothic Std B" panose="020B0800000000000000" pitchFamily="34" charset="-128"/>
                <a:ea typeface="Adobe Gothic Std B" panose="020B0800000000000000" pitchFamily="34" charset="-128"/>
              </a:rPr>
              <a:t>													2  Corinthians 11:4a, 13</a:t>
            </a:r>
          </a:p>
        </p:txBody>
      </p:sp>
    </p:spTree>
    <p:extLst>
      <p:ext uri="{BB962C8B-B14F-4D97-AF65-F5344CB8AC3E}">
        <p14:creationId xmlns:p14="http://schemas.microsoft.com/office/powerpoint/2010/main" val="220927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F74F32D-098E-62E9-0695-7C8B73867702}"/>
              </a:ext>
            </a:extLst>
          </p:cNvPr>
          <p:cNvSpPr>
            <a:spLocks noGrp="1" noChangeArrowheads="1"/>
          </p:cNvSpPr>
          <p:nvPr>
            <p:ph type="title"/>
          </p:nvPr>
        </p:nvSpPr>
        <p:spPr/>
        <p:txBody>
          <a:bodyPr/>
          <a:lstStyle/>
          <a:p>
            <a:pPr eaLnBrk="1" hangingPunct="1"/>
            <a:r>
              <a:rPr lang="en-US" altLang="en-US"/>
              <a:t>“the catholic church”</a:t>
            </a:r>
          </a:p>
        </p:txBody>
      </p:sp>
      <p:sp>
        <p:nvSpPr>
          <p:cNvPr id="64515" name="Rectangle 3">
            <a:extLst>
              <a:ext uri="{FF2B5EF4-FFF2-40B4-BE49-F238E27FC236}">
                <a16:creationId xmlns:a16="http://schemas.microsoft.com/office/drawing/2014/main" id="{C789E29F-8543-4AC8-3C69-A46794132A6A}"/>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800" b="1" dirty="0">
                <a:solidFill>
                  <a:srgbClr val="6C8A36"/>
                </a:solidFill>
              </a:rPr>
              <a:t>The Greek term </a:t>
            </a:r>
            <a:r>
              <a:rPr lang="en-US" altLang="en-US" sz="2800" b="1" i="1" dirty="0">
                <a:solidFill>
                  <a:srgbClr val="6C8A36"/>
                </a:solidFill>
              </a:rPr>
              <a:t>katholikos</a:t>
            </a:r>
            <a:r>
              <a:rPr lang="en-US" altLang="en-US" sz="2800" b="1" dirty="0">
                <a:solidFill>
                  <a:srgbClr val="6C8A36"/>
                </a:solidFill>
              </a:rPr>
              <a:t> in the creed means “through the whole” or “universal.”</a:t>
            </a:r>
          </a:p>
          <a:p>
            <a:pPr eaLnBrk="1" hangingPunct="1"/>
            <a:r>
              <a:rPr lang="en-US" altLang="en-US" sz="2400" i="1" dirty="0">
                <a:latin typeface="Arial Narrow" panose="020B0606020202030204" pitchFamily="34" charset="0"/>
              </a:rPr>
              <a:t>This is the concept, especially in Paul’s letters, that God has created a new congregation (church) made up of Christians all over the world.</a:t>
            </a:r>
          </a:p>
          <a:p>
            <a:pPr eaLnBrk="1" hangingPunct="1"/>
            <a:r>
              <a:rPr lang="en-US" altLang="en-US" sz="2400" i="1" dirty="0">
                <a:latin typeface="Arial Narrow" panose="020B0606020202030204" pitchFamily="34" charset="0"/>
              </a:rPr>
              <a:t>Referring to the universal church, this word “catholic” had been used by Christians since the early 100s AD to describe the whole church in the whole world.</a:t>
            </a:r>
          </a:p>
          <a:p>
            <a:pPr eaLnBrk="1" hangingPunct="1"/>
            <a:r>
              <a:rPr lang="en-US" altLang="en-US" sz="2400" i="1" dirty="0">
                <a:latin typeface="Arial Narrow" panose="020B0606020202030204" pitchFamily="34" charset="0"/>
              </a:rPr>
              <a:t>It also is used to describe the orthodoxy of the church in the face of heresies—the church whose faith is “that which has been believed everywhere, always, and by all.”</a:t>
            </a:r>
          </a:p>
          <a:p>
            <a:pPr eaLnBrk="1" hangingPunct="1"/>
            <a:r>
              <a:rPr lang="en-US" altLang="en-US" sz="2400" i="1" dirty="0">
                <a:latin typeface="Arial Narrow" panose="020B0606020202030204" pitchFamily="34" charset="0"/>
              </a:rPr>
              <a:t>The word “catholic” should be distinguished from the expression “Roman Catholic,” which is a later formulation.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p:cTn id="7" dur="500" fill="hold"/>
                                        <p:tgtEl>
                                          <p:spTgt spid="645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45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45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4515">
                                            <p:txEl>
                                              <p:pRg st="1" end="1"/>
                                            </p:txEl>
                                          </p:spTgt>
                                        </p:tgtEl>
                                        <p:attrNameLst>
                                          <p:attrName>style.visibility</p:attrName>
                                        </p:attrNameLst>
                                      </p:cBhvr>
                                      <p:to>
                                        <p:strVal val="visible"/>
                                      </p:to>
                                    </p:set>
                                    <p:anim calcmode="lin" valueType="num">
                                      <p:cBhvr additive="base">
                                        <p:cTn id="14"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4515">
                                            <p:txEl>
                                              <p:pRg st="2" end="2"/>
                                            </p:txEl>
                                          </p:spTgt>
                                        </p:tgtEl>
                                        <p:attrNameLst>
                                          <p:attrName>style.visibility</p:attrName>
                                        </p:attrNameLst>
                                      </p:cBhvr>
                                      <p:to>
                                        <p:strVal val="visible"/>
                                      </p:to>
                                    </p:set>
                                    <p:anim calcmode="lin" valueType="num">
                                      <p:cBhvr additive="base">
                                        <p:cTn id="20"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4515">
                                            <p:txEl>
                                              <p:pRg st="3" end="3"/>
                                            </p:txEl>
                                          </p:spTgt>
                                        </p:tgtEl>
                                        <p:attrNameLst>
                                          <p:attrName>style.visibility</p:attrName>
                                        </p:attrNameLst>
                                      </p:cBhvr>
                                      <p:to>
                                        <p:strVal val="visible"/>
                                      </p:to>
                                    </p:set>
                                    <p:anim calcmode="lin" valueType="num">
                                      <p:cBhvr additive="base">
                                        <p:cTn id="26" dur="5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4515">
                                            <p:txEl>
                                              <p:pRg st="4" end="4"/>
                                            </p:txEl>
                                          </p:spTgt>
                                        </p:tgtEl>
                                        <p:attrNameLst>
                                          <p:attrName>style.visibility</p:attrName>
                                        </p:attrNameLst>
                                      </p:cBhvr>
                                      <p:to>
                                        <p:strVal val="visible"/>
                                      </p:to>
                                    </p:set>
                                    <p:anim calcmode="lin" valueType="num">
                                      <p:cBhvr additive="base">
                                        <p:cTn id="32" dur="5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3E364-8E94-5A24-534D-6F5C48A1590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246B55-17A3-AA4D-858B-F38FA925B139}"/>
              </a:ext>
            </a:extLst>
          </p:cNvPr>
          <p:cNvSpPr>
            <a:spLocks noGrp="1"/>
          </p:cNvSpPr>
          <p:nvPr>
            <p:ph idx="1"/>
          </p:nvPr>
        </p:nvSpPr>
        <p:spPr>
          <a:xfrm>
            <a:off x="684212" y="304801"/>
            <a:ext cx="10972800" cy="6324600"/>
          </a:xfrm>
        </p:spPr>
        <p:txBody>
          <a:bodyPr>
            <a:normAutofit lnSpcReduction="10000"/>
          </a:bodyPr>
          <a:lstStyle/>
          <a:p>
            <a:pPr marL="36889" indent="0">
              <a:buNone/>
            </a:pPr>
            <a:r>
              <a:rPr lang="en-US" sz="3000" i="1" dirty="0">
                <a:latin typeface="Adobe Gothic Std B" panose="020B0800000000000000" pitchFamily="34" charset="-128"/>
                <a:ea typeface="Adobe Gothic Std B" panose="020B0800000000000000" pitchFamily="34" charset="-128"/>
              </a:rPr>
              <a:t>	…have you not read what was said to you by God:  “I am the God of Abraham, the God of Isaac, and the God of Jacob?” He is not the God of the dead, but of the living </a:t>
            </a:r>
            <a:r>
              <a:rPr lang="en-US" sz="2000" dirty="0">
                <a:latin typeface="Adobe Gothic Std B" panose="020B0800000000000000" pitchFamily="34" charset="-128"/>
                <a:ea typeface="Adobe Gothic Std B" panose="020B0800000000000000" pitchFamily="34" charset="-128"/>
              </a:rPr>
              <a:t>(Matthew 22:31-32)</a:t>
            </a:r>
            <a:endParaRPr lang="en-US" sz="3000" i="1" dirty="0">
              <a:latin typeface="Adobe Gothic Std B" panose="020B0800000000000000" pitchFamily="34" charset="-128"/>
              <a:ea typeface="Adobe Gothic Std B" panose="020B0800000000000000" pitchFamily="34" charset="-128"/>
            </a:endParaRPr>
          </a:p>
          <a:p>
            <a:pPr marL="36889" indent="0">
              <a:buNone/>
            </a:pPr>
            <a:r>
              <a:rPr lang="en-US" sz="3000" i="1" dirty="0">
                <a:latin typeface="Adobe Gothic Std B" panose="020B0800000000000000" pitchFamily="34" charset="-128"/>
                <a:ea typeface="Adobe Gothic Std B" panose="020B0800000000000000" pitchFamily="34" charset="-128"/>
              </a:rPr>
              <a:t>…but God…made us alive together with Christ.  </a:t>
            </a:r>
            <a:r>
              <a:rPr lang="en-US" sz="2000" dirty="0">
                <a:latin typeface="Adobe Gothic Std B" panose="020B0800000000000000" pitchFamily="34" charset="-128"/>
                <a:ea typeface="Adobe Gothic Std B" panose="020B0800000000000000" pitchFamily="34" charset="-128"/>
              </a:rPr>
              <a:t>(Ephesians 2:5)</a:t>
            </a:r>
          </a:p>
          <a:p>
            <a:pPr marL="36889" indent="0">
              <a:buNone/>
            </a:pPr>
            <a:r>
              <a:rPr lang="en-US" sz="3000" i="1" dirty="0">
                <a:latin typeface="Adobe Gothic Std B" panose="020B0800000000000000" pitchFamily="34" charset="-128"/>
                <a:ea typeface="Adobe Gothic Std B" panose="020B0800000000000000" pitchFamily="34" charset="-128"/>
              </a:rPr>
              <a:t>	God will bring with him those who have fallen asleep. Then we who are alive…will be caught up together with them…to meet the Lord…  </a:t>
            </a:r>
            <a:r>
              <a:rPr lang="en-US" sz="2000" dirty="0">
                <a:latin typeface="Adobe Gothic Std B" panose="020B0800000000000000" pitchFamily="34" charset="-128"/>
                <a:ea typeface="Adobe Gothic Std B" panose="020B0800000000000000" pitchFamily="34" charset="-128"/>
              </a:rPr>
              <a:t>(1 Thessalonians  4:14-17)</a:t>
            </a:r>
          </a:p>
          <a:p>
            <a:pPr marL="36889" indent="0">
              <a:buNone/>
            </a:pPr>
            <a:r>
              <a:rPr kumimoji="0" lang="en-US" sz="3000" b="0" i="1" u="none" strike="noStrike" kern="1200" cap="none" spc="0" normalizeH="0" baseline="0" noProof="0" dirty="0">
                <a:ln>
                  <a:solidFill>
                    <a:prstClr val="black">
                      <a:lumMod val="75000"/>
                      <a:lumOff val="25000"/>
                      <a:alpha val="10000"/>
                    </a:prstClr>
                  </a:solidFill>
                </a:ln>
                <a:solidFill>
                  <a:srgbClr val="F4EDD8"/>
                </a:solidFill>
                <a:effectLst>
                  <a:outerShdw blurRad="9525" dist="25400" dir="14640000" algn="tl" rotWithShape="0">
                    <a:prstClr val="black">
                      <a:alpha val="30000"/>
                    </a:prstClr>
                  </a:outerShdw>
                </a:effectLst>
                <a:uLnTx/>
                <a:uFillTx/>
                <a:latin typeface="Adobe Gothic Std B" panose="020B0800000000000000" pitchFamily="34" charset="-128"/>
                <a:ea typeface="Adobe Gothic Std B" panose="020B0800000000000000" pitchFamily="34" charset="-128"/>
                <a:cs typeface="+mn-cs"/>
              </a:rPr>
              <a:t>	And I heard every creature in heaven and on the earth and under the earth and in the sea, and all that is in them, saying, To him who sits on the throne and to the Lamb be blessing and honor and glory and might forever and ever.  </a:t>
            </a:r>
            <a:r>
              <a:rPr kumimoji="0" lang="en-US" sz="2000" b="0" u="none" strike="noStrike" kern="1200" cap="none" spc="0" normalizeH="0" baseline="0" noProof="0" dirty="0">
                <a:ln>
                  <a:solidFill>
                    <a:prstClr val="black">
                      <a:lumMod val="75000"/>
                      <a:lumOff val="25000"/>
                      <a:alpha val="10000"/>
                    </a:prstClr>
                  </a:solidFill>
                </a:ln>
                <a:solidFill>
                  <a:srgbClr val="F4EDD8"/>
                </a:solidFill>
                <a:effectLst>
                  <a:outerShdw blurRad="9525" dist="25400" dir="14640000" algn="tl" rotWithShape="0">
                    <a:prstClr val="black">
                      <a:alpha val="30000"/>
                    </a:prstClr>
                  </a:outerShdw>
                </a:effectLst>
                <a:uLnTx/>
                <a:uFillTx/>
                <a:latin typeface="Adobe Gothic Std B" panose="020B0800000000000000" pitchFamily="34" charset="-128"/>
                <a:ea typeface="Adobe Gothic Std B" panose="020B0800000000000000" pitchFamily="34" charset="-128"/>
                <a:cs typeface="+mn-cs"/>
              </a:rPr>
              <a:t>(Revelation 5:13)</a:t>
            </a:r>
            <a:endParaRPr lang="en-US" sz="2000" i="1"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01954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FD8679D5-09CC-215C-9C2B-0F163A0D0931}"/>
              </a:ext>
            </a:extLst>
          </p:cNvPr>
          <p:cNvSpPr>
            <a:spLocks noGrp="1" noChangeArrowheads="1"/>
          </p:cNvSpPr>
          <p:nvPr>
            <p:ph type="title"/>
          </p:nvPr>
        </p:nvSpPr>
        <p:spPr/>
        <p:txBody>
          <a:bodyPr/>
          <a:lstStyle/>
          <a:p>
            <a:pPr eaLnBrk="1" hangingPunct="1"/>
            <a:r>
              <a:rPr lang="en-US" altLang="en-US" dirty="0"/>
              <a:t>“the communion of saints”</a:t>
            </a:r>
          </a:p>
        </p:txBody>
      </p:sp>
      <p:sp>
        <p:nvSpPr>
          <p:cNvPr id="65539" name="Rectangle 3">
            <a:extLst>
              <a:ext uri="{FF2B5EF4-FFF2-40B4-BE49-F238E27FC236}">
                <a16:creationId xmlns:a16="http://schemas.microsoft.com/office/drawing/2014/main" id="{E9DF2939-88FA-FDAA-E8ED-46231C18451F}"/>
              </a:ext>
            </a:extLst>
          </p:cNvPr>
          <p:cNvSpPr>
            <a:spLocks noGrp="1" noChangeArrowheads="1"/>
          </p:cNvSpPr>
          <p:nvPr>
            <p:ph type="body" idx="1"/>
          </p:nvPr>
        </p:nvSpPr>
        <p:spPr>
          <a:xfrm>
            <a:off x="1576507" y="2017713"/>
            <a:ext cx="10360501" cy="2822575"/>
          </a:xfrm>
        </p:spPr>
        <p:txBody>
          <a:bodyPr/>
          <a:lstStyle/>
          <a:p>
            <a:pPr eaLnBrk="1" hangingPunct="1">
              <a:lnSpc>
                <a:spcPct val="90000"/>
              </a:lnSpc>
              <a:buFont typeface="Wingdings" panose="05000000000000000000" pitchFamily="2" charset="2"/>
              <a:buNone/>
            </a:pPr>
            <a:r>
              <a:rPr lang="en-US" altLang="en-US" sz="2800" b="1" dirty="0">
                <a:solidFill>
                  <a:srgbClr val="6C8A36"/>
                </a:solidFill>
              </a:rPr>
              <a:t>Since all Christians, living or dead, are “in Christ,” all believers belong to a single body, the church.</a:t>
            </a:r>
          </a:p>
          <a:p>
            <a:pPr eaLnBrk="1" hangingPunct="1">
              <a:lnSpc>
                <a:spcPct val="90000"/>
              </a:lnSpc>
            </a:pPr>
            <a:r>
              <a:rPr lang="en-US" altLang="en-US" sz="2400" i="1" dirty="0">
                <a:latin typeface="Arial Narrow" panose="020B0606020202030204" pitchFamily="34" charset="0"/>
              </a:rPr>
              <a:t>Those who are living are “alive in Christ” (Ro. 6:11; Ep. 2:4-5); those who are deceased are “dead in Christ” (1 Th. 4:14, 16).</a:t>
            </a:r>
          </a:p>
          <a:p>
            <a:pPr eaLnBrk="1" hangingPunct="1">
              <a:lnSpc>
                <a:spcPct val="90000"/>
              </a:lnSpc>
            </a:pPr>
            <a:r>
              <a:rPr lang="en-US" altLang="en-US" sz="2400" i="1" dirty="0">
                <a:latin typeface="Arial Narrow" panose="020B0606020202030204" pitchFamily="34" charset="0"/>
              </a:rPr>
              <a:t>Hence, Christ is Lord of both the dead and the living (Ro. 14:9).</a:t>
            </a:r>
          </a:p>
          <a:p>
            <a:pPr eaLnBrk="1" hangingPunct="1">
              <a:lnSpc>
                <a:spcPct val="90000"/>
              </a:lnSpc>
            </a:pPr>
            <a:r>
              <a:rPr lang="en-US" altLang="en-US" sz="2400" i="1" dirty="0">
                <a:latin typeface="Arial Narrow" panose="020B0606020202030204" pitchFamily="34" charset="0"/>
              </a:rPr>
              <a:t>At the end, both the living and dead in Christ will be caught up as a single group to meet the Lord at his return (1 Th. 4:15-17).</a:t>
            </a:r>
          </a:p>
        </p:txBody>
      </p:sp>
      <p:sp>
        <p:nvSpPr>
          <p:cNvPr id="2" name="TextBox 1">
            <a:extLst>
              <a:ext uri="{FF2B5EF4-FFF2-40B4-BE49-F238E27FC236}">
                <a16:creationId xmlns:a16="http://schemas.microsoft.com/office/drawing/2014/main" id="{38DD0069-30D8-9C74-5B42-0E0FA5652446}"/>
              </a:ext>
            </a:extLst>
          </p:cNvPr>
          <p:cNvSpPr txBox="1"/>
          <p:nvPr/>
        </p:nvSpPr>
        <p:spPr>
          <a:xfrm>
            <a:off x="608012" y="4874535"/>
            <a:ext cx="11125200" cy="1569660"/>
          </a:xfrm>
          <a:prstGeom prst="rect">
            <a:avLst/>
          </a:prstGeom>
          <a:solidFill>
            <a:srgbClr val="E1E2C8"/>
          </a:solidFill>
        </p:spPr>
        <p:txBody>
          <a:bodyPr wrap="square" rtlCol="0">
            <a:spAutoFit/>
          </a:bodyPr>
          <a:lstStyle/>
          <a:p>
            <a:pPr algn="ctr"/>
            <a:r>
              <a:rPr lang="en-US" sz="3200" dirty="0">
                <a:latin typeface="Arial Black" panose="020B0A04020102020204" pitchFamily="34" charset="0"/>
              </a:rPr>
              <a:t>Death does not break the bond between believers. They are all part of a larger, eternal spiritual community.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p:cTn id="7" dur="500" fill="hold"/>
                                        <p:tgtEl>
                                          <p:spTgt spid="655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55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55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5539">
                                            <p:txEl>
                                              <p:pRg st="1" end="1"/>
                                            </p:txEl>
                                          </p:spTgt>
                                        </p:tgtEl>
                                        <p:attrNameLst>
                                          <p:attrName>style.visibility</p:attrName>
                                        </p:attrNameLst>
                                      </p:cBhvr>
                                      <p:to>
                                        <p:strVal val="visible"/>
                                      </p:to>
                                    </p:set>
                                    <p:anim calcmode="lin" valueType="num">
                                      <p:cBhvr additive="base">
                                        <p:cTn id="14" dur="500" fill="hold"/>
                                        <p:tgtEl>
                                          <p:spTgt spid="6553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5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5539">
                                            <p:txEl>
                                              <p:pRg st="2" end="2"/>
                                            </p:txEl>
                                          </p:spTgt>
                                        </p:tgtEl>
                                        <p:attrNameLst>
                                          <p:attrName>style.visibility</p:attrName>
                                        </p:attrNameLst>
                                      </p:cBhvr>
                                      <p:to>
                                        <p:strVal val="visible"/>
                                      </p:to>
                                    </p:set>
                                    <p:anim calcmode="lin" valueType="num">
                                      <p:cBhvr additive="base">
                                        <p:cTn id="20" dur="500" fill="hold"/>
                                        <p:tgtEl>
                                          <p:spTgt spid="65539">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5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5539">
                                            <p:txEl>
                                              <p:pRg st="3" end="3"/>
                                            </p:txEl>
                                          </p:spTgt>
                                        </p:tgtEl>
                                        <p:attrNameLst>
                                          <p:attrName>style.visibility</p:attrName>
                                        </p:attrNameLst>
                                      </p:cBhvr>
                                      <p:to>
                                        <p:strVal val="visible"/>
                                      </p:to>
                                    </p:set>
                                    <p:anim calcmode="lin" valueType="num">
                                      <p:cBhvr additive="base">
                                        <p:cTn id="26" dur="500" fill="hold"/>
                                        <p:tgtEl>
                                          <p:spTgt spid="6553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55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D971E-1B20-875A-5B3F-3D7CE08D496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5AA082-198C-4AD5-BD0B-0E048305B9CE}"/>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F514A63D-EB07-E143-D32E-55B2824FFE46}"/>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Why is the word “catholic” still a very appropriate word, and what does it suggest?</a:t>
            </a:r>
          </a:p>
          <a:p>
            <a:pPr marL="0" indent="0">
              <a:buNone/>
            </a:pPr>
            <a:r>
              <a:rPr lang="en-US" sz="3200" dirty="0"/>
              <a:t>Every Sunday in the liturgy, we pray for “the whole state of Christ’s church.” What is meant when we say this?</a:t>
            </a:r>
          </a:p>
          <a:p>
            <a:pPr marL="0" indent="0">
              <a:buNone/>
            </a:pPr>
            <a:r>
              <a:rPr lang="en-US" sz="3200" dirty="0"/>
              <a:t>Can you see the connection between the language “the communion of saints” and the liturgy which describes Christian worship by saying, “Therefore with Angels and Archangels, and with all the company of heaven, we laud and magnify thy glorious name?”</a:t>
            </a:r>
          </a:p>
        </p:txBody>
      </p:sp>
      <p:sp>
        <p:nvSpPr>
          <p:cNvPr id="5" name="Title 4">
            <a:extLst>
              <a:ext uri="{FF2B5EF4-FFF2-40B4-BE49-F238E27FC236}">
                <a16:creationId xmlns:a16="http://schemas.microsoft.com/office/drawing/2014/main" id="{BF08029D-6DE9-29F7-3F9A-927EA39855AF}"/>
              </a:ext>
            </a:extLst>
          </p:cNvPr>
          <p:cNvSpPr>
            <a:spLocks noGrp="1"/>
          </p:cNvSpPr>
          <p:nvPr>
            <p:ph type="title"/>
          </p:nvPr>
        </p:nvSpPr>
        <p:spPr>
          <a:xfrm>
            <a:off x="608012" y="45720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285115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0D3E3-2191-387B-B623-0B3EABB5CC7B}"/>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75346AB2-BC0A-2682-5C59-8C2E4ACC224B}"/>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7746C418-5ECD-BCCD-5111-57FC406733ED}"/>
              </a:ext>
            </a:extLst>
          </p:cNvPr>
          <p:cNvSpPr>
            <a:spLocks noGrp="1"/>
          </p:cNvSpPr>
          <p:nvPr>
            <p:ph type="title"/>
          </p:nvPr>
        </p:nvSpPr>
        <p:spPr>
          <a:xfrm>
            <a:off x="150812" y="3657600"/>
            <a:ext cx="11887200" cy="941832"/>
          </a:xfrm>
        </p:spPr>
        <p:txBody>
          <a:bodyPr>
            <a:normAutofit/>
          </a:bodyPr>
          <a:lstStyle/>
          <a:p>
            <a:r>
              <a:rPr lang="en-US" dirty="0"/>
              <a:t>6 – THE PERSECUTIONS</a:t>
            </a:r>
          </a:p>
        </p:txBody>
      </p:sp>
      <p:sp>
        <p:nvSpPr>
          <p:cNvPr id="8" name="Text Placeholder 7">
            <a:extLst>
              <a:ext uri="{FF2B5EF4-FFF2-40B4-BE49-F238E27FC236}">
                <a16:creationId xmlns:a16="http://schemas.microsoft.com/office/drawing/2014/main" id="{9C7C61E5-6187-8E86-69FF-5515F22D0696}"/>
              </a:ext>
            </a:extLst>
          </p:cNvPr>
          <p:cNvSpPr>
            <a:spLocks noGrp="1"/>
          </p:cNvSpPr>
          <p:nvPr>
            <p:ph type="body" idx="1"/>
          </p:nvPr>
        </p:nvSpPr>
        <p:spPr/>
        <p:txBody>
          <a:bodyPr/>
          <a:lstStyle/>
          <a:p>
            <a:r>
              <a:rPr lang="en-US" cap="none" dirty="0"/>
              <a:t>The Trial and Testimony of the Early Church  </a:t>
            </a:r>
            <a:endParaRPr lang="en-US" dirty="0"/>
          </a:p>
        </p:txBody>
      </p:sp>
    </p:spTree>
    <p:extLst>
      <p:ext uri="{BB962C8B-B14F-4D97-AF65-F5344CB8AC3E}">
        <p14:creationId xmlns:p14="http://schemas.microsoft.com/office/powerpoint/2010/main" val="24810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F3056C1-0904-287D-1808-2B8DB32825E5}"/>
              </a:ext>
            </a:extLst>
          </p:cNvPr>
          <p:cNvSpPr>
            <a:spLocks noGrp="1"/>
          </p:cNvSpPr>
          <p:nvPr>
            <p:ph sz="quarter" idx="14"/>
          </p:nvPr>
        </p:nvSpPr>
        <p:spPr>
          <a:xfrm>
            <a:off x="227012" y="1524000"/>
            <a:ext cx="3886200" cy="3822032"/>
          </a:xfrm>
          <a:solidFill>
            <a:schemeClr val="accent5">
              <a:lumMod val="40000"/>
              <a:lumOff val="60000"/>
            </a:schemeClr>
          </a:solidFill>
        </p:spPr>
        <p:txBody>
          <a:bodyPr>
            <a:normAutofit/>
          </a:bodyPr>
          <a:lstStyle/>
          <a:p>
            <a:pPr marL="0" indent="0">
              <a:buNone/>
            </a:pPr>
            <a:r>
              <a:rPr lang="en-US" sz="2800" dirty="0"/>
              <a:t>SUGGESTED SUBJECTS</a:t>
            </a:r>
          </a:p>
          <a:p>
            <a:r>
              <a:rPr lang="en-US" sz="2800" dirty="0"/>
              <a:t>Book of Exodus</a:t>
            </a:r>
          </a:p>
          <a:p>
            <a:r>
              <a:rPr lang="en-US" sz="2800" dirty="0"/>
              <a:t>Life of David</a:t>
            </a:r>
          </a:p>
          <a:p>
            <a:r>
              <a:rPr lang="en-US" sz="2800" dirty="0"/>
              <a:t>Book of Amos</a:t>
            </a:r>
          </a:p>
          <a:p>
            <a:r>
              <a:rPr lang="en-US" sz="2800" dirty="0"/>
              <a:t>Book of Philippians</a:t>
            </a:r>
          </a:p>
          <a:p>
            <a:r>
              <a:rPr lang="en-US" sz="2800" dirty="0"/>
              <a:t>Parables of Jesus</a:t>
            </a:r>
          </a:p>
        </p:txBody>
      </p:sp>
      <p:sp>
        <p:nvSpPr>
          <p:cNvPr id="5" name="Title 4">
            <a:extLst>
              <a:ext uri="{FF2B5EF4-FFF2-40B4-BE49-F238E27FC236}">
                <a16:creationId xmlns:a16="http://schemas.microsoft.com/office/drawing/2014/main" id="{A2A83E1C-2F7B-6F1B-397A-C29F271F0079}"/>
              </a:ext>
            </a:extLst>
          </p:cNvPr>
          <p:cNvSpPr>
            <a:spLocks noGrp="1"/>
          </p:cNvSpPr>
          <p:nvPr>
            <p:ph type="title"/>
          </p:nvPr>
        </p:nvSpPr>
        <p:spPr>
          <a:xfrm>
            <a:off x="684212" y="120744"/>
            <a:ext cx="6245352" cy="883920"/>
          </a:xfrm>
        </p:spPr>
        <p:txBody>
          <a:bodyPr/>
          <a:lstStyle/>
          <a:p>
            <a:r>
              <a:rPr lang="en-US" dirty="0"/>
              <a:t>Where next?</a:t>
            </a:r>
          </a:p>
        </p:txBody>
      </p:sp>
      <p:sp>
        <p:nvSpPr>
          <p:cNvPr id="6" name="Content Placeholder 3">
            <a:extLst>
              <a:ext uri="{FF2B5EF4-FFF2-40B4-BE49-F238E27FC236}">
                <a16:creationId xmlns:a16="http://schemas.microsoft.com/office/drawing/2014/main" id="{2A4AAE76-44E1-0C93-C335-B8BDECB09802}"/>
              </a:ext>
            </a:extLst>
          </p:cNvPr>
          <p:cNvSpPr txBox="1">
            <a:spLocks/>
          </p:cNvSpPr>
          <p:nvPr/>
        </p:nvSpPr>
        <p:spPr>
          <a:xfrm>
            <a:off x="4341810" y="1511968"/>
            <a:ext cx="3657602" cy="3822032"/>
          </a:xfrm>
          <a:prstGeom prst="rect">
            <a:avLst/>
          </a:prstGeom>
          <a:solidFill>
            <a:schemeClr val="accent2">
              <a:lumMod val="40000"/>
              <a:lumOff val="60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800" dirty="0"/>
              <a:t>OTHER POSSIBILITIES</a:t>
            </a:r>
          </a:p>
          <a:p>
            <a:r>
              <a:rPr lang="en-US" sz="2800" dirty="0"/>
              <a:t>Christian World View</a:t>
            </a:r>
          </a:p>
          <a:p>
            <a:r>
              <a:rPr lang="en-US" sz="2800" dirty="0"/>
              <a:t>Book of Ezekiel</a:t>
            </a:r>
          </a:p>
          <a:p>
            <a:r>
              <a:rPr lang="en-US" sz="2800" dirty="0"/>
              <a:t>Book of Esther</a:t>
            </a:r>
          </a:p>
          <a:p>
            <a:r>
              <a:rPr lang="en-US" sz="2800" dirty="0"/>
              <a:t>Book of Matthew</a:t>
            </a:r>
          </a:p>
          <a:p>
            <a:r>
              <a:rPr lang="en-US" sz="2800" dirty="0"/>
              <a:t>Book of 1 Peter</a:t>
            </a:r>
          </a:p>
        </p:txBody>
      </p:sp>
      <p:sp>
        <p:nvSpPr>
          <p:cNvPr id="7" name="Content Placeholder 3">
            <a:extLst>
              <a:ext uri="{FF2B5EF4-FFF2-40B4-BE49-F238E27FC236}">
                <a16:creationId xmlns:a16="http://schemas.microsoft.com/office/drawing/2014/main" id="{886A6886-3852-3A87-5D18-D0BE25113A67}"/>
              </a:ext>
            </a:extLst>
          </p:cNvPr>
          <p:cNvSpPr txBox="1">
            <a:spLocks/>
          </p:cNvSpPr>
          <p:nvPr/>
        </p:nvSpPr>
        <p:spPr>
          <a:xfrm>
            <a:off x="8075612" y="152400"/>
            <a:ext cx="4113213" cy="662940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800" dirty="0"/>
              <a:t>WHERE WE’VE BEEN</a:t>
            </a:r>
          </a:p>
          <a:p>
            <a:pPr>
              <a:spcBef>
                <a:spcPts val="600"/>
              </a:spcBef>
            </a:pPr>
            <a:r>
              <a:rPr lang="en-US" sz="2400" dirty="0"/>
              <a:t>Birth Narratives</a:t>
            </a:r>
          </a:p>
          <a:p>
            <a:pPr>
              <a:spcBef>
                <a:spcPts val="600"/>
              </a:spcBef>
            </a:pPr>
            <a:r>
              <a:rPr lang="en-US" sz="2400" dirty="0"/>
              <a:t>Christianity—300 Years</a:t>
            </a:r>
          </a:p>
          <a:p>
            <a:pPr>
              <a:spcBef>
                <a:spcPts val="600"/>
              </a:spcBef>
            </a:pPr>
            <a:r>
              <a:rPr lang="en-US" sz="2400" dirty="0"/>
              <a:t>Divine Names</a:t>
            </a:r>
          </a:p>
          <a:p>
            <a:pPr>
              <a:spcBef>
                <a:spcPts val="600"/>
              </a:spcBef>
            </a:pPr>
            <a:r>
              <a:rPr lang="en-US" sz="2400" dirty="0"/>
              <a:t>English Bible</a:t>
            </a:r>
          </a:p>
          <a:p>
            <a:pPr>
              <a:spcBef>
                <a:spcPts val="600"/>
              </a:spcBef>
            </a:pPr>
            <a:r>
              <a:rPr lang="en-US" sz="2400" dirty="0"/>
              <a:t>Book of Galatians</a:t>
            </a:r>
          </a:p>
          <a:p>
            <a:pPr>
              <a:spcBef>
                <a:spcPts val="600"/>
              </a:spcBef>
            </a:pPr>
            <a:r>
              <a:rPr lang="en-US" sz="2400" dirty="0" err="1"/>
              <a:t>Intertestament</a:t>
            </a:r>
            <a:endParaRPr lang="en-US" sz="2400" dirty="0"/>
          </a:p>
          <a:p>
            <a:pPr>
              <a:spcBef>
                <a:spcPts val="600"/>
              </a:spcBef>
            </a:pPr>
            <a:r>
              <a:rPr lang="en-US" sz="2400" dirty="0"/>
              <a:t>Isaiah of Jerusalem (1-39)</a:t>
            </a:r>
          </a:p>
          <a:p>
            <a:pPr>
              <a:spcBef>
                <a:spcPts val="600"/>
              </a:spcBef>
            </a:pPr>
            <a:r>
              <a:rPr lang="en-US" sz="2400" dirty="0"/>
              <a:t>Book of Jeremiah</a:t>
            </a:r>
          </a:p>
          <a:p>
            <a:pPr>
              <a:spcBef>
                <a:spcPts val="600"/>
              </a:spcBef>
            </a:pPr>
            <a:r>
              <a:rPr lang="en-US" sz="2400" dirty="0"/>
              <a:t>Book of Job</a:t>
            </a:r>
          </a:p>
          <a:p>
            <a:pPr>
              <a:spcBef>
                <a:spcPts val="600"/>
              </a:spcBef>
            </a:pPr>
            <a:r>
              <a:rPr lang="en-US" sz="2400" dirty="0"/>
              <a:t>New Testament Canon</a:t>
            </a:r>
          </a:p>
          <a:p>
            <a:pPr>
              <a:spcBef>
                <a:spcPts val="600"/>
              </a:spcBef>
            </a:pPr>
            <a:r>
              <a:rPr lang="en-US" sz="2400" dirty="0"/>
              <a:t>Book of Revelation</a:t>
            </a:r>
          </a:p>
          <a:p>
            <a:pPr>
              <a:spcBef>
                <a:spcPts val="600"/>
              </a:spcBef>
            </a:pPr>
            <a:r>
              <a:rPr lang="en-US" sz="2400" dirty="0"/>
              <a:t>NT Archaeology</a:t>
            </a:r>
          </a:p>
          <a:p>
            <a:pPr>
              <a:spcBef>
                <a:spcPts val="600"/>
              </a:spcBef>
            </a:pPr>
            <a:r>
              <a:rPr lang="en-US" sz="2400" dirty="0"/>
              <a:t>Torah Survey</a:t>
            </a:r>
          </a:p>
          <a:p>
            <a:pPr>
              <a:spcBef>
                <a:spcPts val="600"/>
              </a:spcBef>
            </a:pPr>
            <a:r>
              <a:rPr lang="en-US" sz="2400" dirty="0"/>
              <a:t>Prologue of John</a:t>
            </a:r>
          </a:p>
        </p:txBody>
      </p:sp>
    </p:spTree>
    <p:extLst>
      <p:ext uri="{BB962C8B-B14F-4D97-AF65-F5344CB8AC3E}">
        <p14:creationId xmlns:p14="http://schemas.microsoft.com/office/powerpoint/2010/main" val="354217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A18B5446-165C-2FE6-5851-B8232EA50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EB784B-6E77-96EF-C4B1-FBEA68CBFFA3}"/>
              </a:ext>
            </a:extLst>
          </p:cNvPr>
          <p:cNvSpPr>
            <a:spLocks noGrp="1"/>
          </p:cNvSpPr>
          <p:nvPr>
            <p:ph type="title"/>
          </p:nvPr>
        </p:nvSpPr>
        <p:spPr>
          <a:xfrm>
            <a:off x="531812" y="155448"/>
            <a:ext cx="11125200" cy="987552"/>
          </a:xfrm>
        </p:spPr>
        <p:txBody>
          <a:bodyPr>
            <a:normAutofit/>
          </a:bodyPr>
          <a:lstStyle/>
          <a:p>
            <a:r>
              <a:rPr lang="en-US" dirty="0">
                <a:solidFill>
                  <a:srgbClr val="C00000"/>
                </a:solidFill>
              </a:rPr>
              <a:t>AN ILLEGAL RELIGION</a:t>
            </a:r>
          </a:p>
        </p:txBody>
      </p:sp>
      <p:sp>
        <p:nvSpPr>
          <p:cNvPr id="3" name="Content Placeholder 2">
            <a:extLst>
              <a:ext uri="{FF2B5EF4-FFF2-40B4-BE49-F238E27FC236}">
                <a16:creationId xmlns:a16="http://schemas.microsoft.com/office/drawing/2014/main" id="{3D3305D1-2F65-CB9E-096F-CEC783820E66}"/>
              </a:ext>
            </a:extLst>
          </p:cNvPr>
          <p:cNvSpPr>
            <a:spLocks noGrp="1"/>
          </p:cNvSpPr>
          <p:nvPr>
            <p:ph idx="1"/>
          </p:nvPr>
        </p:nvSpPr>
        <p:spPr>
          <a:xfrm>
            <a:off x="531812" y="1524000"/>
            <a:ext cx="10820400" cy="4953001"/>
          </a:xfrm>
        </p:spPr>
        <p:txBody>
          <a:bodyPr>
            <a:normAutofit/>
          </a:bodyPr>
          <a:lstStyle/>
          <a:p>
            <a:pPr marL="0" indent="0">
              <a:buNone/>
            </a:pPr>
            <a:r>
              <a:rPr lang="en-US" sz="2800" b="1" dirty="0">
                <a:solidFill>
                  <a:schemeClr val="accent5">
                    <a:lumMod val="75000"/>
                  </a:schemeClr>
                </a:solidFill>
              </a:rPr>
              <a:t>The transition between being a sect of Judaism (in the Roman point of view) and being a separate religion left Christians in “no-man’s land.”</a:t>
            </a:r>
          </a:p>
          <a:p>
            <a:r>
              <a:rPr lang="en-US" i="1" dirty="0"/>
              <a:t>Judaism had been a legal religion since the days of Julius Caesar.</a:t>
            </a:r>
          </a:p>
          <a:p>
            <a:r>
              <a:rPr lang="en-US" i="1" dirty="0"/>
              <a:t>Christianity, if distinct from Judaism, had no legal status.</a:t>
            </a:r>
          </a:p>
          <a:p>
            <a:r>
              <a:rPr lang="en-US" i="1" dirty="0"/>
              <a:t>Rome was generally tolerant of the various religious sects so long as they deified the emperor and participated in ritual sacrifices in his honor. Such practices were not so much a matter of morality but patriotism. Since virtually all the religions were polytheistic, adding one more god to the pantheon was not objectionable.</a:t>
            </a:r>
          </a:p>
          <a:p>
            <a:r>
              <a:rPr lang="en-US" i="1" dirty="0"/>
              <a:t> These issues, however, were precisely the ones Christians could not accept, and in time, this would lead to outlawing Christians and opening the door to persecution.</a:t>
            </a:r>
          </a:p>
        </p:txBody>
      </p:sp>
      <p:sp>
        <p:nvSpPr>
          <p:cNvPr id="6" name="Slide Number Placeholder 5">
            <a:extLst>
              <a:ext uri="{FF2B5EF4-FFF2-40B4-BE49-F238E27FC236}">
                <a16:creationId xmlns:a16="http://schemas.microsoft.com/office/drawing/2014/main" id="{C1466B64-AF97-A159-914D-CD830AC19450}"/>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46147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A2968C2-2782-DEAC-D7F0-B1E6B662C05A}"/>
              </a:ext>
            </a:extLst>
          </p:cNvPr>
          <p:cNvSpPr>
            <a:spLocks noGrp="1" noChangeArrowheads="1"/>
          </p:cNvSpPr>
          <p:nvPr>
            <p:ph type="title"/>
          </p:nvPr>
        </p:nvSpPr>
        <p:spPr>
          <a:xfrm>
            <a:off x="4037012" y="144937"/>
            <a:ext cx="6399372" cy="945037"/>
          </a:xfrm>
        </p:spPr>
        <p:txBody>
          <a:bodyPr/>
          <a:lstStyle/>
          <a:p>
            <a:r>
              <a:rPr lang="en-US" altLang="en-US" dirty="0">
                <a:latin typeface="Berlin Sans FB Demi" panose="020E0802020502020306" pitchFamily="34" charset="0"/>
              </a:rPr>
              <a:t>EARLY PERSECUTIONS</a:t>
            </a:r>
          </a:p>
        </p:txBody>
      </p:sp>
      <p:sp>
        <p:nvSpPr>
          <p:cNvPr id="31747" name="Rectangle 3">
            <a:extLst>
              <a:ext uri="{FF2B5EF4-FFF2-40B4-BE49-F238E27FC236}">
                <a16:creationId xmlns:a16="http://schemas.microsoft.com/office/drawing/2014/main" id="{E8F1E5B4-979A-4A7B-56FE-7F9EEAF8B30C}"/>
              </a:ext>
            </a:extLst>
          </p:cNvPr>
          <p:cNvSpPr>
            <a:spLocks noGrp="1" noChangeArrowheads="1"/>
          </p:cNvSpPr>
          <p:nvPr>
            <p:ph type="body" idx="1"/>
          </p:nvPr>
        </p:nvSpPr>
        <p:spPr>
          <a:xfrm>
            <a:off x="4189414" y="1142999"/>
            <a:ext cx="7924800" cy="5227163"/>
          </a:xfrm>
        </p:spPr>
        <p:txBody>
          <a:bodyPr/>
          <a:lstStyle/>
          <a:p>
            <a:pPr>
              <a:lnSpc>
                <a:spcPct val="90000"/>
              </a:lnSpc>
              <a:buFont typeface="Wingdings" panose="05000000000000000000" pitchFamily="2" charset="2"/>
              <a:buNone/>
            </a:pPr>
            <a:r>
              <a:rPr lang="en-US" altLang="en-US" i="1" dirty="0">
                <a:solidFill>
                  <a:srgbClr val="FFFFCC"/>
                </a:solidFill>
                <a:latin typeface="Berlin Sans FB Demi" panose="020E0802020502020306" pitchFamily="34" charset="0"/>
              </a:rPr>
              <a:t>FROM WITHIN THE JEWISH COMMUNITY</a:t>
            </a:r>
          </a:p>
          <a:p>
            <a:pPr>
              <a:lnSpc>
                <a:spcPct val="90000"/>
              </a:lnSpc>
            </a:pPr>
            <a:r>
              <a:rPr lang="en-US" altLang="en-US" sz="2400" dirty="0">
                <a:latin typeface="Lucida Sans Unicode" panose="020B0602030504020204" pitchFamily="34" charset="0"/>
              </a:rPr>
              <a:t>Sanhedrin in Jerusalem (Ac. 8:1; 9:1-2)</a:t>
            </a:r>
          </a:p>
          <a:p>
            <a:pPr>
              <a:lnSpc>
                <a:spcPct val="90000"/>
              </a:lnSpc>
            </a:pPr>
            <a:r>
              <a:rPr lang="en-US" altLang="en-US" sz="2400" dirty="0">
                <a:latin typeface="Lucida Sans Unicode" panose="020B0602030504020204" pitchFamily="34" charset="0"/>
              </a:rPr>
              <a:t>Jewish communities in Asia Minor and Greece (Ac. 13:50; 14:4-5, 19; 17:5-9, 13; 18:12-17)</a:t>
            </a:r>
          </a:p>
          <a:p>
            <a:pPr>
              <a:lnSpc>
                <a:spcPct val="90000"/>
              </a:lnSpc>
              <a:buFont typeface="Wingdings" panose="05000000000000000000" pitchFamily="2" charset="2"/>
              <a:buNone/>
            </a:pPr>
            <a:endParaRPr lang="en-US" altLang="en-US" sz="1200" dirty="0">
              <a:latin typeface="Lucida Sans Unicode" panose="020B0602030504020204" pitchFamily="34" charset="0"/>
            </a:endParaRPr>
          </a:p>
          <a:p>
            <a:pPr>
              <a:lnSpc>
                <a:spcPct val="90000"/>
              </a:lnSpc>
              <a:buFont typeface="Wingdings" panose="05000000000000000000" pitchFamily="2" charset="2"/>
              <a:buNone/>
            </a:pPr>
            <a:r>
              <a:rPr lang="en-US" altLang="en-US" i="1" dirty="0">
                <a:solidFill>
                  <a:srgbClr val="FFFFCC"/>
                </a:solidFill>
                <a:latin typeface="Berlin Sans FB Demi" panose="020E0802020502020306" pitchFamily="34" charset="0"/>
              </a:rPr>
              <a:t>FROM THE ROMAN GOVERNMENT</a:t>
            </a:r>
          </a:p>
          <a:p>
            <a:pPr>
              <a:lnSpc>
                <a:spcPct val="90000"/>
              </a:lnSpc>
            </a:pPr>
            <a:r>
              <a:rPr lang="en-US" altLang="en-US" sz="2400" dirty="0">
                <a:latin typeface="Lucida Sans Unicode" panose="020B0602030504020204" pitchFamily="34" charset="0"/>
              </a:rPr>
              <a:t>Tacitus, the Roman historian, wrote that Caesar Nero blamed the great fire in Rome upon the Christians (AD 64).</a:t>
            </a:r>
          </a:p>
          <a:p>
            <a:pPr>
              <a:lnSpc>
                <a:spcPct val="90000"/>
              </a:lnSpc>
            </a:pPr>
            <a:r>
              <a:rPr lang="en-US" altLang="en-US" sz="2400" dirty="0">
                <a:latin typeface="Lucida Sans Unicode" panose="020B0602030504020204" pitchFamily="34" charset="0"/>
              </a:rPr>
              <a:t>The legality of Christianity, after its alienation from Judaism, became ambiguous (post-AD 70).</a:t>
            </a:r>
          </a:p>
          <a:p>
            <a:pPr>
              <a:lnSpc>
                <a:spcPct val="90000"/>
              </a:lnSpc>
            </a:pPr>
            <a:r>
              <a:rPr lang="en-US" altLang="en-US" sz="2400" dirty="0">
                <a:latin typeface="Lucida Sans Unicode" panose="020B0602030504020204" pitchFamily="34" charset="0"/>
              </a:rPr>
              <a:t>By the time of Domitian (AD 81-96), emperor worship became the primary point of contention.</a:t>
            </a:r>
          </a:p>
        </p:txBody>
      </p:sp>
      <p:pic>
        <p:nvPicPr>
          <p:cNvPr id="2" name="Picture 1">
            <a:extLst>
              <a:ext uri="{FF2B5EF4-FFF2-40B4-BE49-F238E27FC236}">
                <a16:creationId xmlns:a16="http://schemas.microsoft.com/office/drawing/2014/main" id="{F96D1ED4-E2B9-6157-DF68-83AD8A90830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25986" r="25941"/>
          <a:stretch/>
        </p:blipFill>
        <p:spPr>
          <a:xfrm>
            <a:off x="217403" y="144937"/>
            <a:ext cx="3810000" cy="5986791"/>
          </a:xfrm>
          <a:prstGeom prst="rect">
            <a:avLst/>
          </a:prstGeom>
        </p:spPr>
      </p:pic>
      <p:sp>
        <p:nvSpPr>
          <p:cNvPr id="3" name="Rectangle 4">
            <a:extLst>
              <a:ext uri="{FF2B5EF4-FFF2-40B4-BE49-F238E27FC236}">
                <a16:creationId xmlns:a16="http://schemas.microsoft.com/office/drawing/2014/main" id="{7D9D10F9-D1E3-CD7F-8BAB-1CBC812FE6FF}"/>
              </a:ext>
            </a:extLst>
          </p:cNvPr>
          <p:cNvSpPr txBox="1">
            <a:spLocks noChangeArrowheads="1"/>
          </p:cNvSpPr>
          <p:nvPr/>
        </p:nvSpPr>
        <p:spPr bwMode="auto">
          <a:xfrm>
            <a:off x="227012" y="6027263"/>
            <a:ext cx="3810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r>
              <a:rPr lang="en-US" altLang="en-US" sz="2800" dirty="0"/>
              <a:t>CAESAR NERO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p:cTn id="7" dur="500" fill="hold"/>
                                        <p:tgtEl>
                                          <p:spTgt spid="31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7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7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747">
                                            <p:txEl>
                                              <p:pRg st="1" end="1"/>
                                            </p:txEl>
                                          </p:spTgt>
                                        </p:tgtEl>
                                        <p:attrNameLst>
                                          <p:attrName>style.visibility</p:attrName>
                                        </p:attrNameLst>
                                      </p:cBhvr>
                                      <p:to>
                                        <p:strVal val="visible"/>
                                      </p:to>
                                    </p:set>
                                    <p:anim calcmode="lin" valueType="num">
                                      <p:cBhvr additive="base">
                                        <p:cTn id="14"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1747">
                                            <p:txEl>
                                              <p:pRg st="2" end="2"/>
                                            </p:txEl>
                                          </p:spTgt>
                                        </p:tgtEl>
                                        <p:attrNameLst>
                                          <p:attrName>style.visibility</p:attrName>
                                        </p:attrNameLst>
                                      </p:cBhvr>
                                      <p:to>
                                        <p:strVal val="visible"/>
                                      </p:to>
                                    </p:set>
                                    <p:anim calcmode="lin" valueType="num">
                                      <p:cBhvr additive="base">
                                        <p:cTn id="20"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1747">
                                            <p:txEl>
                                              <p:pRg st="4" end="4"/>
                                            </p:txEl>
                                          </p:spTgt>
                                        </p:tgtEl>
                                        <p:attrNameLst>
                                          <p:attrName>style.visibility</p:attrName>
                                        </p:attrNameLst>
                                      </p:cBhvr>
                                      <p:to>
                                        <p:strVal val="visible"/>
                                      </p:to>
                                    </p:set>
                                    <p:anim calcmode="lin" valueType="num">
                                      <p:cBhvr>
                                        <p:cTn id="26" dur="500" fill="hold"/>
                                        <p:tgtEl>
                                          <p:spTgt spid="31747">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1747">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174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1747">
                                            <p:txEl>
                                              <p:pRg st="5" end="5"/>
                                            </p:txEl>
                                          </p:spTgt>
                                        </p:tgtEl>
                                        <p:attrNameLst>
                                          <p:attrName>style.visibility</p:attrName>
                                        </p:attrNameLst>
                                      </p:cBhvr>
                                      <p:to>
                                        <p:strVal val="visible"/>
                                      </p:to>
                                    </p:set>
                                    <p:anim calcmode="lin" valueType="num">
                                      <p:cBhvr additive="base">
                                        <p:cTn id="33" dur="500" fill="hold"/>
                                        <p:tgtEl>
                                          <p:spTgt spid="3174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17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1747">
                                            <p:txEl>
                                              <p:pRg st="6" end="6"/>
                                            </p:txEl>
                                          </p:spTgt>
                                        </p:tgtEl>
                                        <p:attrNameLst>
                                          <p:attrName>style.visibility</p:attrName>
                                        </p:attrNameLst>
                                      </p:cBhvr>
                                      <p:to>
                                        <p:strVal val="visible"/>
                                      </p:to>
                                    </p:set>
                                    <p:anim calcmode="lin" valueType="num">
                                      <p:cBhvr additive="base">
                                        <p:cTn id="39" dur="500" fill="hold"/>
                                        <p:tgtEl>
                                          <p:spTgt spid="31747">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17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1747">
                                            <p:txEl>
                                              <p:pRg st="7" end="7"/>
                                            </p:txEl>
                                          </p:spTgt>
                                        </p:tgtEl>
                                        <p:attrNameLst>
                                          <p:attrName>style.visibility</p:attrName>
                                        </p:attrNameLst>
                                      </p:cBhvr>
                                      <p:to>
                                        <p:strVal val="visible"/>
                                      </p:to>
                                    </p:set>
                                    <p:anim calcmode="lin" valueType="num">
                                      <p:cBhvr additive="base">
                                        <p:cTn id="45" dur="500" fill="hold"/>
                                        <p:tgtEl>
                                          <p:spTgt spid="31747">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17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2647-FBF3-490A-B487-97D8F2B5D05B}"/>
              </a:ext>
            </a:extLst>
          </p:cNvPr>
          <p:cNvSpPr>
            <a:spLocks noGrp="1"/>
          </p:cNvSpPr>
          <p:nvPr>
            <p:ph type="title"/>
          </p:nvPr>
        </p:nvSpPr>
        <p:spPr>
          <a:xfrm>
            <a:off x="3991124" y="228600"/>
            <a:ext cx="3855888" cy="741291"/>
          </a:xfrm>
        </p:spPr>
        <p:txBody>
          <a:bodyPr>
            <a:normAutofit/>
          </a:bodyPr>
          <a:lstStyle/>
          <a:p>
            <a:r>
              <a:rPr lang="en-US" sz="3999" dirty="0">
                <a:solidFill>
                  <a:srgbClr val="FF3300"/>
                </a:solidFill>
                <a:effectLst>
                  <a:outerShdw blurRad="38100" dist="38100" dir="2700000" algn="tl">
                    <a:srgbClr val="000000">
                      <a:alpha val="43137"/>
                    </a:srgbClr>
                  </a:outerShdw>
                </a:effectLst>
              </a:rPr>
              <a:t>Caesar Nero</a:t>
            </a:r>
          </a:p>
        </p:txBody>
      </p:sp>
      <p:sp>
        <p:nvSpPr>
          <p:cNvPr id="3" name="Slide Number Placeholder 2">
            <a:extLst>
              <a:ext uri="{FF2B5EF4-FFF2-40B4-BE49-F238E27FC236}">
                <a16:creationId xmlns:a16="http://schemas.microsoft.com/office/drawing/2014/main" id="{5EA801AA-C35E-44E3-A37E-E17A40229729}"/>
              </a:ext>
            </a:extLst>
          </p:cNvPr>
          <p:cNvSpPr>
            <a:spLocks noGrp="1"/>
          </p:cNvSpPr>
          <p:nvPr>
            <p:ph type="sldNum" sz="quarter" idx="12"/>
          </p:nvPr>
        </p:nvSpPr>
        <p:spPr>
          <a:xfrm>
            <a:off x="11657012" y="5607593"/>
            <a:ext cx="531812" cy="259807"/>
          </a:xfrm>
        </p:spPr>
        <p:txBody>
          <a:bodyPr/>
          <a:lstStyle/>
          <a:p>
            <a:pPr defTabSz="457063"/>
            <a:fld id="{13D2E340-0663-474B-992C-9192B5C45E57}" type="slidenum">
              <a:rPr lang="en-ZA">
                <a:solidFill>
                  <a:srgbClr val="F5F5F5"/>
                </a:solidFill>
                <a:latin typeface="Century Schoolbook" panose="02040604050505020304"/>
              </a:rPr>
              <a:pPr defTabSz="457063"/>
              <a:t>28</a:t>
            </a:fld>
            <a:endParaRPr lang="en-ZA" dirty="0">
              <a:solidFill>
                <a:srgbClr val="F5F5F5"/>
              </a:solidFill>
              <a:latin typeface="Century Schoolbook" panose="02040604050505020304"/>
            </a:endParaRPr>
          </a:p>
        </p:txBody>
      </p:sp>
      <p:sp>
        <p:nvSpPr>
          <p:cNvPr id="4" name="Text Placeholder 3">
            <a:extLst>
              <a:ext uri="{FF2B5EF4-FFF2-40B4-BE49-F238E27FC236}">
                <a16:creationId xmlns:a16="http://schemas.microsoft.com/office/drawing/2014/main" id="{110D6AC0-D3E3-458B-991C-AB6620ADB9FA}"/>
              </a:ext>
            </a:extLst>
          </p:cNvPr>
          <p:cNvSpPr>
            <a:spLocks noGrp="1"/>
          </p:cNvSpPr>
          <p:nvPr>
            <p:ph type="body" sz="quarter" idx="18"/>
          </p:nvPr>
        </p:nvSpPr>
        <p:spPr>
          <a:xfrm>
            <a:off x="521369" y="1122291"/>
            <a:ext cx="7325643" cy="6114923"/>
          </a:xfrm>
        </p:spPr>
        <p:txBody>
          <a:bodyPr>
            <a:normAutofit/>
          </a:bodyPr>
          <a:lstStyle/>
          <a:p>
            <a:r>
              <a:rPr lang="en-US" sz="2400" b="1" dirty="0">
                <a:latin typeface="Calibri" pitchFamily="34" charset="0"/>
              </a:rPr>
              <a:t> </a:t>
            </a:r>
            <a:r>
              <a:rPr lang="en-US" sz="2400" dirty="0">
                <a:latin typeface="Calibri" pitchFamily="34" charset="0"/>
              </a:rPr>
              <a:t>This youthful version of Nero (ruled AD 54-68) was produced after he was named successor to Emperor Claudius. According to the Roman historian Tacitus, Nero blamed the great fire in Rome in AD 64 on the Christians. Later Christian historians indicate that Paul was executed by beheading under Nero, probably in AD 64. Probably in AD 65, the other great leader of the Christians, Peter, was also martyred in Rome under Nero, who according to early witnesses was crucified upside down, because he felt unworthy to be crucified in the same manner as his Lord.</a:t>
            </a:r>
          </a:p>
          <a:p>
            <a:endParaRPr lang="en-US" sz="1600" i="1" dirty="0">
              <a:latin typeface="Calibri" pitchFamily="34" charset="0"/>
            </a:endParaRPr>
          </a:p>
          <a:p>
            <a:r>
              <a:rPr lang="en-US" sz="1600" dirty="0"/>
              <a:t>Detroit Institute of Arts</a:t>
            </a:r>
          </a:p>
        </p:txBody>
      </p:sp>
      <p:pic>
        <p:nvPicPr>
          <p:cNvPr id="6" name="Picture 5">
            <a:extLst>
              <a:ext uri="{FF2B5EF4-FFF2-40B4-BE49-F238E27FC236}">
                <a16:creationId xmlns:a16="http://schemas.microsoft.com/office/drawing/2014/main" id="{FA176004-47BB-49D3-B9AB-FE279A704FB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rot="5400000">
            <a:off x="6653132" y="1841892"/>
            <a:ext cx="6856216" cy="3172432"/>
          </a:xfrm>
          <a:prstGeom prst="rect">
            <a:avLst/>
          </a:prstGeom>
        </p:spPr>
      </p:pic>
    </p:spTree>
    <p:extLst>
      <p:ext uri="{BB962C8B-B14F-4D97-AF65-F5344CB8AC3E}">
        <p14:creationId xmlns:p14="http://schemas.microsoft.com/office/powerpoint/2010/main" val="723656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0D74EF2-CF79-FA34-8D1C-0833EB77F34A}"/>
              </a:ext>
            </a:extLst>
          </p:cNvPr>
          <p:cNvSpPr>
            <a:spLocks noGrp="1" noChangeArrowheads="1"/>
          </p:cNvSpPr>
          <p:nvPr>
            <p:ph type="title"/>
          </p:nvPr>
        </p:nvSpPr>
        <p:spPr>
          <a:xfrm>
            <a:off x="270581" y="76200"/>
            <a:ext cx="11767431" cy="1447800"/>
          </a:xfrm>
        </p:spPr>
        <p:txBody>
          <a:bodyPr/>
          <a:lstStyle/>
          <a:p>
            <a:r>
              <a:rPr lang="en-US" altLang="en-US" sz="3200" i="1" dirty="0"/>
              <a:t>Paul and Peter, the two most important leaders in early Christianity, were both executed in Rome in the early to mid-60s.</a:t>
            </a:r>
          </a:p>
        </p:txBody>
      </p:sp>
      <p:pic>
        <p:nvPicPr>
          <p:cNvPr id="37892" name="Picture 4">
            <a:extLst>
              <a:ext uri="{FF2B5EF4-FFF2-40B4-BE49-F238E27FC236}">
                <a16:creationId xmlns:a16="http://schemas.microsoft.com/office/drawing/2014/main" id="{29298FE9-111E-FBED-5FFF-FD7075383CD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89411" y="1600200"/>
            <a:ext cx="7728833" cy="5055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B5274E-D737-0D17-5DC3-D01B6E32C2A9}"/>
              </a:ext>
            </a:extLst>
          </p:cNvPr>
          <p:cNvSpPr txBox="1"/>
          <p:nvPr/>
        </p:nvSpPr>
        <p:spPr>
          <a:xfrm>
            <a:off x="1107191" y="1592580"/>
            <a:ext cx="2895600" cy="4893647"/>
          </a:xfrm>
          <a:prstGeom prst="rect">
            <a:avLst/>
          </a:prstGeom>
          <a:noFill/>
        </p:spPr>
        <p:txBody>
          <a:bodyPr wrap="square" rtlCol="0">
            <a:spAutoFit/>
          </a:bodyPr>
          <a:lstStyle/>
          <a:p>
            <a:pPr algn="r"/>
            <a:r>
              <a:rPr lang="en-US" altLang="en-US" sz="2400" i="1" dirty="0"/>
              <a:t>Erected above Paul’s tomb, Church of St. Paul Outside the Walls, Rome</a:t>
            </a:r>
          </a:p>
          <a:p>
            <a:pPr algn="r"/>
            <a:endParaRPr lang="en-US" sz="2400" i="1" dirty="0"/>
          </a:p>
          <a:p>
            <a:pPr algn="r"/>
            <a:r>
              <a:rPr lang="en-US" sz="2400" i="1" dirty="0"/>
              <a:t>In 2009, Pope Benedict XVI gave permission for the bone fragments in the tomb to be carbon-dated, and indeed they date to the 1</a:t>
            </a:r>
            <a:r>
              <a:rPr lang="en-US" sz="2400" i="1" baseline="30000" dirty="0"/>
              <a:t>st</a:t>
            </a:r>
            <a:r>
              <a:rPr lang="en-US" sz="2400" i="1" dirty="0"/>
              <a:t> century.</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DEB1-6E23-3D92-C5E8-2413B03902E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B8F932E-108D-6D2F-8971-6F52CB641556}"/>
              </a:ext>
            </a:extLst>
          </p:cNvPr>
          <p:cNvSpPr>
            <a:spLocks noGrp="1"/>
          </p:cNvSpPr>
          <p:nvPr>
            <p:ph sz="quarter" idx="14"/>
          </p:nvPr>
        </p:nvSpPr>
        <p:spPr>
          <a:xfrm>
            <a:off x="615632" y="914400"/>
            <a:ext cx="10957560" cy="3507522"/>
          </a:xfrm>
        </p:spPr>
        <p:txBody>
          <a:bodyPr>
            <a:normAutofit lnSpcReduction="10000"/>
          </a:bodyPr>
          <a:lstStyle/>
          <a:p>
            <a:pPr marL="0" indent="0">
              <a:buNone/>
            </a:pPr>
            <a:r>
              <a:rPr lang="en-US" altLang="en-US" sz="2800" b="1" dirty="0">
                <a:solidFill>
                  <a:schemeClr val="accent5">
                    <a:lumMod val="75000"/>
                  </a:schemeClr>
                </a:solidFill>
              </a:rPr>
              <a:t>Within the New Testament itself, various writers like Paul, Peter, John, and Jude addressed distortions of the Christian faith.</a:t>
            </a:r>
          </a:p>
          <a:p>
            <a:pPr lvl="1">
              <a:lnSpc>
                <a:spcPct val="100000"/>
              </a:lnSpc>
            </a:pPr>
            <a:r>
              <a:rPr lang="en-US" altLang="en-US" sz="2400" i="1" dirty="0"/>
              <a:t>In the face of heresies, they began to offer short summaries of those core beliefs they held to be central (Ac. 8:37; 1 Co. 12:3; 15:1-4; 1 Ti. 3:16).</a:t>
            </a:r>
          </a:p>
          <a:p>
            <a:pPr lvl="1">
              <a:lnSpc>
                <a:spcPct val="100000"/>
              </a:lnSpc>
            </a:pPr>
            <a:r>
              <a:rPr lang="en-US" altLang="en-US" sz="2400" i="1" dirty="0"/>
              <a:t>As the decades rolled by and the church entered the 2</a:t>
            </a:r>
            <a:r>
              <a:rPr lang="en-US" altLang="en-US" sz="2400" i="1" baseline="30000" dirty="0"/>
              <a:t>nd</a:t>
            </a:r>
            <a:r>
              <a:rPr lang="en-US" altLang="en-US" sz="2400" i="1" dirty="0"/>
              <a:t> century and beyond, Christian leaders became more elaborate in their formulations.</a:t>
            </a:r>
          </a:p>
          <a:p>
            <a:pPr lvl="1">
              <a:lnSpc>
                <a:spcPct val="100000"/>
              </a:lnSpc>
            </a:pPr>
            <a:r>
              <a:rPr lang="en-US" altLang="en-US" sz="2400" i="1" dirty="0"/>
              <a:t>One of the most important of these summaries was the Rule of Faith, a set of baptismal questions put to candidates when they were baptized.  A good example comes to us from Hippolytus in the early 3</a:t>
            </a:r>
            <a:r>
              <a:rPr lang="en-US" altLang="en-US" sz="2400" i="1" baseline="30000" dirty="0"/>
              <a:t>rd</a:t>
            </a:r>
            <a:r>
              <a:rPr lang="en-US" altLang="en-US" sz="2400" i="1" dirty="0"/>
              <a:t> century.</a:t>
            </a:r>
          </a:p>
        </p:txBody>
      </p:sp>
      <p:sp>
        <p:nvSpPr>
          <p:cNvPr id="5" name="Title 4">
            <a:extLst>
              <a:ext uri="{FF2B5EF4-FFF2-40B4-BE49-F238E27FC236}">
                <a16:creationId xmlns:a16="http://schemas.microsoft.com/office/drawing/2014/main" id="{87823E3B-E054-29DC-2771-C7DEC41183E9}"/>
              </a:ext>
            </a:extLst>
          </p:cNvPr>
          <p:cNvSpPr>
            <a:spLocks noGrp="1"/>
          </p:cNvSpPr>
          <p:nvPr>
            <p:ph type="title"/>
          </p:nvPr>
        </p:nvSpPr>
        <p:spPr>
          <a:xfrm>
            <a:off x="1142936" y="30480"/>
            <a:ext cx="9902952" cy="883920"/>
          </a:xfrm>
        </p:spPr>
        <p:txBody>
          <a:bodyPr/>
          <a:lstStyle/>
          <a:p>
            <a:r>
              <a:rPr lang="en-US" dirty="0">
                <a:solidFill>
                  <a:srgbClr val="C00000"/>
                </a:solidFill>
              </a:rPr>
              <a:t>EARLY SUMARIES OF FAITH</a:t>
            </a:r>
          </a:p>
        </p:txBody>
      </p:sp>
      <p:sp>
        <p:nvSpPr>
          <p:cNvPr id="2" name="TextBox 1">
            <a:extLst>
              <a:ext uri="{FF2B5EF4-FFF2-40B4-BE49-F238E27FC236}">
                <a16:creationId xmlns:a16="http://schemas.microsoft.com/office/drawing/2014/main" id="{EC063A99-6979-7931-6171-9213DA457B80}"/>
              </a:ext>
            </a:extLst>
          </p:cNvPr>
          <p:cNvSpPr txBox="1"/>
          <p:nvPr/>
        </p:nvSpPr>
        <p:spPr>
          <a:xfrm>
            <a:off x="274127" y="4572000"/>
            <a:ext cx="11640569" cy="1815882"/>
          </a:xfrm>
          <a:prstGeom prst="rect">
            <a:avLst/>
          </a:prstGeom>
          <a:solidFill>
            <a:srgbClr val="002060"/>
          </a:solidFill>
        </p:spPr>
        <p:txBody>
          <a:bodyPr wrap="square" rtlCol="0">
            <a:spAutoFit/>
          </a:bodyPr>
          <a:lstStyle/>
          <a:p>
            <a:r>
              <a:rPr lang="en-US" sz="2800" dirty="0">
                <a:solidFill>
                  <a:srgbClr val="FFFFCC"/>
                </a:solidFill>
                <a:latin typeface="Eras Demi ITC" panose="020B0805030504020804" pitchFamily="34" charset="0"/>
              </a:rPr>
              <a:t>Eventually, the consensus of the orthodox faith was captured in the words of Vincent of </a:t>
            </a:r>
            <a:r>
              <a:rPr lang="en-US" sz="2800" dirty="0" err="1">
                <a:solidFill>
                  <a:srgbClr val="FFFFCC"/>
                </a:solidFill>
                <a:latin typeface="Eras Demi ITC" panose="020B0805030504020804" pitchFamily="34" charset="0"/>
              </a:rPr>
              <a:t>Lerins</a:t>
            </a:r>
            <a:r>
              <a:rPr lang="en-US" sz="2800" dirty="0">
                <a:solidFill>
                  <a:srgbClr val="FFFFCC"/>
                </a:solidFill>
                <a:latin typeface="Eras Demi ITC" panose="020B0805030504020804" pitchFamily="34" charset="0"/>
              </a:rPr>
              <a:t> (d. AD 445): </a:t>
            </a:r>
            <a:r>
              <a:rPr lang="en-US" sz="2800" dirty="0" err="1">
                <a:solidFill>
                  <a:srgbClr val="FFFFCC"/>
                </a:solidFill>
                <a:latin typeface="Eras Demi ITC" panose="020B0805030504020804" pitchFamily="34" charset="0"/>
              </a:rPr>
              <a:t>quod</a:t>
            </a:r>
            <a:r>
              <a:rPr lang="en-US" sz="2800" dirty="0">
                <a:solidFill>
                  <a:srgbClr val="FFFFCC"/>
                </a:solidFill>
                <a:latin typeface="Eras Demi ITC" panose="020B0805030504020804" pitchFamily="34" charset="0"/>
              </a:rPr>
              <a:t> ubique, </a:t>
            </a:r>
            <a:r>
              <a:rPr lang="en-US" sz="2800" dirty="0" err="1">
                <a:solidFill>
                  <a:srgbClr val="FFFFCC"/>
                </a:solidFill>
                <a:latin typeface="Eras Demi ITC" panose="020B0805030504020804" pitchFamily="34" charset="0"/>
              </a:rPr>
              <a:t>quod</a:t>
            </a:r>
            <a:r>
              <a:rPr lang="en-US" sz="2800" dirty="0">
                <a:solidFill>
                  <a:srgbClr val="FFFFCC"/>
                </a:solidFill>
                <a:latin typeface="Eras Demi ITC" panose="020B0805030504020804" pitchFamily="34" charset="0"/>
              </a:rPr>
              <a:t> semper, </a:t>
            </a:r>
            <a:r>
              <a:rPr lang="en-US" sz="2800" dirty="0" err="1">
                <a:solidFill>
                  <a:srgbClr val="FFFFCC"/>
                </a:solidFill>
                <a:latin typeface="Eras Demi ITC" panose="020B0805030504020804" pitchFamily="34" charset="0"/>
              </a:rPr>
              <a:t>quod</a:t>
            </a:r>
            <a:r>
              <a:rPr lang="en-US" sz="2800" dirty="0">
                <a:solidFill>
                  <a:srgbClr val="FFFFCC"/>
                </a:solidFill>
                <a:latin typeface="Eras Demi ITC" panose="020B0805030504020804" pitchFamily="34" charset="0"/>
              </a:rPr>
              <a:t> ab omnibus </a:t>
            </a:r>
            <a:r>
              <a:rPr lang="en-US" sz="2800" dirty="0" err="1">
                <a:solidFill>
                  <a:srgbClr val="FFFFCC"/>
                </a:solidFill>
                <a:latin typeface="Eras Demi ITC" panose="020B0805030504020804" pitchFamily="34" charset="0"/>
              </a:rPr>
              <a:t>creditum</a:t>
            </a:r>
            <a:r>
              <a:rPr lang="en-US" sz="2800" dirty="0">
                <a:solidFill>
                  <a:srgbClr val="FFFFCC"/>
                </a:solidFill>
                <a:latin typeface="Eras Demi ITC" panose="020B0805030504020804" pitchFamily="34" charset="0"/>
              </a:rPr>
              <a:t> est (= “that which has been believed everywhere, always, by all”). </a:t>
            </a:r>
          </a:p>
        </p:txBody>
      </p:sp>
    </p:spTree>
    <p:extLst>
      <p:ext uri="{BB962C8B-B14F-4D97-AF65-F5344CB8AC3E}">
        <p14:creationId xmlns:p14="http://schemas.microsoft.com/office/powerpoint/2010/main" val="240665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6FD25F0-9244-0972-A835-F7634E775BE2}"/>
              </a:ext>
            </a:extLst>
          </p:cNvPr>
          <p:cNvSpPr>
            <a:spLocks noGrp="1" noChangeArrowheads="1"/>
          </p:cNvSpPr>
          <p:nvPr>
            <p:ph type="title"/>
          </p:nvPr>
        </p:nvSpPr>
        <p:spPr>
          <a:xfrm>
            <a:off x="379412" y="1"/>
            <a:ext cx="11506200" cy="1420813"/>
          </a:xfrm>
        </p:spPr>
        <p:txBody>
          <a:bodyPr/>
          <a:lstStyle/>
          <a:p>
            <a:r>
              <a:rPr lang="en-US" altLang="en-US" sz="2800" i="1" dirty="0">
                <a:solidFill>
                  <a:srgbClr val="FFFFCC"/>
                </a:solidFill>
                <a:latin typeface="Monotype Corsiva" panose="03010101010201010101" pitchFamily="66" charset="0"/>
              </a:rPr>
              <a:t>“I, John, your brother and companion in the sufferings and kingdom and patient endurance that are ours in Jesus, was on the island of Patmos because of the word of God and the testimony of Jesus.”</a:t>
            </a:r>
          </a:p>
        </p:txBody>
      </p:sp>
      <p:pic>
        <p:nvPicPr>
          <p:cNvPr id="38916" name="Picture 4">
            <a:extLst>
              <a:ext uri="{FF2B5EF4-FFF2-40B4-BE49-F238E27FC236}">
                <a16:creationId xmlns:a16="http://schemas.microsoft.com/office/drawing/2014/main" id="{75FAD14E-432D-34CA-1596-5C3AC1FB086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89012" y="1441669"/>
            <a:ext cx="10058400" cy="52272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B37115-911B-10E7-B581-F3840A70890D}"/>
              </a:ext>
            </a:extLst>
          </p:cNvPr>
          <p:cNvSpPr txBox="1"/>
          <p:nvPr/>
        </p:nvSpPr>
        <p:spPr>
          <a:xfrm>
            <a:off x="6704012" y="5562600"/>
            <a:ext cx="3581400" cy="923330"/>
          </a:xfrm>
          <a:prstGeom prst="rect">
            <a:avLst/>
          </a:prstGeom>
          <a:noFill/>
        </p:spPr>
        <p:txBody>
          <a:bodyPr wrap="square" rtlCol="0">
            <a:spAutoFit/>
          </a:bodyPr>
          <a:lstStyle/>
          <a:p>
            <a:r>
              <a:rPr lang="en-US" dirty="0"/>
              <a:t>The Island of Patmos, where John was exiled during the reign of Emperor Domitian.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35845" name="Rectangle 5">
            <a:extLst>
              <a:ext uri="{FF2B5EF4-FFF2-40B4-BE49-F238E27FC236}">
                <a16:creationId xmlns:a16="http://schemas.microsoft.com/office/drawing/2014/main" id="{047F7577-2C84-862A-EAF4-6DBA55F907AB}"/>
              </a:ext>
            </a:extLst>
          </p:cNvPr>
          <p:cNvSpPr>
            <a:spLocks noGrp="1" noChangeArrowheads="1"/>
          </p:cNvSpPr>
          <p:nvPr>
            <p:ph type="body" sz="half" idx="1"/>
          </p:nvPr>
        </p:nvSpPr>
        <p:spPr>
          <a:xfrm>
            <a:off x="1751012" y="1447801"/>
            <a:ext cx="3962400" cy="4683125"/>
          </a:xfrm>
        </p:spPr>
        <p:txBody>
          <a:bodyPr/>
          <a:lstStyle/>
          <a:p>
            <a:pPr>
              <a:buFont typeface="Wingdings" panose="05000000000000000000" pitchFamily="2" charset="2"/>
              <a:buNone/>
            </a:pPr>
            <a:r>
              <a:rPr lang="en-US" altLang="en-US" sz="2400" i="1" dirty="0" err="1">
                <a:latin typeface="Franklin Gothic Medium" panose="020B0603020102020204" pitchFamily="34" charset="0"/>
              </a:rPr>
              <a:t>Grafitto</a:t>
            </a:r>
            <a:r>
              <a:rPr lang="en-US" altLang="en-US" sz="2400" i="1" dirty="0">
                <a:latin typeface="Franklin Gothic Medium" panose="020B0603020102020204" pitchFamily="34" charset="0"/>
              </a:rPr>
              <a:t> mocking Christians,</a:t>
            </a:r>
          </a:p>
          <a:p>
            <a:pPr>
              <a:buFont typeface="Wingdings" panose="05000000000000000000" pitchFamily="2" charset="2"/>
              <a:buNone/>
            </a:pPr>
            <a:r>
              <a:rPr lang="en-US" altLang="en-US" sz="2400" i="1" dirty="0">
                <a:latin typeface="Franklin Gothic Medium" panose="020B0603020102020204" pitchFamily="34" charset="0"/>
              </a:rPr>
              <a:t>Palatine Hill, Rome</a:t>
            </a:r>
          </a:p>
          <a:p>
            <a:pPr>
              <a:buFont typeface="Wingdings" panose="05000000000000000000" pitchFamily="2" charset="2"/>
              <a:buNone/>
            </a:pPr>
            <a:endParaRPr lang="en-US" altLang="en-US" sz="2400" i="1" dirty="0">
              <a:latin typeface="Franklin Gothic Medium" panose="020B0603020102020204" pitchFamily="34" charset="0"/>
            </a:endParaRPr>
          </a:p>
          <a:p>
            <a:pPr>
              <a:buFont typeface="Wingdings" panose="05000000000000000000" pitchFamily="2" charset="2"/>
              <a:buNone/>
            </a:pPr>
            <a:r>
              <a:rPr lang="en-US" altLang="en-US" sz="2400" dirty="0" err="1">
                <a:latin typeface="Greekth" panose="02020803070505020304" pitchFamily="18" charset="0"/>
              </a:rPr>
              <a:t>Alecamenoj</a:t>
            </a:r>
            <a:r>
              <a:rPr lang="en-US" altLang="en-US" sz="2400" dirty="0">
                <a:latin typeface="Greekth" panose="02020803070505020304" pitchFamily="18" charset="0"/>
              </a:rPr>
              <a:t> </a:t>
            </a:r>
            <a:r>
              <a:rPr lang="en-US" altLang="en-US" sz="2400" dirty="0" err="1">
                <a:latin typeface="Greekth" panose="02020803070505020304" pitchFamily="18" charset="0"/>
              </a:rPr>
              <a:t>sebete</a:t>
            </a:r>
            <a:r>
              <a:rPr lang="en-US" altLang="en-US" sz="2400" dirty="0">
                <a:latin typeface="Greekth" panose="02020803070505020304" pitchFamily="18" charset="0"/>
              </a:rPr>
              <a:t> </a:t>
            </a:r>
            <a:r>
              <a:rPr lang="en-US" altLang="en-US" sz="2400" dirty="0" err="1">
                <a:latin typeface="Greekth" panose="02020803070505020304" pitchFamily="18" charset="0"/>
              </a:rPr>
              <a:t>qeon</a:t>
            </a:r>
            <a:endParaRPr lang="en-US" altLang="en-US" sz="2400" dirty="0">
              <a:latin typeface="Greekth" panose="02020803070505020304" pitchFamily="18" charset="0"/>
            </a:endParaRPr>
          </a:p>
          <a:p>
            <a:pPr>
              <a:buFont typeface="Wingdings" panose="05000000000000000000" pitchFamily="2" charset="2"/>
              <a:buNone/>
            </a:pPr>
            <a:r>
              <a:rPr lang="en-US" altLang="en-US" dirty="0">
                <a:latin typeface="Monotype Corsiva" panose="03010101010201010101" pitchFamily="66" charset="0"/>
              </a:rPr>
              <a:t>(</a:t>
            </a:r>
            <a:r>
              <a:rPr lang="en-US" altLang="en-US" dirty="0" err="1">
                <a:latin typeface="Monotype Corsiva" panose="03010101010201010101" pitchFamily="66" charset="0"/>
              </a:rPr>
              <a:t>Alexamenos</a:t>
            </a:r>
            <a:r>
              <a:rPr lang="en-US" altLang="en-US" dirty="0">
                <a:latin typeface="Monotype Corsiva" panose="03010101010201010101" pitchFamily="66" charset="0"/>
              </a:rPr>
              <a:t> prays to [his] god)</a:t>
            </a:r>
          </a:p>
        </p:txBody>
      </p:sp>
      <p:pic>
        <p:nvPicPr>
          <p:cNvPr id="35849" name="Picture 9">
            <a:extLst>
              <a:ext uri="{FF2B5EF4-FFF2-40B4-BE49-F238E27FC236}">
                <a16:creationId xmlns:a16="http://schemas.microsoft.com/office/drawing/2014/main" id="{950D63D5-D0B2-7F72-AB71-C5EDB3CF5C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6118226" y="0"/>
            <a:ext cx="4605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70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29072B3F-6833-41F5-7BCE-20F8321B9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00E5C-BC4C-27C1-3349-49764D70FC8B}"/>
              </a:ext>
            </a:extLst>
          </p:cNvPr>
          <p:cNvSpPr>
            <a:spLocks noGrp="1"/>
          </p:cNvSpPr>
          <p:nvPr>
            <p:ph type="title"/>
          </p:nvPr>
        </p:nvSpPr>
        <p:spPr>
          <a:xfrm>
            <a:off x="531812" y="155448"/>
            <a:ext cx="11125200" cy="987552"/>
          </a:xfrm>
        </p:spPr>
        <p:txBody>
          <a:bodyPr>
            <a:normAutofit/>
          </a:bodyPr>
          <a:lstStyle/>
          <a:p>
            <a:r>
              <a:rPr lang="en-US" dirty="0">
                <a:solidFill>
                  <a:srgbClr val="C00000"/>
                </a:solidFill>
              </a:rPr>
              <a:t>ST. IGNATIUS EN ROUTE TO ROME</a:t>
            </a:r>
          </a:p>
        </p:txBody>
      </p:sp>
      <p:sp>
        <p:nvSpPr>
          <p:cNvPr id="3" name="Content Placeholder 2">
            <a:extLst>
              <a:ext uri="{FF2B5EF4-FFF2-40B4-BE49-F238E27FC236}">
                <a16:creationId xmlns:a16="http://schemas.microsoft.com/office/drawing/2014/main" id="{92062F0C-1E47-EE8D-7BEB-AC7E0E70747B}"/>
              </a:ext>
            </a:extLst>
          </p:cNvPr>
          <p:cNvSpPr>
            <a:spLocks noGrp="1"/>
          </p:cNvSpPr>
          <p:nvPr>
            <p:ph idx="1"/>
          </p:nvPr>
        </p:nvSpPr>
        <p:spPr>
          <a:xfrm>
            <a:off x="531812" y="1524000"/>
            <a:ext cx="10820400" cy="4953001"/>
          </a:xfrm>
        </p:spPr>
        <p:txBody>
          <a:bodyPr>
            <a:normAutofit/>
          </a:bodyPr>
          <a:lstStyle/>
          <a:p>
            <a:pPr marL="0" indent="0">
              <a:buNone/>
            </a:pPr>
            <a:r>
              <a:rPr lang="en-US" sz="2800" b="1" dirty="0">
                <a:solidFill>
                  <a:schemeClr val="accent5">
                    <a:lumMod val="75000"/>
                  </a:schemeClr>
                </a:solidFill>
              </a:rPr>
              <a:t>Ignatius, a disciple of John and the Bishop of Antioch, was arrested and condemned to death.</a:t>
            </a:r>
          </a:p>
          <a:p>
            <a:r>
              <a:rPr lang="en-US" i="1" dirty="0"/>
              <a:t>Taken to Rome by a company of 10 soldiers, he wrote seven letters </a:t>
            </a:r>
            <a:r>
              <a:rPr lang="en-US" i="1" dirty="0" err="1"/>
              <a:t>en</a:t>
            </a:r>
            <a:r>
              <a:rPr lang="en-US" i="1" dirty="0"/>
              <a:t> route to churches as well as to his friend Polycarp.</a:t>
            </a:r>
          </a:p>
          <a:p>
            <a:r>
              <a:rPr lang="en-US" i="1" dirty="0"/>
              <a:t>It was unusual to transport a condemned person to Rome, since most punishments were enacted locally. However, some prisoners were transported to provide a spectacle in the Colosseum, and Ignatius certainly believed this would be the case for him.</a:t>
            </a:r>
          </a:p>
          <a:p>
            <a:r>
              <a:rPr lang="en-US" i="1" dirty="0"/>
              <a:t>Ignatius was martyred in Rome in AD 107 (the traditional year).</a:t>
            </a:r>
          </a:p>
        </p:txBody>
      </p:sp>
      <p:sp>
        <p:nvSpPr>
          <p:cNvPr id="6" name="Slide Number Placeholder 5">
            <a:extLst>
              <a:ext uri="{FF2B5EF4-FFF2-40B4-BE49-F238E27FC236}">
                <a16:creationId xmlns:a16="http://schemas.microsoft.com/office/drawing/2014/main" id="{581A3C50-A3D8-66B6-0E15-B54FBBE8D95A}"/>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5463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7FD84-0298-A9FB-4790-E25CAEDFD6E9}"/>
              </a:ext>
            </a:extLst>
          </p:cNvPr>
          <p:cNvSpPr>
            <a:spLocks noGrp="1"/>
          </p:cNvSpPr>
          <p:nvPr>
            <p:ph idx="1"/>
          </p:nvPr>
        </p:nvSpPr>
        <p:spPr>
          <a:xfrm>
            <a:off x="913557" y="457200"/>
            <a:ext cx="10351066" cy="6096000"/>
          </a:xfrm>
        </p:spPr>
        <p:txBody>
          <a:bodyPr/>
          <a:lstStyle/>
          <a:p>
            <a:pPr marL="36889" indent="0">
              <a:buNone/>
            </a:pPr>
            <a:r>
              <a:rPr lang="en-US" sz="3600" i="1" dirty="0">
                <a:solidFill>
                  <a:schemeClr val="tx1"/>
                </a:solidFill>
                <a:effectLst/>
              </a:rPr>
              <a:t>What a thrill I shall have from the wild beasts that are ready for me! I hope they will make short work of me. I shall coax them on to eat me up at once and not to hold off, as sometimes happens, through fear. And if they are reluctant, I shall force them to it…. May nothing seen or unseen begrudge me making my way to Jesus Christ. Come fire, cross, battling with wild beasts, wrenching of bones, mangling of limbs, crushing of my whole body, cruel tortures of the devil —only let me get to Jesus Christ!</a:t>
            </a:r>
            <a:r>
              <a:rPr lang="en-US" sz="3600" dirty="0">
                <a:solidFill>
                  <a:schemeClr val="tx1"/>
                </a:solidFill>
                <a:effectLst/>
              </a:rPr>
              <a:t>  </a:t>
            </a:r>
          </a:p>
          <a:p>
            <a:pPr marL="36889" indent="0">
              <a:buNone/>
            </a:pPr>
            <a:r>
              <a:rPr lang="en-US" dirty="0">
                <a:effectLst/>
              </a:rPr>
              <a:t>							</a:t>
            </a:r>
            <a:r>
              <a:rPr lang="en-US" dirty="0">
                <a:solidFill>
                  <a:schemeClr val="tx1"/>
                </a:solidFill>
                <a:effectLst/>
              </a:rPr>
              <a:t>				</a:t>
            </a: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Ignatius, </a:t>
            </a:r>
            <a:r>
              <a:rPr lang="en-US" b="1"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Letter to the Romans</a:t>
            </a:r>
            <a:endParaRPr lang="en-US"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9313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65A1B7D-B73E-B460-E5B9-A596ECA69F17}"/>
              </a:ext>
            </a:extLst>
          </p:cNvPr>
          <p:cNvSpPr>
            <a:spLocks noGrp="1" noChangeArrowheads="1"/>
          </p:cNvSpPr>
          <p:nvPr>
            <p:ph type="title"/>
          </p:nvPr>
        </p:nvSpPr>
        <p:spPr>
          <a:xfrm>
            <a:off x="74612" y="-1"/>
            <a:ext cx="2743200" cy="6858001"/>
          </a:xfrm>
        </p:spPr>
        <p:txBody>
          <a:bodyPr/>
          <a:lstStyle/>
          <a:p>
            <a:pPr algn="r"/>
            <a:r>
              <a:rPr lang="en-US" altLang="en-US" sz="3600" dirty="0">
                <a:solidFill>
                  <a:srgbClr val="FFFFCC"/>
                </a:solidFill>
                <a:latin typeface="Agency FB" panose="020B0503020202020204" pitchFamily="34" charset="0"/>
              </a:rPr>
              <a:t>The Colosseum in Rome was completed in AD 80. Ignatius may have been the first Christian martyred here, since he expected to be “thrown to the beasts” when he arrived in Rome.</a:t>
            </a:r>
          </a:p>
        </p:txBody>
      </p:sp>
      <p:pic>
        <p:nvPicPr>
          <p:cNvPr id="39940" name="Picture 4">
            <a:extLst>
              <a:ext uri="{FF2B5EF4-FFF2-40B4-BE49-F238E27FC236}">
                <a16:creationId xmlns:a16="http://schemas.microsoft.com/office/drawing/2014/main" id="{93940C44-8CE5-9E81-C38F-F85929895EA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044825" y="424656"/>
            <a:ext cx="9144000" cy="600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822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ADE6414-8B9B-DE38-5D05-B9FDE6F71DBC}"/>
              </a:ext>
            </a:extLst>
          </p:cNvPr>
          <p:cNvSpPr>
            <a:spLocks noGrp="1" noChangeArrowheads="1"/>
          </p:cNvSpPr>
          <p:nvPr>
            <p:ph type="title"/>
          </p:nvPr>
        </p:nvSpPr>
        <p:spPr>
          <a:xfrm>
            <a:off x="9294812" y="342900"/>
            <a:ext cx="2667000" cy="6172200"/>
          </a:xfrm>
        </p:spPr>
        <p:txBody>
          <a:bodyPr/>
          <a:lstStyle/>
          <a:p>
            <a:pPr algn="l"/>
            <a:r>
              <a:rPr lang="en-US" altLang="en-US" sz="4000" dirty="0">
                <a:solidFill>
                  <a:srgbClr val="FFFFCC"/>
                </a:solidFill>
                <a:latin typeface="Agency FB" panose="020B0503020202020204" pitchFamily="34" charset="0"/>
              </a:rPr>
              <a:t>Colosseum Floor, where prisoners and wild animals were kept in preparation for the spectacles in the arena.</a:t>
            </a:r>
          </a:p>
        </p:txBody>
      </p:sp>
      <p:pic>
        <p:nvPicPr>
          <p:cNvPr id="40964" name="Picture 4">
            <a:extLst>
              <a:ext uri="{FF2B5EF4-FFF2-40B4-BE49-F238E27FC236}">
                <a16:creationId xmlns:a16="http://schemas.microsoft.com/office/drawing/2014/main" id="{5712DF38-F921-BF92-1B68-268DCAFEEA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588" y="424656"/>
            <a:ext cx="9144000" cy="600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346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0AF0A68-833C-7CBA-159A-85E2ABE056CA}"/>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rcRect/>
          <a:stretch>
            <a:fillRect/>
          </a:stretch>
        </p:blipFill>
        <p:spPr>
          <a:xfrm>
            <a:off x="-13621" y="0"/>
            <a:ext cx="12202445" cy="6858000"/>
          </a:xfrm>
          <a:prstGeom prst="rect">
            <a:avLst/>
          </a:prstGeom>
        </p:spPr>
      </p:pic>
      <p:sp>
        <p:nvSpPr>
          <p:cNvPr id="7" name="TextBox 6">
            <a:extLst>
              <a:ext uri="{FF2B5EF4-FFF2-40B4-BE49-F238E27FC236}">
                <a16:creationId xmlns:a16="http://schemas.microsoft.com/office/drawing/2014/main" id="{71F73EED-2E8B-671D-5C82-DED3FED668E1}"/>
              </a:ext>
            </a:extLst>
          </p:cNvPr>
          <p:cNvSpPr txBox="1"/>
          <p:nvPr/>
        </p:nvSpPr>
        <p:spPr>
          <a:xfrm>
            <a:off x="6170612" y="5715000"/>
            <a:ext cx="56388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Gill Sans MT"/>
                <a:ea typeface="+mn-ea"/>
                <a:cs typeface="+mn-cs"/>
              </a:rPr>
              <a:t>The Christian Martyr’s Last Prayer</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By Jean-Léon Gérôme (1883)</a:t>
            </a:r>
          </a:p>
        </p:txBody>
      </p:sp>
    </p:spTree>
    <p:extLst>
      <p:ext uri="{BB962C8B-B14F-4D97-AF65-F5344CB8AC3E}">
        <p14:creationId xmlns:p14="http://schemas.microsoft.com/office/powerpoint/2010/main" val="177573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B63587F-D306-BC88-FAFE-F9C2C3B4643D}"/>
              </a:ext>
            </a:extLst>
          </p:cNvPr>
          <p:cNvSpPr>
            <a:spLocks noGrp="1" noChangeArrowheads="1"/>
          </p:cNvSpPr>
          <p:nvPr>
            <p:ph type="title"/>
          </p:nvPr>
        </p:nvSpPr>
        <p:spPr/>
        <p:txBody>
          <a:bodyPr/>
          <a:lstStyle/>
          <a:p>
            <a:pPr eaLnBrk="1" hangingPunct="1">
              <a:defRPr/>
            </a:pPr>
            <a:r>
              <a:rPr lang="en-US" altLang="en-US" sz="4000" dirty="0">
                <a:solidFill>
                  <a:schemeClr val="bg1">
                    <a:lumMod val="20000"/>
                    <a:lumOff val="80000"/>
                  </a:schemeClr>
                </a:solidFill>
                <a:latin typeface="Papyrus" panose="03070502060502030205" pitchFamily="66" charset="0"/>
              </a:rPr>
              <a:t>Excerpts from the Martyrdom of Polycarp, martyred in Smyrna in AD 155</a:t>
            </a:r>
          </a:p>
        </p:txBody>
      </p:sp>
      <p:sp>
        <p:nvSpPr>
          <p:cNvPr id="84995" name="Rectangle 3">
            <a:extLst>
              <a:ext uri="{FF2B5EF4-FFF2-40B4-BE49-F238E27FC236}">
                <a16:creationId xmlns:a16="http://schemas.microsoft.com/office/drawing/2014/main" id="{19D34223-041B-71BA-0F43-24082D2D105B}"/>
              </a:ext>
            </a:extLst>
          </p:cNvPr>
          <p:cNvSpPr>
            <a:spLocks noGrp="1" noChangeArrowheads="1"/>
          </p:cNvSpPr>
          <p:nvPr>
            <p:ph type="body" idx="1"/>
          </p:nvPr>
        </p:nvSpPr>
        <p:spPr>
          <a:xfrm>
            <a:off x="760412" y="1600200"/>
            <a:ext cx="10818972" cy="5029200"/>
          </a:xfrm>
        </p:spPr>
        <p:txBody>
          <a:bodyPr/>
          <a:lstStyle/>
          <a:p>
            <a:pPr eaLnBrk="1" hangingPunct="1">
              <a:buFont typeface="Wingdings" panose="05000000000000000000" pitchFamily="2" charset="2"/>
              <a:buNone/>
              <a:defRPr/>
            </a:pPr>
            <a:r>
              <a:rPr lang="en-US" altLang="en-US" sz="2800" dirty="0">
                <a:latin typeface="Monotype Corsiva" panose="03010101010201010101" pitchFamily="66" charset="0"/>
              </a:rPr>
              <a:t>“…Polycarp entered into the stadium…  When he was brought up, there was a great tumult, for they heard that Polycarp had been apprehended.</a:t>
            </a:r>
          </a:p>
          <a:p>
            <a:pPr eaLnBrk="1" hangingPunct="1">
              <a:buFont typeface="Wingdings" panose="05000000000000000000" pitchFamily="2" charset="2"/>
              <a:buNone/>
              <a:defRPr/>
            </a:pPr>
            <a:r>
              <a:rPr lang="en-US" altLang="en-US" sz="2800" dirty="0">
                <a:latin typeface="Monotype Corsiva" panose="03010101010201010101" pitchFamily="66" charset="0"/>
              </a:rPr>
              <a:t>“…the Proconsul [urged], ‘Swear by the genius of Caesar; repent, and say, Away with the atheists.’ Polycarp…looked  upon the whole multitude of lawless heathen…and waved his hand to them; and groaning and looking up to heaven he said, ‘Away with the atheists.’</a:t>
            </a:r>
          </a:p>
          <a:p>
            <a:pPr eaLnBrk="1" hangingPunct="1">
              <a:buFont typeface="Wingdings" panose="05000000000000000000" pitchFamily="2" charset="2"/>
              <a:buNone/>
              <a:defRPr/>
            </a:pPr>
            <a:r>
              <a:rPr lang="en-US" altLang="en-US" sz="2800" dirty="0">
                <a:latin typeface="Monotype Corsiva" panose="03010101010201010101" pitchFamily="66" charset="0"/>
              </a:rPr>
              <a:t>“They did not nail him, but tied him.  …looking up to heaven [he] said, ‘O Lord God Almighty…may I be received in your presence this day…’ When he had offered up the ‘Amen’ and finished his prayer, the firemen lighted the fire.”</a:t>
            </a:r>
          </a:p>
          <a:p>
            <a:pPr eaLnBrk="1" hangingPunct="1">
              <a:lnSpc>
                <a:spcPct val="80000"/>
              </a:lnSpc>
              <a:buFont typeface="Wingdings" panose="05000000000000000000" pitchFamily="2" charset="2"/>
              <a:buNone/>
              <a:defRPr/>
            </a:pPr>
            <a:endParaRPr lang="en-US" altLang="en-US" sz="2800" dirty="0">
              <a:latin typeface="Monotype Corsiva" panose="03010101010201010101" pitchFamily="66" charset="0"/>
            </a:endParaRPr>
          </a:p>
          <a:p>
            <a:pPr algn="r" eaLnBrk="1" hangingPunct="1">
              <a:lnSpc>
                <a:spcPct val="80000"/>
              </a:lnSpc>
              <a:buFont typeface="Wingdings" panose="05000000000000000000" pitchFamily="2" charset="2"/>
              <a:buNone/>
              <a:defRPr/>
            </a:pPr>
            <a:r>
              <a:rPr lang="en-US" altLang="en-US" sz="2400" dirty="0">
                <a:latin typeface="Arial Narrow" panose="020B0606020202030204" pitchFamily="34" charset="0"/>
              </a:rPr>
              <a:t>Martyrdom of Polycarp 9-15</a:t>
            </a:r>
          </a:p>
        </p:txBody>
      </p:sp>
    </p:spTree>
    <p:extLst>
      <p:ext uri="{BB962C8B-B14F-4D97-AF65-F5344CB8AC3E}">
        <p14:creationId xmlns:p14="http://schemas.microsoft.com/office/powerpoint/2010/main" val="619610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79801-4160-ACDB-5762-E3CB0424DB1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B6370A-04D4-9C53-A2FA-4C7BF5A24DA4}"/>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2AE7B514-C5F2-80C4-C722-5ECD4018373F}"/>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The word for “witness” and the word for “martyr” are homonyms in Greek (</a:t>
            </a:r>
            <a:r>
              <a:rPr lang="en-US" sz="3200" dirty="0" err="1">
                <a:latin typeface="Greekth" panose="02020803070505020304" pitchFamily="18" charset="0"/>
              </a:rPr>
              <a:t>martuj</a:t>
            </a:r>
            <a:r>
              <a:rPr lang="en-US" sz="3200" dirty="0"/>
              <a:t>). What might be the connection between them?</a:t>
            </a:r>
          </a:p>
          <a:p>
            <a:pPr marL="0" indent="0">
              <a:buNone/>
            </a:pPr>
            <a:r>
              <a:rPr lang="en-US" sz="3200" dirty="0"/>
              <a:t>For centuries, Christians have held up the martyrs as especially deserving of honor. What underlies this recognition?</a:t>
            </a:r>
          </a:p>
        </p:txBody>
      </p:sp>
      <p:sp>
        <p:nvSpPr>
          <p:cNvPr id="5" name="Title 4">
            <a:extLst>
              <a:ext uri="{FF2B5EF4-FFF2-40B4-BE49-F238E27FC236}">
                <a16:creationId xmlns:a16="http://schemas.microsoft.com/office/drawing/2014/main" id="{1B9EF24A-EE2D-200E-57F8-0CB83D76F68F}"/>
              </a:ext>
            </a:extLst>
          </p:cNvPr>
          <p:cNvSpPr>
            <a:spLocks noGrp="1"/>
          </p:cNvSpPr>
          <p:nvPr>
            <p:ph type="title"/>
          </p:nvPr>
        </p:nvSpPr>
        <p:spPr>
          <a:xfrm>
            <a:off x="608012" y="45720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38610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7E14A289-E4E6-8CA9-D6BA-0FC3759BABEF}"/>
              </a:ext>
            </a:extLst>
          </p:cNvPr>
          <p:cNvSpPr>
            <a:spLocks noGrp="1" noChangeArrowheads="1"/>
          </p:cNvSpPr>
          <p:nvPr>
            <p:ph type="title"/>
          </p:nvPr>
        </p:nvSpPr>
        <p:spPr/>
        <p:txBody>
          <a:bodyPr/>
          <a:lstStyle/>
          <a:p>
            <a:r>
              <a:rPr lang="en-US" altLang="en-US" sz="6600" i="1" dirty="0">
                <a:latin typeface="Agency FB" panose="020B0503020202020204" pitchFamily="34" charset="0"/>
              </a:rPr>
              <a:t>Accusations Against Christians</a:t>
            </a:r>
          </a:p>
        </p:txBody>
      </p:sp>
      <p:sp>
        <p:nvSpPr>
          <p:cNvPr id="44035" name="Rectangle 3">
            <a:extLst>
              <a:ext uri="{FF2B5EF4-FFF2-40B4-BE49-F238E27FC236}">
                <a16:creationId xmlns:a16="http://schemas.microsoft.com/office/drawing/2014/main" id="{AF983D2D-E21B-D123-2E48-EAA3A4572D64}"/>
              </a:ext>
            </a:extLst>
          </p:cNvPr>
          <p:cNvSpPr>
            <a:spLocks noGrp="1" noChangeArrowheads="1"/>
          </p:cNvSpPr>
          <p:nvPr>
            <p:ph type="body" idx="1"/>
          </p:nvPr>
        </p:nvSpPr>
        <p:spPr>
          <a:xfrm>
            <a:off x="609441" y="1600201"/>
            <a:ext cx="10969943" cy="4876799"/>
          </a:xfrm>
        </p:spPr>
        <p:txBody>
          <a:bodyPr/>
          <a:lstStyle/>
          <a:p>
            <a:r>
              <a:rPr lang="en-US" altLang="en-US" dirty="0"/>
              <a:t>Christians were “anti-social”</a:t>
            </a:r>
          </a:p>
          <a:p>
            <a:r>
              <a:rPr lang="en-US" altLang="en-US" dirty="0"/>
              <a:t>Christians were “atheists”</a:t>
            </a:r>
          </a:p>
          <a:p>
            <a:r>
              <a:rPr lang="en-US" altLang="en-US" dirty="0"/>
              <a:t>Christians were “haters of mankind”</a:t>
            </a:r>
          </a:p>
          <a:p>
            <a:r>
              <a:rPr lang="en-US" altLang="en-US" dirty="0"/>
              <a:t>Christians were “cannibals”</a:t>
            </a:r>
          </a:p>
          <a:p>
            <a:r>
              <a:rPr lang="en-US" altLang="en-US" dirty="0"/>
              <a:t>Christians promoted “incest”</a:t>
            </a:r>
          </a:p>
          <a:p>
            <a:pPr marL="0" indent="0">
              <a:buNone/>
            </a:pPr>
            <a:endParaRPr lang="en-US" altLang="en-US" dirty="0"/>
          </a:p>
          <a:p>
            <a:pPr>
              <a:buFont typeface="Wingdings" panose="05000000000000000000" pitchFamily="2" charset="2"/>
              <a:buNone/>
            </a:pPr>
            <a:r>
              <a:rPr lang="en-US" altLang="en-US" sz="4800" dirty="0">
                <a:solidFill>
                  <a:srgbClr val="FFC000"/>
                </a:solidFill>
                <a:latin typeface="Script MT Bold" panose="03040602040607080904" pitchFamily="66" charset="0"/>
              </a:rPr>
              <a:t>		“The blood of the martyrs is seed…”</a:t>
            </a:r>
          </a:p>
          <a:p>
            <a:pPr algn="r">
              <a:buFont typeface="Wingdings" panose="05000000000000000000" pitchFamily="2" charset="2"/>
              <a:buNone/>
            </a:pPr>
            <a:r>
              <a:rPr lang="en-US" altLang="en-US" sz="2000" dirty="0"/>
              <a:t>Tertullian (early 3</a:t>
            </a:r>
            <a:r>
              <a:rPr lang="en-US" altLang="en-US" sz="2000" baseline="30000" dirty="0"/>
              <a:t>rd</a:t>
            </a:r>
            <a:r>
              <a:rPr lang="en-US" altLang="en-US" sz="2000" dirty="0"/>
              <a:t> century)</a:t>
            </a:r>
          </a:p>
          <a:p>
            <a:pPr>
              <a:buFont typeface="Wingdings" panose="05000000000000000000" pitchFamily="2" charset="2"/>
              <a:buNone/>
            </a:pPr>
            <a:endParaRPr lang="en-US" altLang="en-US" dirty="0">
              <a:latin typeface="Script MT Bold" panose="03040602040607080904" pitchFamily="66" charset="0"/>
            </a:endParaRPr>
          </a:p>
        </p:txBody>
      </p:sp>
    </p:spTree>
    <p:extLst>
      <p:ext uri="{BB962C8B-B14F-4D97-AF65-F5344CB8AC3E}">
        <p14:creationId xmlns:p14="http://schemas.microsoft.com/office/powerpoint/2010/main" val="215260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035">
                                            <p:txEl>
                                              <p:pRg st="4" end="4"/>
                                            </p:txEl>
                                          </p:spTgt>
                                        </p:tgtEl>
                                        <p:attrNameLst>
                                          <p:attrName>style.visibility</p:attrName>
                                        </p:attrNameLst>
                                      </p:cBhvr>
                                      <p:to>
                                        <p:strVal val="visible"/>
                                      </p:to>
                                    </p:set>
                                    <p:anim calcmode="lin" valueType="num">
                                      <p:cBhvr additive="base">
                                        <p:cTn id="31" dur="500" fill="hold"/>
                                        <p:tgtEl>
                                          <p:spTgt spid="44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4035">
                                            <p:txEl>
                                              <p:pRg st="6" end="6"/>
                                            </p:txEl>
                                          </p:spTgt>
                                        </p:tgtEl>
                                        <p:attrNameLst>
                                          <p:attrName>style.visibility</p:attrName>
                                        </p:attrNameLst>
                                      </p:cBhvr>
                                      <p:to>
                                        <p:strVal val="visible"/>
                                      </p:to>
                                    </p:set>
                                    <p:anim calcmode="lin" valueType="num">
                                      <p:cBhvr>
                                        <p:cTn id="37" dur="500" fill="hold"/>
                                        <p:tgtEl>
                                          <p:spTgt spid="4403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44035">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44035">
                                            <p:txEl>
                                              <p:pRg st="6" end="6"/>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44035">
                                            <p:txEl>
                                              <p:pRg st="7" end="7"/>
                                            </p:txEl>
                                          </p:spTgt>
                                        </p:tgtEl>
                                        <p:attrNameLst>
                                          <p:attrName>style.visibility</p:attrName>
                                        </p:attrNameLst>
                                      </p:cBhvr>
                                      <p:to>
                                        <p:strVal val="visible"/>
                                      </p:to>
                                    </p:set>
                                    <p:anim calcmode="lin" valueType="num">
                                      <p:cBhvr>
                                        <p:cTn id="42" dur="500" fill="hold"/>
                                        <p:tgtEl>
                                          <p:spTgt spid="44035">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44035">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440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AFAE8-F7F4-C828-641B-0B828F0E7B9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F0640F-9DEA-B474-4E5A-C309196374CF}"/>
              </a:ext>
            </a:extLst>
          </p:cNvPr>
          <p:cNvSpPr>
            <a:spLocks noGrp="1"/>
          </p:cNvSpPr>
          <p:nvPr>
            <p:ph sz="quarter" idx="14"/>
          </p:nvPr>
        </p:nvSpPr>
        <p:spPr>
          <a:xfrm>
            <a:off x="371792" y="883920"/>
            <a:ext cx="11429999" cy="5974080"/>
          </a:xfrm>
        </p:spPr>
        <p:txBody>
          <a:bodyPr>
            <a:noAutofit/>
          </a:bodyPr>
          <a:lstStyle/>
          <a:p>
            <a:pPr marL="0" indent="0">
              <a:buNone/>
            </a:pPr>
            <a:r>
              <a:rPr lang="en-US" sz="2800" i="1" dirty="0">
                <a:latin typeface="Eras Demi ITC" panose="020B0805030504020804" pitchFamily="34" charset="0"/>
              </a:rPr>
              <a:t>When the person being baptized goes down into the water, he who baptizes him, putting his hand on him, shall say: "Do you believe in God, the Father Almighty?" And the person being baptized shall say: "I believe." </a:t>
            </a:r>
          </a:p>
          <a:p>
            <a:pPr marL="0" indent="0">
              <a:buNone/>
            </a:pPr>
            <a:r>
              <a:rPr lang="en-US" sz="2800" i="1" dirty="0">
                <a:latin typeface="Eras Demi ITC" panose="020B0805030504020804" pitchFamily="34" charset="0"/>
              </a:rPr>
              <a:t>Then holding his hand on his head, he shall baptize him once. And then he shall say: "Do you believe in Christ Jesus, the Son of God, who was born of the Virgin Mary, and was crucified under Pontius Pilate, and was dead and buried, and rose again the third day, alive from the dead, and ascended into heaven, and sat at the right hand of the Father, and will come to judge the living and the dead?" And when he says: "I believe," he is baptized again. </a:t>
            </a:r>
          </a:p>
          <a:p>
            <a:pPr marL="0" indent="0">
              <a:buNone/>
            </a:pPr>
            <a:r>
              <a:rPr lang="en-US" sz="2800" i="1" dirty="0">
                <a:latin typeface="Eras Demi ITC" panose="020B0805030504020804" pitchFamily="34" charset="0"/>
              </a:rPr>
              <a:t>And again he shall say: "Do you believe in the Holy Spirit, in the holy church, and the resurrection of the body?" The person being baptized shall say: "I believe," and then he is baptized a third time.</a:t>
            </a:r>
            <a:r>
              <a:rPr lang="en-US" sz="2800" dirty="0">
                <a:latin typeface="Eras Demi ITC" panose="020B0805030504020804" pitchFamily="34" charset="0"/>
              </a:rPr>
              <a:t> </a:t>
            </a:r>
            <a:endParaRPr lang="en-US" sz="2800" b="1" dirty="0">
              <a:latin typeface="Eras Demi ITC" panose="020B0805030504020804" pitchFamily="34" charset="0"/>
            </a:endParaRPr>
          </a:p>
        </p:txBody>
      </p:sp>
      <p:sp>
        <p:nvSpPr>
          <p:cNvPr id="5" name="Title 4">
            <a:extLst>
              <a:ext uri="{FF2B5EF4-FFF2-40B4-BE49-F238E27FC236}">
                <a16:creationId xmlns:a16="http://schemas.microsoft.com/office/drawing/2014/main" id="{0BBF9F30-78C7-2C6B-E186-43DEBE86C329}"/>
              </a:ext>
            </a:extLst>
          </p:cNvPr>
          <p:cNvSpPr>
            <a:spLocks noGrp="1"/>
          </p:cNvSpPr>
          <p:nvPr>
            <p:ph type="title"/>
          </p:nvPr>
        </p:nvSpPr>
        <p:spPr>
          <a:xfrm>
            <a:off x="1142936" y="0"/>
            <a:ext cx="9902952" cy="883920"/>
          </a:xfrm>
        </p:spPr>
        <p:txBody>
          <a:bodyPr/>
          <a:lstStyle/>
          <a:p>
            <a:r>
              <a:rPr lang="en-US" dirty="0">
                <a:solidFill>
                  <a:srgbClr val="C00000"/>
                </a:solidFill>
              </a:rPr>
              <a:t>Baptismal questions</a:t>
            </a:r>
          </a:p>
        </p:txBody>
      </p:sp>
    </p:spTree>
    <p:extLst>
      <p:ext uri="{BB962C8B-B14F-4D97-AF65-F5344CB8AC3E}">
        <p14:creationId xmlns:p14="http://schemas.microsoft.com/office/powerpoint/2010/main" val="30439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51AF867-64AC-9ADD-84D3-99A9A531FEBB}"/>
              </a:ext>
            </a:extLst>
          </p:cNvPr>
          <p:cNvSpPr>
            <a:spLocks noGrp="1" noChangeArrowheads="1"/>
          </p:cNvSpPr>
          <p:nvPr>
            <p:ph type="title"/>
          </p:nvPr>
        </p:nvSpPr>
        <p:spPr>
          <a:xfrm>
            <a:off x="670592" y="100263"/>
            <a:ext cx="10287000" cy="838200"/>
          </a:xfrm>
        </p:spPr>
        <p:txBody>
          <a:bodyPr/>
          <a:lstStyle/>
          <a:p>
            <a:pPr algn="l" eaLnBrk="1" hangingPunct="1"/>
            <a:r>
              <a:rPr lang="en-US" altLang="en-US" i="1" dirty="0"/>
              <a:t>Pagan Diatribe against Christians…</a:t>
            </a:r>
          </a:p>
        </p:txBody>
      </p:sp>
      <p:sp>
        <p:nvSpPr>
          <p:cNvPr id="21507" name="Rectangle 3">
            <a:extLst>
              <a:ext uri="{FF2B5EF4-FFF2-40B4-BE49-F238E27FC236}">
                <a16:creationId xmlns:a16="http://schemas.microsoft.com/office/drawing/2014/main" id="{7FABB4D8-523A-8844-8E9E-0F3BB2288E74}"/>
              </a:ext>
            </a:extLst>
          </p:cNvPr>
          <p:cNvSpPr>
            <a:spLocks noGrp="1" noChangeArrowheads="1"/>
          </p:cNvSpPr>
          <p:nvPr>
            <p:ph type="body" idx="1"/>
          </p:nvPr>
        </p:nvSpPr>
        <p:spPr>
          <a:xfrm>
            <a:off x="684212" y="938463"/>
            <a:ext cx="11049000" cy="5614737"/>
          </a:xfrm>
        </p:spPr>
        <p:txBody>
          <a:bodyPr/>
          <a:lstStyle/>
          <a:p>
            <a:pPr eaLnBrk="1" hangingPunct="1">
              <a:buFontTx/>
              <a:buNone/>
            </a:pPr>
            <a:r>
              <a:rPr lang="en-US" altLang="en-US" sz="2800" dirty="0"/>
              <a:t>“Excuse me for expressing my intense feelings so freely, but I think it is deplorable that attacks should be made upon the gods, by a gang, yes I mean a gang, of discredited and proscribed desperadoes. This gang [the Christians] has been gathered from the lowest dregs of the population. They are ignorant men and women—and we all know women are naturally unstable. They are a rabble of impious conspirators. At their night-time meetings, solemn fasts, and barbarous meals, their bond of union is not a sacred rite, but crime. They are a secret tribe that lurks in the darkness and shuts out the light. They are silent in public but chatter in the corners.</a:t>
            </a:r>
          </a:p>
          <a:p>
            <a:pPr eaLnBrk="1" hangingPunct="1">
              <a:buFontTx/>
              <a:buNone/>
            </a:pPr>
            <a:r>
              <a:rPr lang="en-US" altLang="en-US" sz="2800" dirty="0"/>
              <a:t>These conspirators must be utterly destroyed and cursed!” </a:t>
            </a:r>
          </a:p>
          <a:p>
            <a:pPr algn="r" eaLnBrk="1" hangingPunct="1">
              <a:buFontTx/>
              <a:buNone/>
            </a:pPr>
            <a:r>
              <a:rPr lang="en-US" altLang="en-US" sz="2400" i="1" dirty="0">
                <a:latin typeface="Arial Narrow" panose="020B0606020202030204" pitchFamily="34" charset="0"/>
              </a:rPr>
              <a:t>From Minucius Felix (d. 250)</a:t>
            </a:r>
            <a:r>
              <a:rPr lang="en-US" altLang="en-US" sz="2400" dirty="0"/>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1F54B-293F-891A-C7D4-BDAE57BD6665}"/>
              </a:ext>
            </a:extLst>
          </p:cNvPr>
          <p:cNvSpPr>
            <a:spLocks noGrp="1"/>
          </p:cNvSpPr>
          <p:nvPr>
            <p:ph type="title"/>
          </p:nvPr>
        </p:nvSpPr>
        <p:spPr>
          <a:xfrm>
            <a:off x="609441" y="277813"/>
            <a:ext cx="10969943" cy="1017587"/>
          </a:xfrm>
        </p:spPr>
        <p:txBody>
          <a:bodyPr/>
          <a:lstStyle/>
          <a:p>
            <a:r>
              <a:rPr lang="en-US" sz="5400" b="1" dirty="0">
                <a:latin typeface="Agency FB" panose="020B0503020202020204" pitchFamily="34" charset="0"/>
              </a:rPr>
              <a:t>SPORADIC PERSECUTION</a:t>
            </a:r>
          </a:p>
        </p:txBody>
      </p:sp>
      <p:sp>
        <p:nvSpPr>
          <p:cNvPr id="3" name="Content Placeholder 2">
            <a:extLst>
              <a:ext uri="{FF2B5EF4-FFF2-40B4-BE49-F238E27FC236}">
                <a16:creationId xmlns:a16="http://schemas.microsoft.com/office/drawing/2014/main" id="{4F1503FB-4378-7EE6-EE2A-C3638BF3DBA2}"/>
              </a:ext>
            </a:extLst>
          </p:cNvPr>
          <p:cNvSpPr>
            <a:spLocks noGrp="1"/>
          </p:cNvSpPr>
          <p:nvPr>
            <p:ph idx="1"/>
          </p:nvPr>
        </p:nvSpPr>
        <p:spPr>
          <a:xfrm>
            <a:off x="609441" y="1295400"/>
            <a:ext cx="10969943" cy="5562599"/>
          </a:xfrm>
        </p:spPr>
        <p:txBody>
          <a:bodyPr/>
          <a:lstStyle/>
          <a:p>
            <a:pPr marL="0" indent="0">
              <a:buNone/>
            </a:pPr>
            <a:r>
              <a:rPr lang="en-US" sz="2800" b="1" dirty="0">
                <a:solidFill>
                  <a:srgbClr val="FFFFCC"/>
                </a:solidFill>
              </a:rPr>
              <a:t>Emperor Trajan’s policy toward Christians was that they should be punished only if they refused to worship the emperor and the gods, but they were not to be sought out.</a:t>
            </a:r>
          </a:p>
          <a:p>
            <a:r>
              <a:rPr lang="en-US" sz="2400" i="1" dirty="0"/>
              <a:t>According to Irenaeus, there was a mass-slaughter of Christians thrown to wild beasts in Lyon.</a:t>
            </a:r>
          </a:p>
          <a:p>
            <a:r>
              <a:rPr lang="en-US" sz="2400" i="1" dirty="0"/>
              <a:t>In the 2</a:t>
            </a:r>
            <a:r>
              <a:rPr lang="en-US" sz="2400" i="1" baseline="30000" dirty="0"/>
              <a:t>nd</a:t>
            </a:r>
            <a:r>
              <a:rPr lang="en-US" sz="2400" i="1" dirty="0"/>
              <a:t> century, Justin Martyr wrote that Christians were punished if they did not deny and blaspheme Christ.</a:t>
            </a:r>
          </a:p>
          <a:p>
            <a:r>
              <a:rPr lang="en-US" sz="2400" i="1" dirty="0"/>
              <a:t>Emperor Decius (249-251) initiated the first empire-wide persecution to be enforced by a </a:t>
            </a:r>
            <a:r>
              <a:rPr lang="en-US" sz="2400" i="1" u="sng" dirty="0" err="1"/>
              <a:t>libellus</a:t>
            </a:r>
            <a:r>
              <a:rPr lang="en-US" sz="2400" i="1" dirty="0"/>
              <a:t>, a certificate verifying that the recipient had sacrificed to the Roman gods. Failure to do so resulted in arrest, imprisonment, torture, and execution.</a:t>
            </a:r>
          </a:p>
          <a:p>
            <a:r>
              <a:rPr lang="en-US" sz="2400" i="1" dirty="0"/>
              <a:t>Emperor Valerian (253-260) instituted another wave of persecution.</a:t>
            </a:r>
          </a:p>
        </p:txBody>
      </p:sp>
    </p:spTree>
    <p:extLst>
      <p:ext uri="{BB962C8B-B14F-4D97-AF65-F5344CB8AC3E}">
        <p14:creationId xmlns:p14="http://schemas.microsoft.com/office/powerpoint/2010/main" val="282339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6E68CD85-5B0A-DD43-139E-28C6DC8ECFDC}"/>
              </a:ext>
            </a:extLst>
          </p:cNvPr>
          <p:cNvSpPr>
            <a:spLocks noGrp="1" noChangeArrowheads="1"/>
          </p:cNvSpPr>
          <p:nvPr>
            <p:ph type="title"/>
          </p:nvPr>
        </p:nvSpPr>
        <p:spPr>
          <a:xfrm>
            <a:off x="9297" y="287438"/>
            <a:ext cx="5256213" cy="2341864"/>
          </a:xfrm>
        </p:spPr>
        <p:txBody>
          <a:bodyPr/>
          <a:lstStyle/>
          <a:p>
            <a:pPr algn="r"/>
            <a:r>
              <a:rPr lang="en-US" altLang="en-US" sz="3200" dirty="0">
                <a:solidFill>
                  <a:schemeClr val="bg1">
                    <a:lumMod val="20000"/>
                    <a:lumOff val="80000"/>
                  </a:schemeClr>
                </a:solidFill>
              </a:rPr>
              <a:t>LIBELLUS:</a:t>
            </a:r>
            <a:r>
              <a:rPr lang="en-US" altLang="en-US" sz="3200" i="1" dirty="0">
                <a:solidFill>
                  <a:schemeClr val="bg1">
                    <a:lumMod val="20000"/>
                    <a:lumOff val="80000"/>
                  </a:schemeClr>
                </a:solidFill>
              </a:rPr>
              <a:t> certificate proving that one had sacrificed to the Roman gods</a:t>
            </a:r>
          </a:p>
        </p:txBody>
      </p:sp>
      <p:sp>
        <p:nvSpPr>
          <p:cNvPr id="94211" name="Rectangle 3">
            <a:extLst>
              <a:ext uri="{FF2B5EF4-FFF2-40B4-BE49-F238E27FC236}">
                <a16:creationId xmlns:a16="http://schemas.microsoft.com/office/drawing/2014/main" id="{D7EA6535-9572-9263-9451-841E6464108A}"/>
              </a:ext>
            </a:extLst>
          </p:cNvPr>
          <p:cNvSpPr>
            <a:spLocks noGrp="1" noChangeArrowheads="1"/>
          </p:cNvSpPr>
          <p:nvPr>
            <p:ph type="body" sz="half" idx="1"/>
          </p:nvPr>
        </p:nvSpPr>
        <p:spPr>
          <a:xfrm>
            <a:off x="-29596" y="2869983"/>
            <a:ext cx="5334000" cy="3683217"/>
          </a:xfrm>
        </p:spPr>
        <p:txBody>
          <a:bodyPr/>
          <a:lstStyle/>
          <a:p>
            <a:pPr algn="r">
              <a:buFont typeface="Wingdings" panose="05000000000000000000" pitchFamily="2" charset="2"/>
              <a:buNone/>
            </a:pPr>
            <a:r>
              <a:rPr lang="en-US" altLang="en-US" sz="2400" dirty="0"/>
              <a:t>Found in Egypt,</a:t>
            </a:r>
          </a:p>
          <a:p>
            <a:pPr algn="r">
              <a:buFont typeface="Wingdings" panose="05000000000000000000" pitchFamily="2" charset="2"/>
              <a:buNone/>
            </a:pPr>
            <a:r>
              <a:rPr lang="en-US" altLang="en-US" sz="2400" dirty="0"/>
              <a:t>one of 43, all dated between June 12</a:t>
            </a:r>
            <a:r>
              <a:rPr lang="en-US" altLang="en-US" sz="2400" baseline="30000" dirty="0"/>
              <a:t>th</a:t>
            </a:r>
            <a:r>
              <a:rPr lang="en-US" altLang="en-US" sz="2400" dirty="0"/>
              <a:t> and July 14</a:t>
            </a:r>
            <a:r>
              <a:rPr lang="en-US" altLang="en-US" sz="2400" baseline="30000" dirty="0"/>
              <a:t>th</a:t>
            </a:r>
            <a:r>
              <a:rPr lang="en-US" altLang="en-US" sz="2400" dirty="0"/>
              <a:t>, AD 250.</a:t>
            </a:r>
          </a:p>
          <a:p>
            <a:pPr algn="r">
              <a:spcBef>
                <a:spcPts val="0"/>
              </a:spcBef>
              <a:buFont typeface="Wingdings" panose="05000000000000000000" pitchFamily="2" charset="2"/>
              <a:buNone/>
            </a:pPr>
            <a:r>
              <a:rPr lang="en-US" altLang="en-US" sz="2400" dirty="0" err="1"/>
              <a:t>Hermas</a:t>
            </a:r>
            <a:r>
              <a:rPr lang="en-US" altLang="en-US" sz="2400" dirty="0"/>
              <a:t>, the recipient, signed his name in large capital letters.</a:t>
            </a:r>
          </a:p>
          <a:p>
            <a:pPr algn="r">
              <a:buFont typeface="Wingdings" panose="05000000000000000000" pitchFamily="2" charset="2"/>
              <a:buNone/>
            </a:pPr>
            <a:endParaRPr lang="en-US" altLang="en-US" sz="1800" dirty="0"/>
          </a:p>
          <a:p>
            <a:pPr algn="r">
              <a:buFont typeface="Wingdings" panose="05000000000000000000" pitchFamily="2" charset="2"/>
              <a:buNone/>
            </a:pPr>
            <a:endParaRPr lang="en-US" altLang="en-US" sz="1800" dirty="0"/>
          </a:p>
          <a:p>
            <a:pPr algn="r">
              <a:buFont typeface="Wingdings" panose="05000000000000000000" pitchFamily="2" charset="2"/>
              <a:buNone/>
            </a:pPr>
            <a:endParaRPr lang="en-US" altLang="en-US" sz="1800" dirty="0"/>
          </a:p>
          <a:p>
            <a:pPr algn="r">
              <a:buFont typeface="Wingdings" panose="05000000000000000000" pitchFamily="2" charset="2"/>
              <a:buNone/>
            </a:pPr>
            <a:endParaRPr lang="en-US" altLang="en-US" sz="1800" dirty="0"/>
          </a:p>
          <a:p>
            <a:pPr algn="r">
              <a:buFont typeface="Wingdings" panose="05000000000000000000" pitchFamily="2" charset="2"/>
              <a:buNone/>
            </a:pPr>
            <a:r>
              <a:rPr lang="en-US" altLang="en-US" sz="1800" dirty="0"/>
              <a:t>University of Michigan, Hatcher Library</a:t>
            </a:r>
          </a:p>
        </p:txBody>
      </p:sp>
      <p:pic>
        <p:nvPicPr>
          <p:cNvPr id="94212" name="Picture 4">
            <a:extLst>
              <a:ext uri="{FF2B5EF4-FFF2-40B4-BE49-F238E27FC236}">
                <a16:creationId xmlns:a16="http://schemas.microsoft.com/office/drawing/2014/main" id="{17F6285A-90B1-46DD-4C09-0F2A17E335EE}"/>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561012" y="0"/>
            <a:ext cx="3520697"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88709602-8DB1-851B-2A86-38A522E645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1530" y="1232525"/>
            <a:ext cx="2806482" cy="3732958"/>
          </a:xfrm>
          <a:prstGeom prst="rect">
            <a:avLst/>
          </a:prstGeom>
        </p:spPr>
      </p:pic>
      <p:sp>
        <p:nvSpPr>
          <p:cNvPr id="3" name="Title 1">
            <a:extLst>
              <a:ext uri="{FF2B5EF4-FFF2-40B4-BE49-F238E27FC236}">
                <a16:creationId xmlns:a16="http://schemas.microsoft.com/office/drawing/2014/main" id="{3068D689-0E79-0369-2449-849082CA5149}"/>
              </a:ext>
            </a:extLst>
          </p:cNvPr>
          <p:cNvSpPr txBox="1">
            <a:spLocks/>
          </p:cNvSpPr>
          <p:nvPr/>
        </p:nvSpPr>
        <p:spPr bwMode="auto">
          <a:xfrm>
            <a:off x="9064625" y="4953000"/>
            <a:ext cx="3124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DBBD71"/>
                </a:solidFill>
                <a:effectLst>
                  <a:outerShdw blurRad="38100" dist="38100" dir="2700000" algn="tl">
                    <a:srgbClr val="000000"/>
                  </a:outerShdw>
                </a:effectLst>
                <a:uLnTx/>
                <a:uFillTx/>
                <a:latin typeface="Arial"/>
                <a:ea typeface="+mj-ea"/>
                <a:cs typeface="Arial"/>
              </a:rPr>
              <a:t>Emperor Decius</a:t>
            </a:r>
          </a:p>
        </p:txBody>
      </p:sp>
    </p:spTree>
    <p:extLst>
      <p:ext uri="{BB962C8B-B14F-4D97-AF65-F5344CB8AC3E}">
        <p14:creationId xmlns:p14="http://schemas.microsoft.com/office/powerpoint/2010/main" val="1420664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E561A-EE15-20C5-9F8C-F576D64D44E5}"/>
              </a:ext>
            </a:extLst>
          </p:cNvPr>
          <p:cNvSpPr>
            <a:spLocks noGrp="1"/>
          </p:cNvSpPr>
          <p:nvPr>
            <p:ph type="title"/>
          </p:nvPr>
        </p:nvSpPr>
        <p:spPr>
          <a:xfrm>
            <a:off x="609440" y="381000"/>
            <a:ext cx="10969943" cy="873127"/>
          </a:xfrm>
        </p:spPr>
        <p:txBody>
          <a:bodyPr/>
          <a:lstStyle/>
          <a:p>
            <a:r>
              <a:rPr lang="en-US" sz="5400" b="1" dirty="0">
                <a:latin typeface="Agency FB" panose="020B0503020202020204" pitchFamily="34" charset="0"/>
              </a:rPr>
              <a:t>THE GREAT PERSECUTION</a:t>
            </a:r>
          </a:p>
        </p:txBody>
      </p:sp>
      <p:sp>
        <p:nvSpPr>
          <p:cNvPr id="3" name="Content Placeholder 2">
            <a:extLst>
              <a:ext uri="{FF2B5EF4-FFF2-40B4-BE49-F238E27FC236}">
                <a16:creationId xmlns:a16="http://schemas.microsoft.com/office/drawing/2014/main" id="{3233BE22-7BD9-DEF3-E335-E91EB0451B10}"/>
              </a:ext>
            </a:extLst>
          </p:cNvPr>
          <p:cNvSpPr>
            <a:spLocks noGrp="1"/>
          </p:cNvSpPr>
          <p:nvPr>
            <p:ph idx="1"/>
          </p:nvPr>
        </p:nvSpPr>
        <p:spPr>
          <a:xfrm>
            <a:off x="609440" y="1432957"/>
            <a:ext cx="10969943" cy="5196443"/>
          </a:xfrm>
        </p:spPr>
        <p:txBody>
          <a:bodyPr/>
          <a:lstStyle/>
          <a:p>
            <a:pPr marL="0" indent="0">
              <a:buNone/>
            </a:pPr>
            <a:r>
              <a:rPr lang="en-US" b="1" dirty="0">
                <a:solidFill>
                  <a:srgbClr val="FFFFCC"/>
                </a:solidFill>
              </a:rPr>
              <a:t>Emperor Diocletian began an intensive persecution on February 23, 303.</a:t>
            </a:r>
          </a:p>
          <a:p>
            <a:r>
              <a:rPr lang="en-US" sz="2800" i="1" dirty="0"/>
              <a:t>Churches were destroyed, Scriptures confiscated and burned, and Christians imprisoned and forced to perform sacrifices to the gods.</a:t>
            </a:r>
          </a:p>
          <a:p>
            <a:r>
              <a:rPr lang="en-US" sz="2800" i="1" dirty="0"/>
              <a:t>The emergence of Constantine (306-337) as emperor brought an end to the state persecutions.</a:t>
            </a:r>
          </a:p>
          <a:p>
            <a:r>
              <a:rPr lang="en-US" sz="2800" i="1" dirty="0"/>
              <a:t>The new emperor was originally a pagan. He would be baptized as a Christian just before dying in AD 337. However, in AD 313 he issued the Edict of Milan, which decreed tolerance for the Christian religion.</a:t>
            </a:r>
          </a:p>
        </p:txBody>
      </p:sp>
    </p:spTree>
    <p:extLst>
      <p:ext uri="{BB962C8B-B14F-4D97-AF65-F5344CB8AC3E}">
        <p14:creationId xmlns:p14="http://schemas.microsoft.com/office/powerpoint/2010/main" val="266941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01F34-3FB6-9CF0-609F-5CC15AB2ABE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87A69C-FEF3-7611-D476-6107B42FB2C7}"/>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907974D9-C2BC-14E7-08B4-3D0057EDEE41}"/>
              </a:ext>
            </a:extLst>
          </p:cNvPr>
          <p:cNvSpPr>
            <a:spLocks noGrp="1"/>
          </p:cNvSpPr>
          <p:nvPr>
            <p:ph sz="quarter" idx="14"/>
          </p:nvPr>
        </p:nvSpPr>
        <p:spPr>
          <a:xfrm>
            <a:off x="608012" y="914400"/>
            <a:ext cx="6781800" cy="5788152"/>
          </a:xfrm>
        </p:spPr>
        <p:txBody>
          <a:bodyPr>
            <a:normAutofit lnSpcReduction="10000"/>
          </a:bodyPr>
          <a:lstStyle/>
          <a:p>
            <a:pPr marL="0" indent="0">
              <a:buNone/>
            </a:pPr>
            <a:r>
              <a:rPr lang="en-US" altLang="en-US" sz="2800" b="1" dirty="0">
                <a:solidFill>
                  <a:schemeClr val="accent5">
                    <a:lumMod val="75000"/>
                  </a:schemeClr>
                </a:solidFill>
              </a:rPr>
              <a:t>Constantine, the Roman Emperor (AD 306-337) who converted to Christianity, played a central role in elevating Christianity in the Roman Empire.</a:t>
            </a:r>
          </a:p>
          <a:p>
            <a:pPr lvl="1"/>
            <a:r>
              <a:rPr lang="en-US" altLang="en-US" sz="2400" i="1" dirty="0"/>
              <a:t>Though originally a pagan, he began to lean toward Christianity.</a:t>
            </a:r>
          </a:p>
          <a:p>
            <a:pPr lvl="1"/>
            <a:r>
              <a:rPr lang="en-US" sz="2400" i="1" dirty="0"/>
              <a:t>In AD 313 he was influential in the Edict of Milan, which announced tolerance for the Christian religion.  This edict effectively ended the persecution of Christians by the state.</a:t>
            </a:r>
          </a:p>
          <a:p>
            <a:pPr lvl="1"/>
            <a:r>
              <a:rPr lang="en-US" sz="2400" i="1" dirty="0">
                <a:latin typeface="Arial Narrow" panose="020B0606020202030204" pitchFamily="34" charset="0"/>
              </a:rPr>
              <a:t>While he clearly seemed to wish all his subjects would become Christians, he did not believe that genuine faith could be imposed.</a:t>
            </a:r>
          </a:p>
          <a:p>
            <a:pPr lvl="1"/>
            <a:r>
              <a:rPr lang="en-US" sz="2400" i="1" dirty="0">
                <a:latin typeface="Arial Narrow" panose="020B0606020202030204" pitchFamily="34" charset="0"/>
              </a:rPr>
              <a:t>Rather, he worked from the viewpoint of toleration, respect, bridge-building, and persuasion.</a:t>
            </a:r>
            <a:endParaRPr lang="en-US" i="1" dirty="0">
              <a:latin typeface="Arial Narrow" panose="020B0606020202030204" pitchFamily="34" charset="0"/>
            </a:endParaRPr>
          </a:p>
          <a:p>
            <a:pPr marL="301752" lvl="1" indent="0">
              <a:buNone/>
            </a:pPr>
            <a:r>
              <a:rPr lang="en-US" i="1" dirty="0">
                <a:latin typeface="Arial Narrow" panose="020B0606020202030204" pitchFamily="34" charset="0"/>
              </a:rPr>
              <a:t>    </a:t>
            </a:r>
          </a:p>
          <a:p>
            <a:pPr marL="301752" lvl="1" indent="0">
              <a:buNone/>
            </a:pPr>
            <a:r>
              <a:rPr lang="en-US" i="1" dirty="0">
                <a:latin typeface="Arial Narrow" panose="020B0606020202030204" pitchFamily="34" charset="0"/>
              </a:rPr>
              <a:t>  Marble bust of Constantine (c. 325-370), Metropolitan Museum of Art, New York</a:t>
            </a:r>
            <a:endParaRPr lang="en-US" dirty="0">
              <a:latin typeface="Arial Narrow" panose="020B0606020202030204" pitchFamily="34" charset="0"/>
            </a:endParaRPr>
          </a:p>
        </p:txBody>
      </p:sp>
      <p:sp>
        <p:nvSpPr>
          <p:cNvPr id="5" name="Title 4">
            <a:extLst>
              <a:ext uri="{FF2B5EF4-FFF2-40B4-BE49-F238E27FC236}">
                <a16:creationId xmlns:a16="http://schemas.microsoft.com/office/drawing/2014/main" id="{43BCA7A6-8B4D-1D44-A45A-DCE5019014E5}"/>
              </a:ext>
            </a:extLst>
          </p:cNvPr>
          <p:cNvSpPr>
            <a:spLocks noGrp="1"/>
          </p:cNvSpPr>
          <p:nvPr>
            <p:ph type="title"/>
          </p:nvPr>
        </p:nvSpPr>
        <p:spPr>
          <a:xfrm>
            <a:off x="227012" y="155448"/>
            <a:ext cx="6096000" cy="883920"/>
          </a:xfrm>
        </p:spPr>
        <p:txBody>
          <a:bodyPr/>
          <a:lstStyle/>
          <a:p>
            <a:r>
              <a:rPr lang="en-US" dirty="0">
                <a:solidFill>
                  <a:srgbClr val="C00000"/>
                </a:solidFill>
              </a:rPr>
              <a:t>EDICT OF MILAN</a:t>
            </a:r>
          </a:p>
        </p:txBody>
      </p:sp>
      <p:pic>
        <p:nvPicPr>
          <p:cNvPr id="2052" name="Picture 4" descr="Constantine the Great - Wikipedia">
            <a:extLst>
              <a:ext uri="{FF2B5EF4-FFF2-40B4-BE49-F238E27FC236}">
                <a16:creationId xmlns:a16="http://schemas.microsoft.com/office/drawing/2014/main" id="{98A7372F-F310-2965-3C30-4F13583C73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45316" y="-4011"/>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71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2B26C2-C01F-29C5-E277-96C4CFE3ECE3}"/>
              </a:ext>
            </a:extLst>
          </p:cNvPr>
          <p:cNvSpPr>
            <a:spLocks noGrp="1"/>
          </p:cNvSpPr>
          <p:nvPr>
            <p:ph type="sldNum" sz="quarter" idx="12"/>
          </p:nvPr>
        </p:nvSpPr>
        <p:spPr>
          <a:xfrm>
            <a:off x="11199812" y="6245352"/>
            <a:ext cx="914400" cy="457200"/>
          </a:xfrm>
        </p:spPr>
        <p:txBody>
          <a:bodyPr/>
          <a:lstStyle/>
          <a:p>
            <a:fld id="{DF28FB93-0A08-4E7D-8E63-9EFA29F1E093}" type="slidenum">
              <a:rPr lang="en-US" smtClean="0"/>
              <a:pPr/>
              <a:t>45</a:t>
            </a:fld>
            <a:endParaRPr lang="en-US" dirty="0"/>
          </a:p>
        </p:txBody>
      </p:sp>
      <p:sp>
        <p:nvSpPr>
          <p:cNvPr id="4" name="Content Placeholder 3">
            <a:extLst>
              <a:ext uri="{FF2B5EF4-FFF2-40B4-BE49-F238E27FC236}">
                <a16:creationId xmlns:a16="http://schemas.microsoft.com/office/drawing/2014/main" id="{1F0D3CC4-72E8-1071-0921-085936DF3A30}"/>
              </a:ext>
            </a:extLst>
          </p:cNvPr>
          <p:cNvSpPr>
            <a:spLocks noGrp="1"/>
          </p:cNvSpPr>
          <p:nvPr>
            <p:ph sz="quarter" idx="14"/>
          </p:nvPr>
        </p:nvSpPr>
        <p:spPr>
          <a:xfrm>
            <a:off x="608011" y="1122417"/>
            <a:ext cx="10957559" cy="5580135"/>
          </a:xfrm>
        </p:spPr>
        <p:txBody>
          <a:bodyPr>
            <a:normAutofit/>
          </a:bodyPr>
          <a:lstStyle/>
          <a:p>
            <a:pPr marL="0" indent="0">
              <a:buNone/>
            </a:pPr>
            <a:r>
              <a:rPr lang="en-US" sz="2800" b="1" dirty="0">
                <a:solidFill>
                  <a:schemeClr val="accent5">
                    <a:lumMod val="75000"/>
                  </a:schemeClr>
                </a:solidFill>
              </a:rPr>
              <a:t>After each of the major persecutions, the church had to decide what to do with Christians who had succumbed to the demand that they deny Christ, worship Caesar, and/or surrender their Scriptures to the authorities.</a:t>
            </a:r>
          </a:p>
          <a:p>
            <a:r>
              <a:rPr lang="en-US" sz="2400" i="1" dirty="0"/>
              <a:t>Some leaders held that after a period of penance, such persons could be readmitted.</a:t>
            </a:r>
          </a:p>
          <a:p>
            <a:r>
              <a:rPr lang="en-US" sz="2400" i="1" dirty="0"/>
              <a:t>Others considered this blasphemy, and such people could never again be part of the church.</a:t>
            </a:r>
          </a:p>
          <a:p>
            <a:r>
              <a:rPr lang="en-US" sz="2400" i="1" dirty="0"/>
              <a:t>The issue came to a head after the Diocletian persecution, when it became known that the Bishop of Carthage had turned over Christian Scriptures to the Roman soldiers.</a:t>
            </a:r>
          </a:p>
          <a:p>
            <a:pPr lvl="1"/>
            <a:r>
              <a:rPr lang="en-US" sz="2000" b="1" dirty="0"/>
              <a:t>Donatus led the faction demanding that any church recognizing the bishop was a false church, and in the end, claimed that the Donatist churches were the only true church.</a:t>
            </a:r>
          </a:p>
          <a:p>
            <a:pPr lvl="1"/>
            <a:r>
              <a:rPr lang="en-US" sz="2000" b="1" dirty="0"/>
              <a:t>Constantine, the new emperor, became involved, and Augustine provided the definitive theological response to the Donatists, which allowed lapsed Christians to be reconciled to the church. </a:t>
            </a:r>
            <a:r>
              <a:rPr lang="en-US" sz="2000" b="1" dirty="0">
                <a:solidFill>
                  <a:srgbClr val="C00000"/>
                </a:solidFill>
              </a:rPr>
              <a:t>(“The church is not a hotel for saints, but a hospital for sinners.”)</a:t>
            </a:r>
          </a:p>
        </p:txBody>
      </p:sp>
      <p:sp>
        <p:nvSpPr>
          <p:cNvPr id="5" name="Title 4">
            <a:extLst>
              <a:ext uri="{FF2B5EF4-FFF2-40B4-BE49-F238E27FC236}">
                <a16:creationId xmlns:a16="http://schemas.microsoft.com/office/drawing/2014/main" id="{853AD1F7-EB38-7B40-5600-2EDE3F647D07}"/>
              </a:ext>
            </a:extLst>
          </p:cNvPr>
          <p:cNvSpPr>
            <a:spLocks noGrp="1"/>
          </p:cNvSpPr>
          <p:nvPr>
            <p:ph type="title"/>
          </p:nvPr>
        </p:nvSpPr>
        <p:spPr>
          <a:xfrm>
            <a:off x="615632" y="162297"/>
            <a:ext cx="10957560" cy="960120"/>
          </a:xfrm>
        </p:spPr>
        <p:txBody>
          <a:bodyPr/>
          <a:lstStyle/>
          <a:p>
            <a:r>
              <a:rPr lang="en-US" dirty="0">
                <a:solidFill>
                  <a:srgbClr val="C00000"/>
                </a:solidFill>
              </a:rPr>
              <a:t>THE DONATIST CONTROVERSY</a:t>
            </a:r>
          </a:p>
        </p:txBody>
      </p:sp>
    </p:spTree>
    <p:extLst>
      <p:ext uri="{BB962C8B-B14F-4D97-AF65-F5344CB8AC3E}">
        <p14:creationId xmlns:p14="http://schemas.microsoft.com/office/powerpoint/2010/main" val="44677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3CBE9-4FD6-1FE4-78C6-DA2D4E720FD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02D163-E0AB-121C-4AA1-F4B5DFFD66F4}"/>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5E04C3E2-49E2-1037-2600-43C672541447}"/>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The Donatists said that denying the faith under the duress of severe persecution was unpardonable. Is there an unpardonable sin? </a:t>
            </a:r>
          </a:p>
          <a:p>
            <a:pPr marL="0" indent="0">
              <a:buNone/>
            </a:pPr>
            <a:r>
              <a:rPr lang="en-US" sz="3200" dirty="0"/>
              <a:t>The Edict of Milan by Constantine lifted the dark cloud of persecution, and many people afterward became Christians. What might be the pros and cons of such conversions? </a:t>
            </a:r>
          </a:p>
          <a:p>
            <a:pPr marL="0" indent="0">
              <a:buNone/>
            </a:pPr>
            <a:r>
              <a:rPr lang="en-US" sz="3200"/>
              <a:t>What </a:t>
            </a:r>
            <a:r>
              <a:rPr lang="en-US" sz="3200" dirty="0"/>
              <a:t>martyrs do you know of in modern times?</a:t>
            </a:r>
          </a:p>
        </p:txBody>
      </p:sp>
      <p:sp>
        <p:nvSpPr>
          <p:cNvPr id="5" name="Title 4">
            <a:extLst>
              <a:ext uri="{FF2B5EF4-FFF2-40B4-BE49-F238E27FC236}">
                <a16:creationId xmlns:a16="http://schemas.microsoft.com/office/drawing/2014/main" id="{3D1CDF2C-B718-79D9-3DB4-AA0E6DE8ED29}"/>
              </a:ext>
            </a:extLst>
          </p:cNvPr>
          <p:cNvSpPr>
            <a:spLocks noGrp="1"/>
          </p:cNvSpPr>
          <p:nvPr>
            <p:ph type="title"/>
          </p:nvPr>
        </p:nvSpPr>
        <p:spPr>
          <a:xfrm>
            <a:off x="608012" y="45720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30127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0D69CEBE-B39F-2277-FD7E-E29BD143DB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2406AB-BA5D-357F-2F40-0C9223457D07}"/>
              </a:ext>
            </a:extLst>
          </p:cNvPr>
          <p:cNvSpPr>
            <a:spLocks noGrp="1"/>
          </p:cNvSpPr>
          <p:nvPr>
            <p:ph type="title"/>
          </p:nvPr>
        </p:nvSpPr>
        <p:spPr>
          <a:xfrm>
            <a:off x="457082" y="259192"/>
            <a:ext cx="11215204" cy="887031"/>
          </a:xfrm>
        </p:spPr>
        <p:txBody>
          <a:bodyPr/>
          <a:lstStyle/>
          <a:p>
            <a:r>
              <a:rPr lang="en-US" sz="3999" dirty="0">
                <a:solidFill>
                  <a:srgbClr val="C00000"/>
                </a:solidFill>
              </a:rPr>
              <a:t>THE PERSECUTED CHURCH</a:t>
            </a:r>
          </a:p>
        </p:txBody>
      </p:sp>
      <p:sp>
        <p:nvSpPr>
          <p:cNvPr id="10" name="Content Placeholder 9">
            <a:extLst>
              <a:ext uri="{FF2B5EF4-FFF2-40B4-BE49-F238E27FC236}">
                <a16:creationId xmlns:a16="http://schemas.microsoft.com/office/drawing/2014/main" id="{7684033B-DC1F-DCC1-A1C3-B40221A28784}"/>
              </a:ext>
            </a:extLst>
          </p:cNvPr>
          <p:cNvSpPr>
            <a:spLocks noGrp="1"/>
          </p:cNvSpPr>
          <p:nvPr>
            <p:ph sz="quarter" idx="14"/>
          </p:nvPr>
        </p:nvSpPr>
        <p:spPr>
          <a:xfrm>
            <a:off x="914161" y="1241236"/>
            <a:ext cx="11067885" cy="4375528"/>
          </a:xfrm>
        </p:spPr>
        <p:txBody>
          <a:bodyPr>
            <a:normAutofit/>
          </a:bodyPr>
          <a:lstStyle/>
          <a:p>
            <a:pPr marL="0" indent="0">
              <a:buNone/>
            </a:pPr>
            <a:r>
              <a:rPr lang="en-US" altLang="en-US" sz="3199" b="1" dirty="0">
                <a:solidFill>
                  <a:schemeClr val="accent5">
                    <a:lumMod val="75000"/>
                  </a:schemeClr>
                </a:solidFill>
              </a:rPr>
              <a:t>According to the World Watch List 2025, more than 380 million Christians suffer high levels of persecution and discrimination for their faith.</a:t>
            </a:r>
          </a:p>
          <a:p>
            <a:r>
              <a:rPr lang="en-US" altLang="en-US" sz="2799" i="1" dirty="0">
                <a:solidFill>
                  <a:schemeClr val="tx1"/>
                </a:solidFill>
              </a:rPr>
              <a:t>Figures for the year 2024:</a:t>
            </a:r>
          </a:p>
          <a:p>
            <a:pPr lvl="1"/>
            <a:r>
              <a:rPr lang="en-US" altLang="en-US" sz="2399" b="1" dirty="0">
                <a:solidFill>
                  <a:schemeClr val="tx1"/>
                </a:solidFill>
              </a:rPr>
              <a:t>4476 murdered</a:t>
            </a:r>
          </a:p>
          <a:p>
            <a:pPr lvl="1"/>
            <a:r>
              <a:rPr lang="en-US" altLang="en-US" sz="2399" b="1" dirty="0">
                <a:solidFill>
                  <a:schemeClr val="tx1"/>
                </a:solidFill>
              </a:rPr>
              <a:t>7679 Christian church/properties attacked</a:t>
            </a:r>
          </a:p>
          <a:p>
            <a:pPr lvl="1"/>
            <a:r>
              <a:rPr lang="en-US" altLang="en-US" sz="2399" b="1" dirty="0">
                <a:solidFill>
                  <a:schemeClr val="tx1"/>
                </a:solidFill>
              </a:rPr>
              <a:t>4744 Christians imprisoned</a:t>
            </a:r>
          </a:p>
          <a:p>
            <a:r>
              <a:rPr lang="en-US" altLang="en-US" sz="2799" i="1" dirty="0">
                <a:solidFill>
                  <a:schemeClr val="tx1"/>
                </a:solidFill>
              </a:rPr>
              <a:t>The most extensive persecution comes from extreme forms of Islam. </a:t>
            </a:r>
          </a:p>
        </p:txBody>
      </p:sp>
      <p:sp>
        <p:nvSpPr>
          <p:cNvPr id="7" name="Slide Number Placeholder 6">
            <a:extLst>
              <a:ext uri="{FF2B5EF4-FFF2-40B4-BE49-F238E27FC236}">
                <a16:creationId xmlns:a16="http://schemas.microsoft.com/office/drawing/2014/main" id="{64129681-7411-5435-6A59-21F9F29453AD}"/>
              </a:ext>
            </a:extLst>
          </p:cNvPr>
          <p:cNvSpPr>
            <a:spLocks noGrp="1"/>
          </p:cNvSpPr>
          <p:nvPr>
            <p:ph type="sldNum" sz="quarter" idx="12"/>
          </p:nvPr>
        </p:nvSpPr>
        <p:spPr>
          <a:xfrm>
            <a:off x="11274664" y="6175233"/>
            <a:ext cx="839549" cy="526467"/>
          </a:xfrm>
        </p:spPr>
        <p:txBody>
          <a:bodyPr/>
          <a:lstStyle/>
          <a:p>
            <a:pPr defTabSz="914126">
              <a:defRPr/>
            </a:pPr>
            <a:fld id="{DF28FB93-0A08-4E7D-8E63-9EFA29F1E093}" type="slidenum">
              <a:rPr lang="en-US">
                <a:solidFill>
                  <a:srgbClr val="B98D34">
                    <a:lumMod val="20000"/>
                    <a:lumOff val="80000"/>
                  </a:srgbClr>
                </a:solidFill>
                <a:latin typeface="Book Antiqua"/>
              </a:rPr>
              <a:pPr defTabSz="914126">
                <a:defRPr/>
              </a:pPr>
              <a:t>47</a:t>
            </a:fld>
            <a:endParaRPr lang="en-US" dirty="0">
              <a:solidFill>
                <a:srgbClr val="B98D34">
                  <a:lumMod val="20000"/>
                  <a:lumOff val="80000"/>
                </a:srgbClr>
              </a:solidFill>
              <a:latin typeface="Book Antiqua"/>
            </a:endParaRPr>
          </a:p>
        </p:txBody>
      </p:sp>
      <p:cxnSp>
        <p:nvCxnSpPr>
          <p:cNvPr id="4" name="Straight Connector 3">
            <a:extLst>
              <a:ext uri="{FF2B5EF4-FFF2-40B4-BE49-F238E27FC236}">
                <a16:creationId xmlns:a16="http://schemas.microsoft.com/office/drawing/2014/main" id="{9B6CB11C-815F-E8FA-626D-5BE91DD14AB4}"/>
              </a:ext>
            </a:extLst>
          </p:cNvPr>
          <p:cNvCxnSpPr>
            <a:cxnSpLocks/>
          </p:cNvCxnSpPr>
          <p:nvPr/>
        </p:nvCxnSpPr>
        <p:spPr>
          <a:xfrm>
            <a:off x="685621" y="1146223"/>
            <a:ext cx="0" cy="57108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94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 calcmode="lin" valueType="num">
                                      <p:cBhvr additive="base">
                                        <p:cTn id="32"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 calcmode="lin" valueType="num">
                                      <p:cBhvr additive="base">
                                        <p:cTn id="38"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DBD7CC-DE99-2A96-129A-06891A8EC16E}"/>
              </a:ext>
            </a:extLst>
          </p:cNvPr>
          <p:cNvSpPr>
            <a:spLocks noGrp="1"/>
          </p:cNvSpPr>
          <p:nvPr>
            <p:ph type="sldNum" sz="quarter" idx="12"/>
          </p:nvPr>
        </p:nvSpPr>
        <p:spPr>
          <a:xfrm>
            <a:off x="11443544" y="6244619"/>
            <a:ext cx="670668" cy="457081"/>
          </a:xfrm>
        </p:spPr>
        <p:txBody>
          <a:bodyPr/>
          <a:lstStyle/>
          <a:p>
            <a:pPr defTabSz="914126"/>
            <a:fld id="{DF28FB93-0A08-4E7D-8E63-9EFA29F1E093}" type="slidenum">
              <a:rPr lang="en-US">
                <a:solidFill>
                  <a:srgbClr val="693A20">
                    <a:lumMod val="50000"/>
                  </a:srgbClr>
                </a:solidFill>
                <a:latin typeface="Book Antiqua"/>
              </a:rPr>
              <a:pPr defTabSz="914126"/>
              <a:t>48</a:t>
            </a:fld>
            <a:endParaRPr lang="en-US" dirty="0">
              <a:solidFill>
                <a:srgbClr val="693A20">
                  <a:lumMod val="50000"/>
                </a:srgbClr>
              </a:solidFill>
              <a:latin typeface="Book Antiqua"/>
            </a:endParaRPr>
          </a:p>
        </p:txBody>
      </p:sp>
      <p:graphicFrame>
        <p:nvGraphicFramePr>
          <p:cNvPr id="6" name="Object 5">
            <a:extLst>
              <a:ext uri="{FF2B5EF4-FFF2-40B4-BE49-F238E27FC236}">
                <a16:creationId xmlns:a16="http://schemas.microsoft.com/office/drawing/2014/main" id="{A90D421F-08E2-4FF3-62DC-95E6D3DB00A2}"/>
              </a:ext>
            </a:extLst>
          </p:cNvPr>
          <p:cNvGraphicFramePr>
            <a:graphicFrameLocks noChangeAspect="1"/>
          </p:cNvGraphicFramePr>
          <p:nvPr/>
        </p:nvGraphicFramePr>
        <p:xfrm>
          <a:off x="1200529" y="-13544"/>
          <a:ext cx="9681305" cy="6884306"/>
        </p:xfrm>
        <a:graphic>
          <a:graphicData uri="http://schemas.openxmlformats.org/presentationml/2006/ole">
            <mc:AlternateContent xmlns:mc="http://schemas.openxmlformats.org/markup-compatibility/2006">
              <mc:Choice xmlns:v="urn:schemas-microsoft-com:vml" Requires="v">
                <p:oleObj name="Acrobat Document" r:id="rId2" imgW="7670682" imgH="5454420" progId="Acrobat.Document.DC">
                  <p:embed/>
                </p:oleObj>
              </mc:Choice>
              <mc:Fallback>
                <p:oleObj name="Acrobat Document" r:id="rId2" imgW="7670682" imgH="5454420" progId="Acrobat.Document.DC">
                  <p:embed/>
                  <p:pic>
                    <p:nvPicPr>
                      <p:cNvPr id="6" name="Object 5">
                        <a:extLst>
                          <a:ext uri="{FF2B5EF4-FFF2-40B4-BE49-F238E27FC236}">
                            <a16:creationId xmlns:a16="http://schemas.microsoft.com/office/drawing/2014/main" id="{A90D421F-08E2-4FF3-62DC-95E6D3DB00A2}"/>
                          </a:ext>
                        </a:extLst>
                      </p:cNvPr>
                      <p:cNvPicPr/>
                      <p:nvPr/>
                    </p:nvPicPr>
                    <p:blipFill>
                      <a:blip r:embed="rId3"/>
                      <a:stretch>
                        <a:fillRect/>
                      </a:stretch>
                    </p:blipFill>
                    <p:spPr>
                      <a:xfrm>
                        <a:off x="1200529" y="-13544"/>
                        <a:ext cx="9681305" cy="6884306"/>
                      </a:xfrm>
                      <a:prstGeom prst="rect">
                        <a:avLst/>
                      </a:prstGeom>
                    </p:spPr>
                  </p:pic>
                </p:oleObj>
              </mc:Fallback>
            </mc:AlternateContent>
          </a:graphicData>
        </a:graphic>
      </p:graphicFrame>
    </p:spTree>
    <p:extLst>
      <p:ext uri="{BB962C8B-B14F-4D97-AF65-F5344CB8AC3E}">
        <p14:creationId xmlns:p14="http://schemas.microsoft.com/office/powerpoint/2010/main" val="222795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C753FEB7-D8FB-4547-84F2-D18B68FC3D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F26479-F8B8-ED70-39BC-6845A8D489E7}"/>
              </a:ext>
            </a:extLst>
          </p:cNvPr>
          <p:cNvSpPr>
            <a:spLocks noGrp="1"/>
          </p:cNvSpPr>
          <p:nvPr>
            <p:ph type="title"/>
          </p:nvPr>
        </p:nvSpPr>
        <p:spPr>
          <a:xfrm>
            <a:off x="457082" y="259191"/>
            <a:ext cx="11400525" cy="1503781"/>
          </a:xfrm>
        </p:spPr>
        <p:txBody>
          <a:bodyPr/>
          <a:lstStyle/>
          <a:p>
            <a:r>
              <a:rPr lang="en-US" sz="3999" dirty="0">
                <a:solidFill>
                  <a:srgbClr val="C00000"/>
                </a:solidFill>
              </a:rPr>
              <a:t>THE MARTYRS SCULPTURE AT WESTMINSTER ABBEY</a:t>
            </a:r>
          </a:p>
        </p:txBody>
      </p:sp>
      <p:sp>
        <p:nvSpPr>
          <p:cNvPr id="10" name="Content Placeholder 9">
            <a:extLst>
              <a:ext uri="{FF2B5EF4-FFF2-40B4-BE49-F238E27FC236}">
                <a16:creationId xmlns:a16="http://schemas.microsoft.com/office/drawing/2014/main" id="{83D71A32-E498-80C6-01B6-C1CCD1F82C33}"/>
              </a:ext>
            </a:extLst>
          </p:cNvPr>
          <p:cNvSpPr>
            <a:spLocks noGrp="1"/>
          </p:cNvSpPr>
          <p:nvPr>
            <p:ph sz="quarter" idx="14"/>
          </p:nvPr>
        </p:nvSpPr>
        <p:spPr>
          <a:xfrm>
            <a:off x="914161" y="1617660"/>
            <a:ext cx="11067885" cy="2640360"/>
          </a:xfrm>
        </p:spPr>
        <p:txBody>
          <a:bodyPr>
            <a:normAutofit/>
          </a:bodyPr>
          <a:lstStyle/>
          <a:p>
            <a:pPr marL="0" indent="0">
              <a:spcBef>
                <a:spcPts val="600"/>
              </a:spcBef>
              <a:buNone/>
            </a:pPr>
            <a:r>
              <a:rPr lang="en-US" altLang="en-US" sz="3199" b="1" dirty="0">
                <a:solidFill>
                  <a:schemeClr val="accent5">
                    <a:lumMod val="75000"/>
                  </a:schemeClr>
                </a:solidFill>
              </a:rPr>
              <a:t>Ten statues located above the Great West Door depict 20</a:t>
            </a:r>
            <a:r>
              <a:rPr lang="en-US" altLang="en-US" sz="3199" b="1" baseline="30000" dirty="0">
                <a:solidFill>
                  <a:schemeClr val="accent5">
                    <a:lumMod val="75000"/>
                  </a:schemeClr>
                </a:solidFill>
              </a:rPr>
              <a:t>th</a:t>
            </a:r>
            <a:r>
              <a:rPr lang="en-US" altLang="en-US" sz="3199" b="1" dirty="0">
                <a:solidFill>
                  <a:schemeClr val="accent5">
                    <a:lumMod val="75000"/>
                  </a:schemeClr>
                </a:solidFill>
              </a:rPr>
              <a:t> century Christians who surrendered their lives for their Christian faith.</a:t>
            </a:r>
          </a:p>
          <a:p>
            <a:pPr>
              <a:spcBef>
                <a:spcPts val="0"/>
              </a:spcBef>
            </a:pPr>
            <a:r>
              <a:rPr lang="en-US" altLang="en-US" sz="2799" i="1" dirty="0">
                <a:solidFill>
                  <a:schemeClr val="tx1"/>
                </a:solidFill>
              </a:rPr>
              <a:t>Unveiled in 1998</a:t>
            </a:r>
          </a:p>
          <a:p>
            <a:pPr>
              <a:spcBef>
                <a:spcPts val="0"/>
              </a:spcBef>
            </a:pPr>
            <a:r>
              <a:rPr lang="en-US" altLang="en-US" sz="2799" i="1" dirty="0">
                <a:solidFill>
                  <a:schemeClr val="tx1"/>
                </a:solidFill>
              </a:rPr>
              <a:t>Figures are from every continent and diverse denominations.</a:t>
            </a:r>
          </a:p>
          <a:p>
            <a:pPr>
              <a:spcBef>
                <a:spcPts val="0"/>
              </a:spcBef>
            </a:pPr>
            <a:r>
              <a:rPr lang="en-US" altLang="en-US" sz="2799" i="1" dirty="0">
                <a:solidFill>
                  <a:schemeClr val="tx1"/>
                </a:solidFill>
              </a:rPr>
              <a:t>From left to right, they include:</a:t>
            </a:r>
          </a:p>
        </p:txBody>
      </p:sp>
      <p:sp>
        <p:nvSpPr>
          <p:cNvPr id="7" name="Slide Number Placeholder 6">
            <a:extLst>
              <a:ext uri="{FF2B5EF4-FFF2-40B4-BE49-F238E27FC236}">
                <a16:creationId xmlns:a16="http://schemas.microsoft.com/office/drawing/2014/main" id="{B0C6FA70-19EB-2F0E-5FC3-42986723ABDB}"/>
              </a:ext>
            </a:extLst>
          </p:cNvPr>
          <p:cNvSpPr>
            <a:spLocks noGrp="1"/>
          </p:cNvSpPr>
          <p:nvPr>
            <p:ph type="sldNum" sz="quarter" idx="12"/>
          </p:nvPr>
        </p:nvSpPr>
        <p:spPr>
          <a:xfrm>
            <a:off x="11274664" y="6175233"/>
            <a:ext cx="839549" cy="526467"/>
          </a:xfrm>
        </p:spPr>
        <p:txBody>
          <a:bodyPr/>
          <a:lstStyle/>
          <a:p>
            <a:pPr defTabSz="914126">
              <a:defRPr/>
            </a:pPr>
            <a:fld id="{DF28FB93-0A08-4E7D-8E63-9EFA29F1E093}" type="slidenum">
              <a:rPr lang="en-US">
                <a:solidFill>
                  <a:srgbClr val="B98D34">
                    <a:lumMod val="20000"/>
                    <a:lumOff val="80000"/>
                  </a:srgbClr>
                </a:solidFill>
                <a:latin typeface="Book Antiqua"/>
              </a:rPr>
              <a:pPr defTabSz="914126">
                <a:defRPr/>
              </a:pPr>
              <a:t>49</a:t>
            </a:fld>
            <a:endParaRPr lang="en-US" dirty="0">
              <a:solidFill>
                <a:srgbClr val="B98D34">
                  <a:lumMod val="20000"/>
                  <a:lumOff val="80000"/>
                </a:srgbClr>
              </a:solidFill>
              <a:latin typeface="Book Antiqua"/>
            </a:endParaRPr>
          </a:p>
        </p:txBody>
      </p:sp>
      <p:cxnSp>
        <p:nvCxnSpPr>
          <p:cNvPr id="4" name="Straight Connector 3">
            <a:extLst>
              <a:ext uri="{FF2B5EF4-FFF2-40B4-BE49-F238E27FC236}">
                <a16:creationId xmlns:a16="http://schemas.microsoft.com/office/drawing/2014/main" id="{A4E8CEC1-BF2E-A6FD-1F9B-9BD7080F78F0}"/>
              </a:ext>
            </a:extLst>
          </p:cNvPr>
          <p:cNvCxnSpPr>
            <a:cxnSpLocks/>
          </p:cNvCxnSpPr>
          <p:nvPr/>
        </p:nvCxnSpPr>
        <p:spPr>
          <a:xfrm>
            <a:off x="685621" y="1762972"/>
            <a:ext cx="0" cy="5094135"/>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C06156-D948-9646-F89E-FFFA513E6B19}"/>
              </a:ext>
            </a:extLst>
          </p:cNvPr>
          <p:cNvSpPr txBox="1"/>
          <p:nvPr/>
        </p:nvSpPr>
        <p:spPr>
          <a:xfrm>
            <a:off x="685621" y="4454099"/>
            <a:ext cx="11296425" cy="1938487"/>
          </a:xfrm>
          <a:prstGeom prst="rect">
            <a:avLst/>
          </a:prstGeom>
          <a:solidFill>
            <a:schemeClr val="tx2">
              <a:lumMod val="75000"/>
            </a:schemeClr>
          </a:solidFill>
        </p:spPr>
        <p:txBody>
          <a:bodyPr wrap="square" numCol="2" rtlCol="0">
            <a:spAutoFit/>
          </a:bodyPr>
          <a:lstStyle/>
          <a:p>
            <a:pPr marL="457063" lvl="1" defTabSz="914126"/>
            <a:r>
              <a:rPr lang="en-US" altLang="en-US" sz="2399" b="1" dirty="0">
                <a:solidFill>
                  <a:srgbClr val="FFFF00"/>
                </a:solidFill>
                <a:latin typeface="Gill Sans MT"/>
              </a:rPr>
              <a:t>Maximilian Kolbe (Poland)</a:t>
            </a:r>
          </a:p>
          <a:p>
            <a:pPr marL="457063" lvl="1" defTabSz="914126"/>
            <a:r>
              <a:rPr lang="en-US" altLang="en-US" sz="2399" b="1" dirty="0">
                <a:solidFill>
                  <a:srgbClr val="FFFF00"/>
                </a:solidFill>
                <a:latin typeface="Gill Sans MT"/>
              </a:rPr>
              <a:t>Manche Masemola (South Africa)</a:t>
            </a:r>
          </a:p>
          <a:p>
            <a:pPr marL="457063" lvl="1" defTabSz="914126"/>
            <a:r>
              <a:rPr lang="en-US" altLang="en-US" sz="2399" b="1" dirty="0">
                <a:solidFill>
                  <a:srgbClr val="FFFF00"/>
                </a:solidFill>
                <a:latin typeface="Gill Sans MT"/>
              </a:rPr>
              <a:t>Janani </a:t>
            </a:r>
            <a:r>
              <a:rPr lang="en-US" altLang="en-US" sz="2399" b="1" dirty="0" err="1">
                <a:solidFill>
                  <a:srgbClr val="FFFF00"/>
                </a:solidFill>
                <a:latin typeface="Gill Sans MT"/>
              </a:rPr>
              <a:t>Luwum</a:t>
            </a:r>
            <a:r>
              <a:rPr lang="en-US" altLang="en-US" sz="2399" b="1" dirty="0">
                <a:solidFill>
                  <a:srgbClr val="FFFF00"/>
                </a:solidFill>
                <a:latin typeface="Gill Sans MT"/>
              </a:rPr>
              <a:t> (Uganda)</a:t>
            </a:r>
          </a:p>
          <a:p>
            <a:pPr marL="457063" lvl="1" defTabSz="914126"/>
            <a:r>
              <a:rPr lang="en-US" altLang="en-US" sz="2399" b="1" dirty="0">
                <a:solidFill>
                  <a:srgbClr val="FFFF00"/>
                </a:solidFill>
                <a:latin typeface="Gill Sans MT"/>
              </a:rPr>
              <a:t>Grand Duchess Elizabeth (Russia)</a:t>
            </a:r>
          </a:p>
          <a:p>
            <a:pPr marL="457063" lvl="1" defTabSz="914126"/>
            <a:r>
              <a:rPr lang="en-US" altLang="en-US" sz="2399" b="1" dirty="0">
                <a:solidFill>
                  <a:srgbClr val="FFFF00"/>
                </a:solidFill>
                <a:latin typeface="Gill Sans MT"/>
              </a:rPr>
              <a:t>Martin Luther King, Jr. (USA)</a:t>
            </a:r>
          </a:p>
          <a:p>
            <a:pPr marL="457063" lvl="1" defTabSz="914126"/>
            <a:r>
              <a:rPr lang="en-US" altLang="en-US" sz="2399" b="1" dirty="0">
                <a:solidFill>
                  <a:srgbClr val="FFFF00"/>
                </a:solidFill>
                <a:latin typeface="Gill Sans MT"/>
              </a:rPr>
              <a:t>Oscar Romero (El Salvador)</a:t>
            </a:r>
          </a:p>
          <a:p>
            <a:pPr marL="457063" lvl="1" defTabSz="914126"/>
            <a:r>
              <a:rPr lang="en-US" altLang="en-US" sz="2399" b="1" dirty="0">
                <a:solidFill>
                  <a:srgbClr val="FFFF00"/>
                </a:solidFill>
                <a:latin typeface="Gill Sans MT"/>
              </a:rPr>
              <a:t>Dietrich Bonhoeffer (Germany)</a:t>
            </a:r>
          </a:p>
          <a:p>
            <a:pPr marL="457063" lvl="1" defTabSz="914126"/>
            <a:r>
              <a:rPr lang="en-US" altLang="en-US" sz="2399" b="1" dirty="0">
                <a:solidFill>
                  <a:srgbClr val="FFFF00"/>
                </a:solidFill>
                <a:latin typeface="Gill Sans MT"/>
              </a:rPr>
              <a:t>Esther John (Pakistan)</a:t>
            </a:r>
          </a:p>
          <a:p>
            <a:pPr marL="457063" lvl="1" defTabSz="914126"/>
            <a:r>
              <a:rPr lang="en-US" altLang="en-US" sz="2399" b="1" dirty="0">
                <a:solidFill>
                  <a:srgbClr val="FFFF00"/>
                </a:solidFill>
                <a:latin typeface="Gill Sans MT"/>
              </a:rPr>
              <a:t>Lucian </a:t>
            </a:r>
            <a:r>
              <a:rPr lang="en-US" altLang="en-US" sz="2399" b="1" dirty="0" err="1">
                <a:solidFill>
                  <a:srgbClr val="FFFF00"/>
                </a:solidFill>
                <a:latin typeface="Gill Sans MT"/>
              </a:rPr>
              <a:t>Tapiedi</a:t>
            </a:r>
            <a:r>
              <a:rPr lang="en-US" altLang="en-US" sz="2399" b="1" dirty="0">
                <a:solidFill>
                  <a:srgbClr val="FFFF00"/>
                </a:solidFill>
                <a:latin typeface="Gill Sans MT"/>
              </a:rPr>
              <a:t> (Papua New Guinea)</a:t>
            </a:r>
          </a:p>
          <a:p>
            <a:pPr marL="457063" lvl="1" defTabSz="914126"/>
            <a:r>
              <a:rPr lang="en-US" altLang="en-US" sz="2399" b="1" dirty="0">
                <a:solidFill>
                  <a:srgbClr val="FFFF00"/>
                </a:solidFill>
                <a:latin typeface="Gill Sans MT"/>
              </a:rPr>
              <a:t>Wang Zhiming (China)</a:t>
            </a:r>
          </a:p>
        </p:txBody>
      </p:sp>
    </p:spTree>
    <p:extLst>
      <p:ext uri="{BB962C8B-B14F-4D97-AF65-F5344CB8AC3E}">
        <p14:creationId xmlns:p14="http://schemas.microsoft.com/office/powerpoint/2010/main" val="252640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additive="base">
                                        <p:cTn id="14"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A2451-2703-4545-41A2-D8C7761709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53A904-BDA8-108C-95B1-CF1533A789C1}"/>
              </a:ext>
            </a:extLst>
          </p:cNvPr>
          <p:cNvSpPr>
            <a:spLocks noGrp="1"/>
          </p:cNvSpPr>
          <p:nvPr>
            <p:ph type="title"/>
          </p:nvPr>
        </p:nvSpPr>
        <p:spPr>
          <a:xfrm>
            <a:off x="74612" y="386038"/>
            <a:ext cx="11734800" cy="883920"/>
          </a:xfrm>
        </p:spPr>
        <p:txBody>
          <a:bodyPr/>
          <a:lstStyle/>
          <a:p>
            <a:r>
              <a:rPr lang="en-US" sz="4000" dirty="0">
                <a:solidFill>
                  <a:srgbClr val="C00000"/>
                </a:solidFill>
              </a:rPr>
              <a:t>HIPPOLYTUS (</a:t>
            </a:r>
            <a:r>
              <a:rPr lang="en-US" sz="4000" cap="none" dirty="0">
                <a:solidFill>
                  <a:srgbClr val="C00000"/>
                </a:solidFill>
              </a:rPr>
              <a:t>ca. </a:t>
            </a:r>
            <a:r>
              <a:rPr lang="en-US" sz="4000" dirty="0">
                <a:solidFill>
                  <a:srgbClr val="C00000"/>
                </a:solidFill>
              </a:rPr>
              <a:t>170--</a:t>
            </a:r>
            <a:r>
              <a:rPr lang="en-US" sz="4000" cap="none" dirty="0">
                <a:solidFill>
                  <a:srgbClr val="C00000"/>
                </a:solidFill>
              </a:rPr>
              <a:t>ca</a:t>
            </a:r>
            <a:r>
              <a:rPr lang="en-US" sz="4000" dirty="0">
                <a:solidFill>
                  <a:srgbClr val="C00000"/>
                </a:solidFill>
              </a:rPr>
              <a:t>. 235 ad)</a:t>
            </a:r>
          </a:p>
        </p:txBody>
      </p:sp>
      <p:pic>
        <p:nvPicPr>
          <p:cNvPr id="2" name="Content Placeholder 1" descr="The Body of Christ: What Did Hippolytus of Rome Teach?">
            <a:extLst>
              <a:ext uri="{FF2B5EF4-FFF2-40B4-BE49-F238E27FC236}">
                <a16:creationId xmlns:a16="http://schemas.microsoft.com/office/drawing/2014/main" id="{433E36D3-9774-09D0-713E-3924F7DEC7FE}"/>
              </a:ext>
            </a:extLst>
          </p:cNvPr>
          <p:cNvPicPr>
            <a:picLocks noGrp="1" noChangeAspect="1"/>
          </p:cNvPicPr>
          <p:nvPr>
            <p:ph sz="quarter" idx="14"/>
          </p:nvPr>
        </p:nvPicPr>
        <p:blipFill>
          <a:blip r:embed="rId2" cstate="print">
            <a:extLst>
              <a:ext uri="{28A0092B-C50C-407E-A947-70E740481C1C}">
                <a14:useLocalDpi xmlns:a14="http://schemas.microsoft.com/office/drawing/2010/main"/>
              </a:ext>
            </a:extLst>
          </a:blip>
          <a:srcRect/>
          <a:stretch>
            <a:fillRect/>
          </a:stretch>
        </p:blipFill>
        <p:spPr bwMode="auto">
          <a:xfrm>
            <a:off x="227011" y="1447800"/>
            <a:ext cx="8119535" cy="4267200"/>
          </a:xfrm>
          <a:prstGeom prst="rect">
            <a:avLst/>
          </a:prstGeom>
          <a:noFill/>
          <a:ln>
            <a:noFill/>
          </a:ln>
        </p:spPr>
      </p:pic>
      <p:sp>
        <p:nvSpPr>
          <p:cNvPr id="6" name="TextBox 5">
            <a:extLst>
              <a:ext uri="{FF2B5EF4-FFF2-40B4-BE49-F238E27FC236}">
                <a16:creationId xmlns:a16="http://schemas.microsoft.com/office/drawing/2014/main" id="{D2AA5D79-4565-EBE0-A8EF-057486B6ED8C}"/>
              </a:ext>
            </a:extLst>
          </p:cNvPr>
          <p:cNvSpPr txBox="1"/>
          <p:nvPr/>
        </p:nvSpPr>
        <p:spPr>
          <a:xfrm>
            <a:off x="8471852" y="1254547"/>
            <a:ext cx="3337560" cy="5262979"/>
          </a:xfrm>
          <a:prstGeom prst="rect">
            <a:avLst/>
          </a:prstGeom>
          <a:noFill/>
        </p:spPr>
        <p:txBody>
          <a:bodyPr wrap="square" rtlCol="0">
            <a:spAutoFit/>
          </a:bodyPr>
          <a:lstStyle/>
          <a:p>
            <a:r>
              <a:rPr lang="en-US" sz="2400" dirty="0"/>
              <a:t>Bishop of Rome, Hippolytus was one of he most important theologians in the 2</a:t>
            </a:r>
            <a:r>
              <a:rPr lang="en-US" sz="2400" baseline="30000" dirty="0"/>
              <a:t>nd</a:t>
            </a:r>
            <a:r>
              <a:rPr lang="en-US" sz="2400" dirty="0"/>
              <a:t> and 3</a:t>
            </a:r>
            <a:r>
              <a:rPr lang="en-US" sz="2400" baseline="30000" dirty="0"/>
              <a:t>rd</a:t>
            </a:r>
            <a:r>
              <a:rPr lang="en-US" sz="2400" dirty="0"/>
              <a:t> centuries.  According to ancient sources, he was a disciple of Irenaeus, who was a disciple of Polycarp, who was a disciple of John. He was exiled during the emperorship of Maximus Thrax to Sardinia and likely died in the mines.</a:t>
            </a:r>
          </a:p>
        </p:txBody>
      </p:sp>
    </p:spTree>
    <p:extLst>
      <p:ext uri="{BB962C8B-B14F-4D97-AF65-F5344CB8AC3E}">
        <p14:creationId xmlns:p14="http://schemas.microsoft.com/office/powerpoint/2010/main" val="31129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C50E85-0946-6A41-7947-77E4123826C7}"/>
              </a:ext>
            </a:extLst>
          </p:cNvPr>
          <p:cNvSpPr>
            <a:spLocks noGrp="1"/>
          </p:cNvSpPr>
          <p:nvPr>
            <p:ph type="sldNum" sz="quarter" idx="12"/>
          </p:nvPr>
        </p:nvSpPr>
        <p:spPr>
          <a:xfrm>
            <a:off x="11452702" y="6244619"/>
            <a:ext cx="661511" cy="457081"/>
          </a:xfrm>
        </p:spPr>
        <p:txBody>
          <a:bodyPr/>
          <a:lstStyle/>
          <a:p>
            <a:pPr defTabSz="914126"/>
            <a:fld id="{DF28FB93-0A08-4E7D-8E63-9EFA29F1E093}" type="slidenum">
              <a:rPr lang="en-US">
                <a:solidFill>
                  <a:srgbClr val="693A20">
                    <a:lumMod val="50000"/>
                  </a:srgbClr>
                </a:solidFill>
                <a:latin typeface="Book Antiqua"/>
              </a:rPr>
              <a:pPr defTabSz="914126"/>
              <a:t>50</a:t>
            </a:fld>
            <a:endParaRPr lang="en-US" dirty="0">
              <a:solidFill>
                <a:srgbClr val="693A20">
                  <a:lumMod val="50000"/>
                </a:srgbClr>
              </a:solidFill>
              <a:latin typeface="Book Antiqua"/>
            </a:endParaRPr>
          </a:p>
        </p:txBody>
      </p:sp>
      <p:pic>
        <p:nvPicPr>
          <p:cNvPr id="7" name="Content Placeholder 6">
            <a:extLst>
              <a:ext uri="{FF2B5EF4-FFF2-40B4-BE49-F238E27FC236}">
                <a16:creationId xmlns:a16="http://schemas.microsoft.com/office/drawing/2014/main" id="{AAE70B9E-D151-0211-6340-514AC5F435BF}"/>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rcRect/>
          <a:stretch>
            <a:fillRect/>
          </a:stretch>
        </p:blipFill>
        <p:spPr>
          <a:xfrm>
            <a:off x="9219" y="894"/>
            <a:ext cx="12179605" cy="6874187"/>
          </a:xfrm>
          <a:prstGeom prst="rect">
            <a:avLst/>
          </a:prstGeom>
        </p:spPr>
      </p:pic>
    </p:spTree>
    <p:extLst>
      <p:ext uri="{BB962C8B-B14F-4D97-AF65-F5344CB8AC3E}">
        <p14:creationId xmlns:p14="http://schemas.microsoft.com/office/powerpoint/2010/main" val="193548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BC86B-9A2F-DEE1-DCE9-6F887D24CD9D}"/>
            </a:ext>
          </a:extLst>
        </p:cNvPr>
        <p:cNvGrpSpPr/>
        <p:nvPr/>
      </p:nvGrpSpPr>
      <p:grpSpPr>
        <a:xfrm>
          <a:off x="0" y="0"/>
          <a:ext cx="0" cy="0"/>
          <a:chOff x="0" y="0"/>
          <a:chExt cx="0" cy="0"/>
        </a:xfrm>
      </p:grpSpPr>
      <p:pic>
        <p:nvPicPr>
          <p:cNvPr id="11" name="Picture Placeholder 10" descr="close up of architectural spiral scrolling ornament">
            <a:extLst>
              <a:ext uri="{FF2B5EF4-FFF2-40B4-BE49-F238E27FC236}">
                <a16:creationId xmlns:a16="http://schemas.microsoft.com/office/drawing/2014/main" id="{2181509F-0AB2-43E4-8669-92B3DD12AE1C}"/>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0"/>
            <a:ext cx="12188825" cy="6858000"/>
          </a:xfrm>
        </p:spPr>
      </p:pic>
      <p:sp>
        <p:nvSpPr>
          <p:cNvPr id="3" name="Title 2">
            <a:extLst>
              <a:ext uri="{FF2B5EF4-FFF2-40B4-BE49-F238E27FC236}">
                <a16:creationId xmlns:a16="http://schemas.microsoft.com/office/drawing/2014/main" id="{CE4E3978-D956-3E70-514A-44733D7AF107}"/>
              </a:ext>
            </a:extLst>
          </p:cNvPr>
          <p:cNvSpPr>
            <a:spLocks noGrp="1"/>
          </p:cNvSpPr>
          <p:nvPr>
            <p:ph type="title"/>
          </p:nvPr>
        </p:nvSpPr>
        <p:spPr>
          <a:xfrm>
            <a:off x="150812" y="3657600"/>
            <a:ext cx="11811000" cy="941832"/>
          </a:xfrm>
        </p:spPr>
        <p:txBody>
          <a:bodyPr>
            <a:normAutofit/>
          </a:bodyPr>
          <a:lstStyle/>
          <a:p>
            <a:r>
              <a:rPr lang="en-US" dirty="0"/>
              <a:t>THE NICENE COUNCIL AND BEYOND</a:t>
            </a:r>
          </a:p>
        </p:txBody>
      </p:sp>
      <p:sp>
        <p:nvSpPr>
          <p:cNvPr id="8" name="Text Placeholder 7">
            <a:extLst>
              <a:ext uri="{FF2B5EF4-FFF2-40B4-BE49-F238E27FC236}">
                <a16:creationId xmlns:a16="http://schemas.microsoft.com/office/drawing/2014/main" id="{254D1AAD-8FEE-1C30-6844-2200A2B31C00}"/>
              </a:ext>
            </a:extLst>
          </p:cNvPr>
          <p:cNvSpPr>
            <a:spLocks noGrp="1"/>
          </p:cNvSpPr>
          <p:nvPr>
            <p:ph type="body" idx="1"/>
          </p:nvPr>
        </p:nvSpPr>
        <p:spPr/>
        <p:txBody>
          <a:bodyPr/>
          <a:lstStyle/>
          <a:p>
            <a:r>
              <a:rPr lang="en-US" cap="none" dirty="0"/>
              <a:t>Doctrine of the Trinity; the Post-Nicene Fathers</a:t>
            </a:r>
            <a:endParaRPr lang="en-US" dirty="0"/>
          </a:p>
        </p:txBody>
      </p:sp>
    </p:spTree>
    <p:extLst>
      <p:ext uri="{BB962C8B-B14F-4D97-AF65-F5344CB8AC3E}">
        <p14:creationId xmlns:p14="http://schemas.microsoft.com/office/powerpoint/2010/main" val="55261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C62922-650A-DB17-57F9-261EF6756377}"/>
              </a:ext>
            </a:extLst>
          </p:cNvPr>
          <p:cNvSpPr>
            <a:spLocks noGrp="1"/>
          </p:cNvSpPr>
          <p:nvPr>
            <p:ph type="sldNum" sz="quarter" idx="12"/>
          </p:nvPr>
        </p:nvSpPr>
        <p:spPr>
          <a:xfrm>
            <a:off x="11276012" y="6245352"/>
            <a:ext cx="8382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D45D906A-858C-F0F9-4246-EB413DD8FA1C}"/>
              </a:ext>
            </a:extLst>
          </p:cNvPr>
          <p:cNvSpPr>
            <a:spLocks noGrp="1"/>
          </p:cNvSpPr>
          <p:nvPr>
            <p:ph sz="quarter" idx="14"/>
          </p:nvPr>
        </p:nvSpPr>
        <p:spPr>
          <a:xfrm>
            <a:off x="684212" y="2386584"/>
            <a:ext cx="10820400" cy="4014216"/>
          </a:xfrm>
        </p:spPr>
        <p:txBody>
          <a:bodyPr>
            <a:normAutofit lnSpcReduction="10000"/>
          </a:bodyPr>
          <a:lstStyle/>
          <a:p>
            <a:pPr marL="0" indent="0">
              <a:buNone/>
            </a:pPr>
            <a:r>
              <a:rPr lang="en-US" sz="2800" b="1" dirty="0">
                <a:solidFill>
                  <a:schemeClr val="accent5">
                    <a:lumMod val="75000"/>
                  </a:schemeClr>
                </a:solidFill>
              </a:rPr>
              <a:t>Already, the term “Trinity” had been employed as a description of the Three-in-One God for well over a century, first used by Theophilus of Antioch and Tertullian in the late 2</a:t>
            </a:r>
            <a:r>
              <a:rPr lang="en-US" sz="2800" b="1" baseline="30000" dirty="0">
                <a:solidFill>
                  <a:schemeClr val="accent5">
                    <a:lumMod val="75000"/>
                  </a:schemeClr>
                </a:solidFill>
              </a:rPr>
              <a:t>nd</a:t>
            </a:r>
            <a:r>
              <a:rPr lang="en-US" sz="2800" b="1" dirty="0">
                <a:solidFill>
                  <a:schemeClr val="accent5">
                    <a:lumMod val="75000"/>
                  </a:schemeClr>
                </a:solidFill>
              </a:rPr>
              <a:t> century.</a:t>
            </a:r>
          </a:p>
          <a:p>
            <a:r>
              <a:rPr lang="en-US" sz="2400" i="1" dirty="0"/>
              <a:t>Tertullian also had coined the language “three persons, one substance” to express the three-ness and one-ness of the Father, Son, and Holy Spirit.</a:t>
            </a:r>
          </a:p>
          <a:p>
            <a:r>
              <a:rPr lang="en-US" sz="2400" i="1" dirty="0"/>
              <a:t>After rejecting the various early heresies of the Ebionites, the Gnostics, the Marcionites, and the </a:t>
            </a:r>
            <a:r>
              <a:rPr lang="en-US" sz="2400" i="1" dirty="0" err="1"/>
              <a:t>Modalists</a:t>
            </a:r>
            <a:r>
              <a:rPr lang="en-US" sz="2400" i="1" dirty="0"/>
              <a:t> about the nature of God, the church would now encounter the most serious threat to its understanding of the godhead in the rise of Arianism.</a:t>
            </a:r>
          </a:p>
          <a:p>
            <a:r>
              <a:rPr lang="en-US" sz="2400" i="1" dirty="0"/>
              <a:t>The struggle with Arianism, in turn, would lead to a more nuanced definition of the Trinity expressed in the Nicene Creed.</a:t>
            </a:r>
          </a:p>
        </p:txBody>
      </p:sp>
      <p:sp>
        <p:nvSpPr>
          <p:cNvPr id="5" name="Title 4">
            <a:extLst>
              <a:ext uri="{FF2B5EF4-FFF2-40B4-BE49-F238E27FC236}">
                <a16:creationId xmlns:a16="http://schemas.microsoft.com/office/drawing/2014/main" id="{25CAE3B6-B4E9-8DEB-E847-A2D3490F9DE6}"/>
              </a:ext>
            </a:extLst>
          </p:cNvPr>
          <p:cNvSpPr>
            <a:spLocks noGrp="1"/>
          </p:cNvSpPr>
          <p:nvPr>
            <p:ph type="title"/>
          </p:nvPr>
        </p:nvSpPr>
        <p:spPr>
          <a:xfrm>
            <a:off x="1220660" y="304800"/>
            <a:ext cx="9747504" cy="1625600"/>
          </a:xfrm>
        </p:spPr>
        <p:txBody>
          <a:bodyPr/>
          <a:lstStyle/>
          <a:p>
            <a:r>
              <a:rPr lang="en-US" dirty="0">
                <a:solidFill>
                  <a:srgbClr val="C00000"/>
                </a:solidFill>
              </a:rPr>
              <a:t>The doctrine of the trinity comes of age</a:t>
            </a:r>
          </a:p>
        </p:txBody>
      </p:sp>
    </p:spTree>
    <p:extLst>
      <p:ext uri="{BB962C8B-B14F-4D97-AF65-F5344CB8AC3E}">
        <p14:creationId xmlns:p14="http://schemas.microsoft.com/office/powerpoint/2010/main" val="213774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CA31BF-EA31-FDC9-A118-0C4EE3EB232B}"/>
              </a:ext>
            </a:extLst>
          </p:cNvPr>
          <p:cNvSpPr>
            <a:spLocks noGrp="1"/>
          </p:cNvSpPr>
          <p:nvPr>
            <p:ph type="sldNum" sz="quarter" idx="12"/>
          </p:nvPr>
        </p:nvSpPr>
        <p:spPr>
          <a:xfrm>
            <a:off x="11352212" y="6245352"/>
            <a:ext cx="7620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DF848B15-65AC-97CE-2167-0538CD51F77F}"/>
              </a:ext>
            </a:extLst>
          </p:cNvPr>
          <p:cNvSpPr>
            <a:spLocks noGrp="1"/>
          </p:cNvSpPr>
          <p:nvPr>
            <p:ph sz="quarter" idx="14"/>
          </p:nvPr>
        </p:nvSpPr>
        <p:spPr>
          <a:xfrm>
            <a:off x="608012" y="1371600"/>
            <a:ext cx="10957560" cy="5330952"/>
          </a:xfrm>
        </p:spPr>
        <p:txBody>
          <a:bodyPr>
            <a:normAutofit/>
          </a:bodyPr>
          <a:lstStyle/>
          <a:p>
            <a:pPr marL="0" indent="0">
              <a:buNone/>
            </a:pPr>
            <a:r>
              <a:rPr lang="en-US" sz="2800" b="1" dirty="0">
                <a:solidFill>
                  <a:schemeClr val="accent5">
                    <a:lumMod val="75000"/>
                  </a:schemeClr>
                </a:solidFill>
              </a:rPr>
              <a:t>In the 4</a:t>
            </a:r>
            <a:r>
              <a:rPr lang="en-US" sz="2800" b="1" baseline="30000" dirty="0">
                <a:solidFill>
                  <a:schemeClr val="accent5">
                    <a:lumMod val="75000"/>
                  </a:schemeClr>
                </a:solidFill>
              </a:rPr>
              <a:t>th</a:t>
            </a:r>
            <a:r>
              <a:rPr lang="en-US" sz="2800" b="1" dirty="0">
                <a:solidFill>
                  <a:schemeClr val="accent5">
                    <a:lumMod val="75000"/>
                  </a:schemeClr>
                </a:solidFill>
              </a:rPr>
              <a:t> century, not long after Constantine’s rise, a popular preacher named Arius contended that the Son was not eternal but was the first created Being, hence, a creature less than God.</a:t>
            </a:r>
          </a:p>
          <a:p>
            <a:r>
              <a:rPr lang="en-US" sz="2400" i="1" dirty="0"/>
              <a:t>Arius’ followers took up the chant into the streets, “There was a time when he was not!”</a:t>
            </a:r>
          </a:p>
          <a:p>
            <a:r>
              <a:rPr lang="en-US" sz="2400" i="1" dirty="0"/>
              <a:t>The problem with Arianism, like Modalism, is that it cut directly across plain statements in the New Testament.</a:t>
            </a:r>
          </a:p>
          <a:p>
            <a:pPr lvl="1"/>
            <a:r>
              <a:rPr lang="en-US" sz="2000" b="1" dirty="0"/>
              <a:t>At the beginning of time, the Son (</a:t>
            </a:r>
            <a:r>
              <a:rPr lang="en-US" sz="2000" b="1" i="1" dirty="0"/>
              <a:t>Logos</a:t>
            </a:r>
            <a:r>
              <a:rPr lang="en-US" sz="2000" b="1" dirty="0"/>
              <a:t>) already was “with” God (Jn. 1:1, 3).</a:t>
            </a:r>
          </a:p>
          <a:p>
            <a:pPr lvl="1"/>
            <a:r>
              <a:rPr lang="en-US" sz="2000" b="1" dirty="0"/>
              <a:t>If only God the Father was eternal and absolute, then the </a:t>
            </a:r>
            <a:r>
              <a:rPr lang="en-US" sz="2000" b="1" i="1" dirty="0"/>
              <a:t>Logos</a:t>
            </a:r>
            <a:r>
              <a:rPr lang="en-US" sz="2000" b="1" dirty="0"/>
              <a:t> was a sort of intermediate Being, neither fully divine nor fully a creature.</a:t>
            </a:r>
          </a:p>
          <a:p>
            <a:pPr lvl="1"/>
            <a:r>
              <a:rPr lang="en-US" sz="2000" b="1" dirty="0"/>
              <a:t>If the Son was a created Being, how could he have been “before all things” (Col. 1:17) and how could the Father have loved him before the world’s creation (Jn. 17:5, 24)?</a:t>
            </a:r>
          </a:p>
          <a:p>
            <a:pPr lvl="1"/>
            <a:r>
              <a:rPr lang="en-US" sz="2000" b="1" dirty="0"/>
              <a:t>Most important, if the Son was not fully divine, then the Christian church since its inception had been worshipping a creature, which is the essence of idolatry.</a:t>
            </a:r>
          </a:p>
        </p:txBody>
      </p:sp>
      <p:sp>
        <p:nvSpPr>
          <p:cNvPr id="5" name="Title 4">
            <a:extLst>
              <a:ext uri="{FF2B5EF4-FFF2-40B4-BE49-F238E27FC236}">
                <a16:creationId xmlns:a16="http://schemas.microsoft.com/office/drawing/2014/main" id="{984D1CDB-5F1B-1F75-6948-FB622D028D86}"/>
              </a:ext>
            </a:extLst>
          </p:cNvPr>
          <p:cNvSpPr>
            <a:spLocks noGrp="1"/>
          </p:cNvSpPr>
          <p:nvPr>
            <p:ph type="title"/>
          </p:nvPr>
        </p:nvSpPr>
        <p:spPr>
          <a:xfrm>
            <a:off x="1220660" y="228600"/>
            <a:ext cx="9747504" cy="883920"/>
          </a:xfrm>
        </p:spPr>
        <p:txBody>
          <a:bodyPr/>
          <a:lstStyle/>
          <a:p>
            <a:r>
              <a:rPr lang="en-US" dirty="0">
                <a:solidFill>
                  <a:srgbClr val="C00000"/>
                </a:solidFill>
              </a:rPr>
              <a:t>The </a:t>
            </a:r>
            <a:r>
              <a:rPr lang="en-US" dirty="0" err="1">
                <a:solidFill>
                  <a:srgbClr val="C00000"/>
                </a:solidFill>
              </a:rPr>
              <a:t>arians</a:t>
            </a:r>
            <a:endParaRPr lang="en-US" dirty="0">
              <a:solidFill>
                <a:srgbClr val="C00000"/>
              </a:solidFill>
            </a:endParaRPr>
          </a:p>
        </p:txBody>
      </p:sp>
    </p:spTree>
    <p:extLst>
      <p:ext uri="{BB962C8B-B14F-4D97-AF65-F5344CB8AC3E}">
        <p14:creationId xmlns:p14="http://schemas.microsoft.com/office/powerpoint/2010/main" val="342841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0B5C7D-F187-EA05-7F8C-C7929C5E6EE4}"/>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54</a:t>
            </a:fld>
            <a:endParaRPr lang="en-US" dirty="0"/>
          </a:p>
        </p:txBody>
      </p:sp>
      <p:sp>
        <p:nvSpPr>
          <p:cNvPr id="4" name="Content Placeholder 3">
            <a:extLst>
              <a:ext uri="{FF2B5EF4-FFF2-40B4-BE49-F238E27FC236}">
                <a16:creationId xmlns:a16="http://schemas.microsoft.com/office/drawing/2014/main" id="{84643419-D948-C450-9FA2-6B6DCBF80E20}"/>
              </a:ext>
            </a:extLst>
          </p:cNvPr>
          <p:cNvSpPr>
            <a:spLocks noGrp="1"/>
          </p:cNvSpPr>
          <p:nvPr>
            <p:ph sz="quarter" idx="14"/>
          </p:nvPr>
        </p:nvSpPr>
        <p:spPr>
          <a:xfrm>
            <a:off x="531812" y="1524000"/>
            <a:ext cx="11125200" cy="4876800"/>
          </a:xfrm>
        </p:spPr>
        <p:txBody>
          <a:bodyPr>
            <a:normAutofit lnSpcReduction="10000"/>
          </a:bodyPr>
          <a:lstStyle/>
          <a:p>
            <a:pPr marL="0" indent="0">
              <a:buNone/>
            </a:pPr>
            <a:r>
              <a:rPr lang="en-US" sz="2800" b="1" dirty="0">
                <a:solidFill>
                  <a:schemeClr val="accent5">
                    <a:lumMod val="75000"/>
                  </a:schemeClr>
                </a:solidFill>
              </a:rPr>
              <a:t>The theological dispute also had political implications, so Emperor Constantine called for a council of all the bishops world-wide to convene at Nicaea, Bithynia to resolve the dispute.</a:t>
            </a:r>
          </a:p>
          <a:p>
            <a:r>
              <a:rPr lang="en-US" sz="2400" i="1" dirty="0"/>
              <a:t>According to Athanasius, some 318 bishops attended from all over the Roman Empire (and a few outside it as well). Presbyters and deacons also attended, altogether well over a thousand.</a:t>
            </a:r>
          </a:p>
          <a:p>
            <a:r>
              <a:rPr lang="en-US" sz="2400" i="1" dirty="0"/>
              <a:t>They met from May until the end of July AD 325.</a:t>
            </a:r>
          </a:p>
          <a:p>
            <a:r>
              <a:rPr lang="en-US" sz="2400" i="1" dirty="0"/>
              <a:t>A statement of faith (Creed of Nicaea) was drafted based on the Apostles Creed, and all but two bishops subscribed to its final form. (This creed would later be slightly amended in AD 381, with some expansions concerning the Holy Spirit and the Church, in what we now call the Nicene Creed.)</a:t>
            </a:r>
          </a:p>
          <a:p>
            <a:r>
              <a:rPr lang="en-US" sz="2400" i="1" dirty="0"/>
              <a:t>This council was the first of its kind to attain Christian theological consensus, and subsequent councils would follow, called the first seven ecumenical councils in Christian history.</a:t>
            </a:r>
          </a:p>
        </p:txBody>
      </p:sp>
      <p:sp>
        <p:nvSpPr>
          <p:cNvPr id="5" name="Title 4">
            <a:extLst>
              <a:ext uri="{FF2B5EF4-FFF2-40B4-BE49-F238E27FC236}">
                <a16:creationId xmlns:a16="http://schemas.microsoft.com/office/drawing/2014/main" id="{3CC8B4CC-DB83-E634-CE19-7D15665EBA6D}"/>
              </a:ext>
            </a:extLst>
          </p:cNvPr>
          <p:cNvSpPr>
            <a:spLocks noGrp="1"/>
          </p:cNvSpPr>
          <p:nvPr>
            <p:ph type="title"/>
          </p:nvPr>
        </p:nvSpPr>
        <p:spPr>
          <a:xfrm>
            <a:off x="1220660" y="640080"/>
            <a:ext cx="9747504" cy="883920"/>
          </a:xfrm>
        </p:spPr>
        <p:txBody>
          <a:bodyPr/>
          <a:lstStyle/>
          <a:p>
            <a:r>
              <a:rPr lang="en-US" dirty="0">
                <a:solidFill>
                  <a:srgbClr val="C00000"/>
                </a:solidFill>
              </a:rPr>
              <a:t>The </a:t>
            </a:r>
            <a:r>
              <a:rPr lang="en-US" dirty="0" err="1">
                <a:solidFill>
                  <a:srgbClr val="C00000"/>
                </a:solidFill>
              </a:rPr>
              <a:t>nicene</a:t>
            </a:r>
            <a:r>
              <a:rPr lang="en-US" dirty="0">
                <a:solidFill>
                  <a:srgbClr val="C00000"/>
                </a:solidFill>
              </a:rPr>
              <a:t> council</a:t>
            </a:r>
          </a:p>
        </p:txBody>
      </p:sp>
    </p:spTree>
    <p:extLst>
      <p:ext uri="{BB962C8B-B14F-4D97-AF65-F5344CB8AC3E}">
        <p14:creationId xmlns:p14="http://schemas.microsoft.com/office/powerpoint/2010/main" val="55526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B1B27-A060-D288-2F28-F76608C177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DA080B-9F60-25E0-0F6F-4B4BAFEBE07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4189412" y="-1143000"/>
            <a:ext cx="6858000" cy="9144000"/>
          </a:xfrm>
          <a:prstGeom prst="rect">
            <a:avLst/>
          </a:prstGeom>
        </p:spPr>
      </p:pic>
      <p:sp>
        <p:nvSpPr>
          <p:cNvPr id="7" name="Title 1">
            <a:extLst>
              <a:ext uri="{FF2B5EF4-FFF2-40B4-BE49-F238E27FC236}">
                <a16:creationId xmlns:a16="http://schemas.microsoft.com/office/drawing/2014/main" id="{EAE88F81-180A-B3A6-5546-E6636EEC1FDC}"/>
              </a:ext>
            </a:extLst>
          </p:cNvPr>
          <p:cNvSpPr txBox="1">
            <a:spLocks/>
          </p:cNvSpPr>
          <p:nvPr/>
        </p:nvSpPr>
        <p:spPr>
          <a:xfrm>
            <a:off x="303212" y="281218"/>
            <a:ext cx="2590800" cy="6271982"/>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063" rtl="0" eaLnBrk="1" latinLnBrk="0" hangingPunct="1">
              <a:lnSpc>
                <a:spcPct val="90000"/>
              </a:lnSpc>
              <a:spcBef>
                <a:spcPct val="0"/>
              </a:spcBef>
              <a:buNone/>
              <a:defRPr sz="45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399" b="1" dirty="0">
                <a:solidFill>
                  <a:schemeClr val="tx1"/>
                </a:solidFill>
                <a:latin typeface="Calibri" panose="020F0502020204030204" pitchFamily="34" charset="0"/>
                <a:ea typeface="Calibri" panose="020F0502020204030204" pitchFamily="34" charset="0"/>
                <a:cs typeface="Calibri" panose="020F0502020204030204" pitchFamily="34" charset="0"/>
              </a:rPr>
              <a:t>In 2015 near modern </a:t>
            </a:r>
            <a:r>
              <a:rPr lang="en-US" sz="2399" b="1" dirty="0" err="1">
                <a:solidFill>
                  <a:schemeClr val="tx1"/>
                </a:solidFill>
                <a:latin typeface="Calibri" panose="020F0502020204030204" pitchFamily="34" charset="0"/>
                <a:ea typeface="Calibri" panose="020F0502020204030204" pitchFamily="34" charset="0"/>
                <a:cs typeface="Calibri" panose="020F0502020204030204" pitchFamily="34" charset="0"/>
              </a:rPr>
              <a:t>Iznik</a:t>
            </a:r>
            <a:r>
              <a:rPr lang="en-US" sz="2399" b="1" dirty="0">
                <a:solidFill>
                  <a:schemeClr val="tx1"/>
                </a:solidFill>
                <a:latin typeface="Calibri" panose="020F0502020204030204" pitchFamily="34" charset="0"/>
                <a:ea typeface="Calibri" panose="020F0502020204030204" pitchFamily="34" charset="0"/>
                <a:cs typeface="Calibri" panose="020F0502020204030204" pitchFamily="34" charset="0"/>
              </a:rPr>
              <a:t> (ancient Nicaea), an early basilica was discovered lying submerged in 6-10’ of water about 165’ offshore. The church is divided into three aisles with an apse on the eastern end. Likely it was built on the site where the Council of Nicaea convened in AD 325.</a:t>
            </a:r>
          </a:p>
        </p:txBody>
      </p:sp>
    </p:spTree>
    <p:extLst>
      <p:ext uri="{BB962C8B-B14F-4D97-AF65-F5344CB8AC3E}">
        <p14:creationId xmlns:p14="http://schemas.microsoft.com/office/powerpoint/2010/main" val="2404288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10000"/>
          </a:schemeClr>
        </a:solidFill>
        <a:effectLst/>
      </p:bgPr>
    </p:bg>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0AEC853E-95CC-621C-48D1-836B173FEDAC}"/>
              </a:ext>
            </a:extLst>
          </p:cNvPr>
          <p:cNvSpPr>
            <a:spLocks noGrp="1" noChangeArrowheads="1"/>
          </p:cNvSpPr>
          <p:nvPr>
            <p:ph type="title"/>
          </p:nvPr>
        </p:nvSpPr>
        <p:spPr>
          <a:xfrm>
            <a:off x="760412" y="152400"/>
            <a:ext cx="10668000" cy="712788"/>
          </a:xfrm>
        </p:spPr>
        <p:txBody>
          <a:bodyPr/>
          <a:lstStyle/>
          <a:p>
            <a:r>
              <a:rPr lang="en-US" altLang="en-US" sz="4000" b="1" dirty="0">
                <a:latin typeface="Lucida Blackletter" pitchFamily="2" charset="0"/>
              </a:rPr>
              <a:t>The Nicene Creed from AD 325 and AD 381</a:t>
            </a:r>
          </a:p>
        </p:txBody>
      </p:sp>
      <p:sp>
        <p:nvSpPr>
          <p:cNvPr id="138243" name="Rectangle 3">
            <a:extLst>
              <a:ext uri="{FF2B5EF4-FFF2-40B4-BE49-F238E27FC236}">
                <a16:creationId xmlns:a16="http://schemas.microsoft.com/office/drawing/2014/main" id="{83708D9D-8357-4DE5-9F39-44AF05A93B00}"/>
              </a:ext>
            </a:extLst>
          </p:cNvPr>
          <p:cNvSpPr>
            <a:spLocks noGrp="1" noChangeArrowheads="1"/>
          </p:cNvSpPr>
          <p:nvPr>
            <p:ph type="body" idx="1"/>
          </p:nvPr>
        </p:nvSpPr>
        <p:spPr>
          <a:xfrm>
            <a:off x="227012" y="1066800"/>
            <a:ext cx="8077200" cy="5535612"/>
          </a:xfrm>
        </p:spPr>
        <p:txBody>
          <a:bodyPr/>
          <a:lstStyle/>
          <a:p>
            <a:pPr>
              <a:lnSpc>
                <a:spcPct val="90000"/>
              </a:lnSpc>
              <a:buFont typeface="Wingdings" panose="05000000000000000000" pitchFamily="2" charset="2"/>
              <a:buNone/>
            </a:pPr>
            <a:r>
              <a:rPr lang="en-US" sz="2000" b="0" i="0" dirty="0">
                <a:effectLst/>
                <a:latin typeface="Arial" panose="020B0604020202020204" pitchFamily="34" charset="0"/>
              </a:rPr>
              <a:t>We believe in one God, the Father almighty, maker of all things visible and invisible; </a:t>
            </a:r>
          </a:p>
          <a:p>
            <a:pPr>
              <a:lnSpc>
                <a:spcPct val="90000"/>
              </a:lnSpc>
              <a:buFont typeface="Wingdings" panose="05000000000000000000" pitchFamily="2" charset="2"/>
              <a:buNone/>
            </a:pPr>
            <a:r>
              <a:rPr lang="en-US" sz="2000" b="0" i="0" dirty="0">
                <a:effectLst/>
                <a:latin typeface="Arial" panose="020B0604020202020204" pitchFamily="34" charset="0"/>
              </a:rPr>
              <a:t>And in one Lord, Jesus Christ, the Son of God, </a:t>
            </a:r>
            <a:r>
              <a:rPr lang="en-US" sz="2000" b="0" i="0" dirty="0">
                <a:solidFill>
                  <a:schemeClr val="accent2">
                    <a:lumMod val="60000"/>
                    <a:lumOff val="40000"/>
                  </a:schemeClr>
                </a:solidFill>
                <a:effectLst/>
                <a:latin typeface="Arial" panose="020B0604020202020204" pitchFamily="34" charset="0"/>
              </a:rPr>
              <a:t>begotten from the Father, only-begotten, that is, from the substance of the Father, God from God, light from light, true God from true God, begotten not made, of one substance with the Father</a:t>
            </a:r>
            <a:r>
              <a:rPr lang="en-US" sz="2000" b="0" i="0" dirty="0">
                <a:effectLst/>
                <a:latin typeface="Arial" panose="020B0604020202020204" pitchFamily="34" charset="0"/>
              </a:rPr>
              <a:t>, through Whom all things came into being, things in heaven and things on earth,</a:t>
            </a:r>
            <a:br>
              <a:rPr lang="en-US" sz="2000" dirty="0"/>
            </a:br>
            <a:r>
              <a:rPr lang="en-US" sz="2000" b="0" i="0" dirty="0">
                <a:effectLst/>
                <a:latin typeface="Arial" panose="020B0604020202020204" pitchFamily="34" charset="0"/>
              </a:rPr>
              <a:t>Who because of us men and because of our salvation came down,</a:t>
            </a:r>
            <a:br>
              <a:rPr lang="en-US" sz="2000" dirty="0"/>
            </a:br>
            <a:r>
              <a:rPr lang="en-US" sz="2000" b="0" i="0" dirty="0">
                <a:effectLst/>
                <a:latin typeface="Arial" panose="020B0604020202020204" pitchFamily="34" charset="0"/>
              </a:rPr>
              <a:t>and became incarnate and became man, and suffered,</a:t>
            </a:r>
            <a:br>
              <a:rPr lang="en-US" sz="2000" dirty="0"/>
            </a:br>
            <a:r>
              <a:rPr lang="en-US" sz="2000" b="0" i="0" dirty="0">
                <a:effectLst/>
                <a:latin typeface="Arial" panose="020B0604020202020204" pitchFamily="34" charset="0"/>
              </a:rPr>
              <a:t>and rose again on the third day, and ascended to the heavens,</a:t>
            </a:r>
            <a:br>
              <a:rPr lang="en-US" sz="2000" dirty="0"/>
            </a:br>
            <a:r>
              <a:rPr lang="en-US" sz="2000" b="0" i="0" dirty="0">
                <a:effectLst/>
                <a:latin typeface="Arial" panose="020B0604020202020204" pitchFamily="34" charset="0"/>
              </a:rPr>
              <a:t>and will come to judge the living and dead,</a:t>
            </a:r>
          </a:p>
          <a:p>
            <a:pPr>
              <a:lnSpc>
                <a:spcPct val="90000"/>
              </a:lnSpc>
              <a:buFont typeface="Wingdings" panose="05000000000000000000" pitchFamily="2" charset="2"/>
              <a:buNone/>
            </a:pPr>
            <a:r>
              <a:rPr lang="en-US" sz="2000" b="0" i="0" dirty="0">
                <a:effectLst/>
                <a:latin typeface="Arial" panose="020B0604020202020204" pitchFamily="34" charset="0"/>
              </a:rPr>
              <a:t>And in the Holy Spirit.</a:t>
            </a:r>
          </a:p>
          <a:p>
            <a:pPr>
              <a:lnSpc>
                <a:spcPct val="90000"/>
              </a:lnSpc>
              <a:buFont typeface="Wingdings" panose="05000000000000000000" pitchFamily="2" charset="2"/>
              <a:buNone/>
            </a:pPr>
            <a:endParaRPr lang="en-US" sz="2000" b="0" i="0" dirty="0">
              <a:effectLst/>
              <a:latin typeface="Arial" panose="020B0604020202020204" pitchFamily="34" charset="0"/>
            </a:endParaRPr>
          </a:p>
          <a:p>
            <a:pPr>
              <a:lnSpc>
                <a:spcPct val="90000"/>
              </a:lnSpc>
              <a:buFont typeface="Wingdings" panose="05000000000000000000" pitchFamily="2" charset="2"/>
              <a:buNone/>
            </a:pPr>
            <a:r>
              <a:rPr lang="en-US" sz="2000" b="0" i="0" dirty="0">
                <a:solidFill>
                  <a:schemeClr val="accent2">
                    <a:lumMod val="60000"/>
                    <a:lumOff val="40000"/>
                  </a:schemeClr>
                </a:solidFill>
                <a:effectLst/>
                <a:latin typeface="Arial" panose="020B0604020202020204" pitchFamily="34" charset="0"/>
              </a:rPr>
              <a:t>But as for those who say, There was when He was not, and, Before being born He was not, and that He came into existence out of nothing, or who assert that the Son of God is of a different hypostasis or substance, or created, or is subject to alteration or change–these the Catholic and apostolic Church anathematizes.</a:t>
            </a:r>
            <a:endParaRPr lang="en-US" altLang="en-US" sz="2000" dirty="0">
              <a:solidFill>
                <a:schemeClr val="accent2">
                  <a:lumMod val="60000"/>
                  <a:lumOff val="40000"/>
                </a:schemeClr>
              </a:solidFill>
              <a:latin typeface="Arial Narrow" panose="020B0606020202030204" pitchFamily="34" charset="0"/>
            </a:endParaRPr>
          </a:p>
        </p:txBody>
      </p:sp>
      <p:sp>
        <p:nvSpPr>
          <p:cNvPr id="2" name="TextBox 1">
            <a:extLst>
              <a:ext uri="{FF2B5EF4-FFF2-40B4-BE49-F238E27FC236}">
                <a16:creationId xmlns:a16="http://schemas.microsoft.com/office/drawing/2014/main" id="{E11CCE9B-8232-7402-10CD-FD9E22A4E595}"/>
              </a:ext>
            </a:extLst>
          </p:cNvPr>
          <p:cNvSpPr txBox="1"/>
          <p:nvPr/>
        </p:nvSpPr>
        <p:spPr>
          <a:xfrm>
            <a:off x="8609012" y="1828800"/>
            <a:ext cx="3200400" cy="3416320"/>
          </a:xfrm>
          <a:prstGeom prst="rect">
            <a:avLst/>
          </a:prstGeom>
          <a:solidFill>
            <a:schemeClr val="bg1">
              <a:lumMod val="75000"/>
            </a:schemeClr>
          </a:solidFill>
        </p:spPr>
        <p:txBody>
          <a:bodyPr wrap="square" rtlCol="0">
            <a:spAutoFit/>
          </a:bodyPr>
          <a:lstStyle/>
          <a:p>
            <a:r>
              <a:rPr lang="en-US" sz="2400" dirty="0"/>
              <a:t>The areas highlighted in yellow were especially directed toward the Arian controversy, both as positive statements regarding Christ Jesus as well as anathemas at the end.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CBDD3661-C312-D347-D56F-6787DF150F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7DCCE6-414C-F435-ED69-8B6C73CD3FE2}"/>
              </a:ext>
            </a:extLst>
          </p:cNvPr>
          <p:cNvSpPr>
            <a:spLocks noGrp="1"/>
          </p:cNvSpPr>
          <p:nvPr>
            <p:ph type="title"/>
          </p:nvPr>
        </p:nvSpPr>
        <p:spPr>
          <a:xfrm>
            <a:off x="913556" y="228600"/>
            <a:ext cx="10351066" cy="1261872"/>
          </a:xfrm>
        </p:spPr>
        <p:txBody>
          <a:bodyPr>
            <a:normAutofit/>
          </a:bodyPr>
          <a:lstStyle/>
          <a:p>
            <a:r>
              <a:rPr lang="en-US" sz="6600" dirty="0">
                <a:solidFill>
                  <a:srgbClr val="C00000"/>
                </a:solidFill>
                <a:effectLst/>
                <a:latin typeface="Eras Demi ITC" panose="020B0805030504020804" pitchFamily="34" charset="0"/>
              </a:rPr>
              <a:t>Two Competing Views</a:t>
            </a:r>
          </a:p>
        </p:txBody>
      </p:sp>
      <p:sp>
        <p:nvSpPr>
          <p:cNvPr id="6" name="Content Placeholder 5">
            <a:extLst>
              <a:ext uri="{FF2B5EF4-FFF2-40B4-BE49-F238E27FC236}">
                <a16:creationId xmlns:a16="http://schemas.microsoft.com/office/drawing/2014/main" id="{A3562CE0-71DC-037A-4541-1388CED3A6EC}"/>
              </a:ext>
            </a:extLst>
          </p:cNvPr>
          <p:cNvSpPr>
            <a:spLocks noGrp="1"/>
          </p:cNvSpPr>
          <p:nvPr>
            <p:ph sz="half" idx="2"/>
          </p:nvPr>
        </p:nvSpPr>
        <p:spPr>
          <a:xfrm>
            <a:off x="1065213" y="1601598"/>
            <a:ext cx="4876800" cy="4875403"/>
          </a:xfrm>
          <a:solidFill>
            <a:schemeClr val="tx2">
              <a:lumMod val="25000"/>
            </a:schemeClr>
          </a:solidFill>
        </p:spPr>
        <p:txBody>
          <a:bodyPr>
            <a:normAutofit/>
          </a:bodyPr>
          <a:lstStyle/>
          <a:p>
            <a:pPr marL="36889" indent="0" algn="ctr">
              <a:buNone/>
            </a:pPr>
            <a:r>
              <a:rPr lang="en-US" sz="2800" b="1" dirty="0">
                <a:solidFill>
                  <a:srgbClr val="FFFFCC"/>
                </a:solidFill>
                <a:latin typeface="Arial Nova" panose="020B0504020202020204" pitchFamily="34" charset="0"/>
              </a:rPr>
              <a:t>ARIANISM</a:t>
            </a:r>
          </a:p>
          <a:p>
            <a:r>
              <a:rPr lang="en-US" sz="2400" b="1" i="1" dirty="0">
                <a:latin typeface="Arial Nova" panose="020B0504020202020204" pitchFamily="34" charset="0"/>
              </a:rPr>
              <a:t>God is a simple “one.”</a:t>
            </a:r>
          </a:p>
          <a:p>
            <a:r>
              <a:rPr lang="en-US" sz="2400" b="1" i="1" dirty="0">
                <a:latin typeface="Arial Nova" panose="020B0504020202020204" pitchFamily="34" charset="0"/>
              </a:rPr>
              <a:t>The Son is less than God. He was the first created Being, hence not fully God.</a:t>
            </a:r>
            <a:endParaRPr lang="en-US" sz="1600" b="1" i="1" dirty="0">
              <a:latin typeface="Arial Nova" panose="020B0504020202020204" pitchFamily="34" charset="0"/>
            </a:endParaRPr>
          </a:p>
          <a:p>
            <a:endParaRPr lang="en-US" sz="1600" b="1" i="1" dirty="0">
              <a:latin typeface="Arial Nova" panose="020B0504020202020204" pitchFamily="34" charset="0"/>
            </a:endParaRPr>
          </a:p>
          <a:p>
            <a:r>
              <a:rPr lang="en-US" sz="2400" b="1" i="1" dirty="0">
                <a:latin typeface="Arial Nova" panose="020B0504020202020204" pitchFamily="34" charset="0"/>
              </a:rPr>
              <a:t>The Son is inferior to the Father.</a:t>
            </a:r>
            <a:endParaRPr lang="en-US" sz="1600" b="1" i="1" dirty="0">
              <a:latin typeface="Arial Nova" panose="020B0504020202020204" pitchFamily="34" charset="0"/>
            </a:endParaRPr>
          </a:p>
          <a:p>
            <a:r>
              <a:rPr lang="en-US" sz="2400" b="1" i="1" dirty="0">
                <a:latin typeface="Arial Nova" panose="020B0504020202020204" pitchFamily="34" charset="0"/>
              </a:rPr>
              <a:t>The Holy Spirit is impersonal.</a:t>
            </a:r>
          </a:p>
        </p:txBody>
      </p:sp>
      <p:sp>
        <p:nvSpPr>
          <p:cNvPr id="10" name="Content Placeholder 1">
            <a:extLst>
              <a:ext uri="{FF2B5EF4-FFF2-40B4-BE49-F238E27FC236}">
                <a16:creationId xmlns:a16="http://schemas.microsoft.com/office/drawing/2014/main" id="{B514833C-3BC8-AB42-381F-9543988A02DD}"/>
              </a:ext>
            </a:extLst>
          </p:cNvPr>
          <p:cNvSpPr txBox="1">
            <a:spLocks/>
          </p:cNvSpPr>
          <p:nvPr/>
        </p:nvSpPr>
        <p:spPr>
          <a:xfrm>
            <a:off x="6246812" y="1601598"/>
            <a:ext cx="4874377" cy="4875402"/>
          </a:xfrm>
          <a:prstGeom prst="rect">
            <a:avLst/>
          </a:prstGeom>
          <a:solidFill>
            <a:schemeClr val="bg2">
              <a:lumMod val="75000"/>
            </a:schemeClr>
          </a:solidFill>
          <a:effectLst>
            <a:outerShdw blurRad="25400" dir="17880000">
              <a:srgbClr val="000000">
                <a:alpha val="46000"/>
              </a:srgbClr>
            </a:outerShdw>
          </a:effectLst>
        </p:spPr>
        <p:txBody>
          <a:bodyPr vert="horz" lIns="91440" tIns="45720" rIns="91440" bIns="45720" rtlCol="0" anchor="t">
            <a:normAutofit/>
          </a:bodyPr>
          <a:lstStyle>
            <a:lvl1pPr marL="342797" indent="-305908" algn="l" defTabSz="457063" rtl="0" eaLnBrk="1" latinLnBrk="0" hangingPunct="1">
              <a:lnSpc>
                <a:spcPct val="110000"/>
              </a:lnSpc>
              <a:spcBef>
                <a:spcPct val="20000"/>
              </a:spcBef>
              <a:spcAft>
                <a:spcPts val="600"/>
              </a:spcAft>
              <a:buClr>
                <a:schemeClr val="tx2"/>
              </a:buClr>
              <a:buSzPct val="70000"/>
              <a:buFont typeface="Wingdings 2" charset="2"/>
              <a:buChar char=""/>
              <a:defRPr sz="22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20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889" marR="0" lvl="0" indent="0" algn="ctr" defTabSz="457063" rtl="0" eaLnBrk="1" fontAlgn="auto" latinLnBrk="0" hangingPunct="1">
              <a:lnSpc>
                <a:spcPct val="110000"/>
              </a:lnSpc>
              <a:spcBef>
                <a:spcPct val="20000"/>
              </a:spcBef>
              <a:spcAft>
                <a:spcPts val="600"/>
              </a:spcAft>
              <a:buClr>
                <a:srgbClr val="F4EDD8"/>
              </a:buClr>
              <a:buSzPct val="70000"/>
              <a:buFont typeface="Wingdings 2" charset="2"/>
              <a:buNone/>
              <a:tabLst/>
              <a:defRPr/>
            </a:pPr>
            <a:r>
              <a:rPr kumimoji="0" lang="en-US" sz="2800" b="1" i="0" u="none" strike="noStrike" kern="1200" cap="none" spc="0" normalizeH="0" baseline="0" noProof="0" dirty="0">
                <a:ln>
                  <a:solidFill>
                    <a:prstClr val="black">
                      <a:lumMod val="75000"/>
                      <a:lumOff val="25000"/>
                      <a:alpha val="10000"/>
                    </a:prstClr>
                  </a:solidFill>
                </a:ln>
                <a:solidFill>
                  <a:srgbClr val="FFFFCC"/>
                </a:solidFill>
                <a:effectLst>
                  <a:outerShdw blurRad="9525" dist="25400" dir="14640000" algn="tl" rotWithShape="0">
                    <a:prstClr val="black">
                      <a:alpha val="30000"/>
                    </a:prstClr>
                  </a:outerShdw>
                </a:effectLst>
                <a:uLnTx/>
                <a:uFillTx/>
                <a:latin typeface="Arial Nova" panose="020F0502020204030204" pitchFamily="34" charset="0"/>
                <a:ea typeface="+mn-ea"/>
                <a:cs typeface="+mn-cs"/>
              </a:rPr>
              <a:t>TRINITARIANISM</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1"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God is a complex “one.”</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1"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Jesus is God the Son incarnate. He is the Son eternally, and this is part of his essential nature.</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1"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God is one Substance in three Persons.</a:t>
            </a:r>
          </a:p>
          <a:p>
            <a:pPr marL="342797" marR="0" lvl="0" indent="-305908" algn="l" defTabSz="457063" rtl="0" eaLnBrk="1" fontAlgn="auto" latinLnBrk="0" hangingPunct="1">
              <a:lnSpc>
                <a:spcPct val="110000"/>
              </a:lnSpc>
              <a:spcBef>
                <a:spcPct val="20000"/>
              </a:spcBef>
              <a:spcAft>
                <a:spcPts val="600"/>
              </a:spcAft>
              <a:buClr>
                <a:srgbClr val="F4EDD8"/>
              </a:buClr>
              <a:buSzPct val="70000"/>
              <a:buFont typeface="Wingdings 2" charset="2"/>
              <a:buChar char=""/>
              <a:tabLst/>
              <a:defRPr/>
            </a:pPr>
            <a:r>
              <a:rPr kumimoji="0" lang="en-US" sz="2400" b="1" i="1" u="none" strike="noStrike" kern="1200" cap="none" spc="0" normalizeH="0" baseline="0" noProof="0" dirty="0">
                <a:ln>
                  <a:solidFill>
                    <a:prstClr val="black">
                      <a:lumMod val="75000"/>
                      <a:lumOff val="25000"/>
                      <a:alpha val="10000"/>
                    </a:prstClr>
                  </a:solidFill>
                </a:ln>
                <a:solidFill>
                  <a:srgbClr val="F0A22E">
                    <a:lumMod val="20000"/>
                    <a:lumOff val="80000"/>
                  </a:srgbClr>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rPr>
              <a:t>The Holy Spirit is personal.</a:t>
            </a:r>
            <a:endParaRPr kumimoji="0" lang="en-US" sz="2400" b="1" i="1" u="none" strike="noStrike" kern="1200" cap="none" spc="0" normalizeH="0" baseline="0" noProof="0" dirty="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2141253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Trinity - UnderstandChristianity.com">
            <a:extLst>
              <a:ext uri="{FF2B5EF4-FFF2-40B4-BE49-F238E27FC236}">
                <a16:creationId xmlns:a16="http://schemas.microsoft.com/office/drawing/2014/main" id="{C215F58D-1451-D4D7-ECB3-B4FAD9D41D5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48095" y="893"/>
            <a:ext cx="7492635" cy="68562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83D3CB4-F989-B8F2-0798-3F4703BF4217}"/>
              </a:ext>
            </a:extLst>
          </p:cNvPr>
          <p:cNvSpPr/>
          <p:nvPr/>
        </p:nvSpPr>
        <p:spPr>
          <a:xfrm>
            <a:off x="3916461" y="6332666"/>
            <a:ext cx="1433791" cy="442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Goudy Old Style"/>
            </a:endParaRPr>
          </a:p>
        </p:txBody>
      </p:sp>
      <p:sp>
        <p:nvSpPr>
          <p:cNvPr id="3" name="TextBox 2">
            <a:extLst>
              <a:ext uri="{FF2B5EF4-FFF2-40B4-BE49-F238E27FC236}">
                <a16:creationId xmlns:a16="http://schemas.microsoft.com/office/drawing/2014/main" id="{F2D5DEB3-2DAC-9E94-ACEC-491CD49A1587}"/>
              </a:ext>
            </a:extLst>
          </p:cNvPr>
          <p:cNvSpPr txBox="1"/>
          <p:nvPr/>
        </p:nvSpPr>
        <p:spPr>
          <a:xfrm>
            <a:off x="8583499" y="328068"/>
            <a:ext cx="3223623" cy="4092362"/>
          </a:xfrm>
          <a:prstGeom prst="rect">
            <a:avLst/>
          </a:prstGeom>
          <a:noFill/>
        </p:spPr>
        <p:txBody>
          <a:bodyPr wrap="square" rtlCol="0">
            <a:spAutoFit/>
          </a:bodyPr>
          <a:lstStyle/>
          <a:p>
            <a:pPr defTabSz="914126"/>
            <a:r>
              <a:rPr lang="en-US" sz="2399" i="1" dirty="0">
                <a:solidFill>
                  <a:prstClr val="white"/>
                </a:solidFill>
                <a:latin typeface="Goudy Old Style"/>
              </a:rPr>
              <a:t>“How much more, then, will the blood of Christ </a:t>
            </a:r>
            <a:r>
              <a:rPr lang="en-US" sz="2399" i="1" dirty="0">
                <a:solidFill>
                  <a:srgbClr val="FFC000"/>
                </a:solidFill>
                <a:latin typeface="Goudy Old Style"/>
              </a:rPr>
              <a:t>[the Son]</a:t>
            </a:r>
            <a:r>
              <a:rPr lang="en-US" sz="2399" i="1" dirty="0">
                <a:solidFill>
                  <a:prstClr val="white"/>
                </a:solidFill>
                <a:latin typeface="Goudy Old Style"/>
              </a:rPr>
              <a:t>,</a:t>
            </a:r>
            <a:r>
              <a:rPr lang="en-US" sz="2399" i="1" dirty="0">
                <a:solidFill>
                  <a:srgbClr val="FFC000"/>
                </a:solidFill>
                <a:latin typeface="Goudy Old Style"/>
              </a:rPr>
              <a:t> </a:t>
            </a:r>
            <a:r>
              <a:rPr lang="en-US" sz="2399" i="1" dirty="0">
                <a:solidFill>
                  <a:prstClr val="white"/>
                </a:solidFill>
                <a:latin typeface="Goudy Old Style"/>
              </a:rPr>
              <a:t>who through the eternal Spirit </a:t>
            </a:r>
            <a:r>
              <a:rPr lang="en-US" sz="2399" i="1" dirty="0">
                <a:solidFill>
                  <a:srgbClr val="FFC000"/>
                </a:solidFill>
                <a:latin typeface="Goudy Old Style"/>
              </a:rPr>
              <a:t>[the Holy Spirit] </a:t>
            </a:r>
            <a:r>
              <a:rPr lang="en-US" sz="2399" i="1" dirty="0">
                <a:solidFill>
                  <a:prstClr val="white"/>
                </a:solidFill>
                <a:latin typeface="Goudy Old Style"/>
              </a:rPr>
              <a:t>offered himself unblemished to God </a:t>
            </a:r>
            <a:r>
              <a:rPr lang="en-US" sz="2399" i="1" dirty="0">
                <a:solidFill>
                  <a:srgbClr val="FFC000"/>
                </a:solidFill>
                <a:latin typeface="Goudy Old Style"/>
              </a:rPr>
              <a:t>[the Father]</a:t>
            </a:r>
            <a:r>
              <a:rPr lang="en-US" sz="2399" i="1" dirty="0">
                <a:solidFill>
                  <a:prstClr val="white"/>
                </a:solidFill>
                <a:latin typeface="Goudy Old Style"/>
              </a:rPr>
              <a:t>, cleanse our consciences from acts that lead to death so that we may serve the living God?”</a:t>
            </a:r>
          </a:p>
          <a:p>
            <a:pPr defTabSz="914126"/>
            <a:r>
              <a:rPr lang="en-US" sz="1999" i="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1999" dirty="0">
                <a:solidFill>
                  <a:prstClr val="white"/>
                </a:solidFill>
                <a:latin typeface="Calibri" panose="020F0502020204030204" pitchFamily="34" charset="0"/>
                <a:ea typeface="Calibri" panose="020F0502020204030204" pitchFamily="34" charset="0"/>
                <a:cs typeface="Calibri" panose="020F0502020204030204" pitchFamily="34" charset="0"/>
              </a:rPr>
              <a:t>He. 9:14</a:t>
            </a:r>
          </a:p>
        </p:txBody>
      </p:sp>
      <p:sp>
        <p:nvSpPr>
          <p:cNvPr id="4" name="TextBox 3">
            <a:extLst>
              <a:ext uri="{FF2B5EF4-FFF2-40B4-BE49-F238E27FC236}">
                <a16:creationId xmlns:a16="http://schemas.microsoft.com/office/drawing/2014/main" id="{C9569891-6C26-CEA0-A0E3-810E920BC18B}"/>
              </a:ext>
            </a:extLst>
          </p:cNvPr>
          <p:cNvSpPr txBox="1"/>
          <p:nvPr/>
        </p:nvSpPr>
        <p:spPr>
          <a:xfrm>
            <a:off x="442648" y="851151"/>
            <a:ext cx="3473814" cy="3046195"/>
          </a:xfrm>
          <a:prstGeom prst="rect">
            <a:avLst/>
          </a:prstGeom>
          <a:noFill/>
        </p:spPr>
        <p:txBody>
          <a:bodyPr wrap="square" rtlCol="0">
            <a:spAutoFit/>
          </a:bodyPr>
          <a:lstStyle/>
          <a:p>
            <a:pPr defTabSz="914126"/>
            <a:r>
              <a:rPr lang="en-US" sz="2399" i="1" dirty="0">
                <a:solidFill>
                  <a:prstClr val="white"/>
                </a:solidFill>
                <a:latin typeface="Goudy Old Style"/>
              </a:rPr>
              <a:t>“Father, I want those you have given me to be with me where I am, and to see my glory, the glory you have given me because you loved me before the creation of the world.”</a:t>
            </a:r>
          </a:p>
          <a:p>
            <a:pPr defTabSz="914126"/>
            <a:r>
              <a:rPr lang="en-US" sz="1999" i="1"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1999" dirty="0">
                <a:solidFill>
                  <a:prstClr val="white"/>
                </a:solidFill>
                <a:latin typeface="Calibri" panose="020F0502020204030204" pitchFamily="34" charset="0"/>
                <a:ea typeface="Calibri" panose="020F0502020204030204" pitchFamily="34" charset="0"/>
                <a:cs typeface="Calibri" panose="020F0502020204030204" pitchFamily="34" charset="0"/>
              </a:rPr>
              <a:t>Jn. 17:24</a:t>
            </a:r>
          </a:p>
        </p:txBody>
      </p:sp>
    </p:spTree>
    <p:extLst>
      <p:ext uri="{BB962C8B-B14F-4D97-AF65-F5344CB8AC3E}">
        <p14:creationId xmlns:p14="http://schemas.microsoft.com/office/powerpoint/2010/main" val="379160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3BDBE373-4CF6-6DFC-55A2-D2EA21A871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4D4E6-4FF4-B699-DA91-D590FA6013A7}"/>
              </a:ext>
            </a:extLst>
          </p:cNvPr>
          <p:cNvSpPr>
            <a:spLocks noGrp="1"/>
          </p:cNvSpPr>
          <p:nvPr>
            <p:ph type="title"/>
          </p:nvPr>
        </p:nvSpPr>
        <p:spPr>
          <a:xfrm>
            <a:off x="531812" y="0"/>
            <a:ext cx="11353800" cy="911352"/>
          </a:xfrm>
        </p:spPr>
        <p:txBody>
          <a:bodyPr>
            <a:normAutofit/>
          </a:bodyPr>
          <a:lstStyle/>
          <a:p>
            <a:r>
              <a:rPr lang="en-US" dirty="0">
                <a:solidFill>
                  <a:srgbClr val="C00000"/>
                </a:solidFill>
              </a:rPr>
              <a:t>CONSTANTINE and CHRISTIANITY</a:t>
            </a:r>
          </a:p>
        </p:txBody>
      </p:sp>
      <p:sp>
        <p:nvSpPr>
          <p:cNvPr id="3" name="Content Placeholder 2">
            <a:extLst>
              <a:ext uri="{FF2B5EF4-FFF2-40B4-BE49-F238E27FC236}">
                <a16:creationId xmlns:a16="http://schemas.microsoft.com/office/drawing/2014/main" id="{3250C185-B219-9775-301F-0FA9F9E8FCF5}"/>
              </a:ext>
            </a:extLst>
          </p:cNvPr>
          <p:cNvSpPr>
            <a:spLocks noGrp="1"/>
          </p:cNvSpPr>
          <p:nvPr>
            <p:ph idx="1"/>
          </p:nvPr>
        </p:nvSpPr>
        <p:spPr>
          <a:xfrm>
            <a:off x="531811" y="1066800"/>
            <a:ext cx="11353799" cy="5791200"/>
          </a:xfrm>
        </p:spPr>
        <p:txBody>
          <a:bodyPr>
            <a:normAutofit lnSpcReduction="10000"/>
          </a:bodyPr>
          <a:lstStyle/>
          <a:p>
            <a:pPr marL="0" indent="0">
              <a:buNone/>
            </a:pPr>
            <a:r>
              <a:rPr lang="en-US" sz="2800" b="1" dirty="0">
                <a:solidFill>
                  <a:schemeClr val="accent5">
                    <a:lumMod val="75000"/>
                  </a:schemeClr>
                </a:solidFill>
              </a:rPr>
              <a:t>Constantine was pivotal in transforming Christianity from a persecuted faith to the dominant religion in the empire.</a:t>
            </a:r>
          </a:p>
          <a:p>
            <a:r>
              <a:rPr lang="en-US" i="1" dirty="0"/>
              <a:t>He converted to Christianity in AD 312.</a:t>
            </a:r>
          </a:p>
          <a:p>
            <a:r>
              <a:rPr lang="en-US" i="1" dirty="0"/>
              <a:t>In AD 313 he issued the Edict of Milan, which granted religious tolerance and also mandated the return of confiscated properties to Christians.</a:t>
            </a:r>
          </a:p>
          <a:p>
            <a:r>
              <a:rPr lang="en-US" i="1" dirty="0"/>
              <a:t>He constructed new churches, especially in Bethlehem, Jerusalem, Rome, and Constantinople, and he commissioned the copying of 50 new large format Bibles.</a:t>
            </a:r>
          </a:p>
          <a:p>
            <a:r>
              <a:rPr lang="en-US" i="1" dirty="0"/>
              <a:t>Still, despite favoring Christianity, he also permitted the traditional pagan religions to continue, sometime patronizing them and allowing their images to appear on imperial coinage. This, in turn, raised questions about the authenticity of his conversion.</a:t>
            </a:r>
          </a:p>
          <a:p>
            <a:r>
              <a:rPr lang="en-US" i="1" dirty="0"/>
              <a:t>Was he a genuine Christian or a political mastermind who used Christianity to foster political unity? (The debate continues.)</a:t>
            </a:r>
          </a:p>
          <a:p>
            <a:r>
              <a:rPr lang="en-US" i="1" dirty="0"/>
              <a:t>Many citizens now converted to Christianity, but their motives might well have been social advantage as much as faith (i.e., nominal Christianity).</a:t>
            </a:r>
          </a:p>
        </p:txBody>
      </p:sp>
      <p:sp>
        <p:nvSpPr>
          <p:cNvPr id="6" name="Slide Number Placeholder 5">
            <a:extLst>
              <a:ext uri="{FF2B5EF4-FFF2-40B4-BE49-F238E27FC236}">
                <a16:creationId xmlns:a16="http://schemas.microsoft.com/office/drawing/2014/main" id="{6C96DB9D-65E9-863C-106F-3140F618038A}"/>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34580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7F76CC2-A752-6277-D523-B712DF60AFD8}"/>
              </a:ext>
            </a:extLst>
          </p:cNvPr>
          <p:cNvSpPr>
            <a:spLocks noGrp="1" noChangeArrowheads="1"/>
          </p:cNvSpPr>
          <p:nvPr>
            <p:ph type="title"/>
          </p:nvPr>
        </p:nvSpPr>
        <p:spPr/>
        <p:txBody>
          <a:bodyPr/>
          <a:lstStyle/>
          <a:p>
            <a:pPr eaLnBrk="1" hangingPunct="1"/>
            <a:r>
              <a:rPr lang="en-US" altLang="en-US" dirty="0">
                <a:solidFill>
                  <a:schemeClr val="accent5">
                    <a:lumMod val="25000"/>
                  </a:schemeClr>
                </a:solidFill>
                <a:latin typeface="Eras Bold ITC" panose="020B0907030504020204" pitchFamily="34" charset="0"/>
              </a:rPr>
              <a:t>Development of the Creed</a:t>
            </a:r>
          </a:p>
        </p:txBody>
      </p:sp>
      <p:sp>
        <p:nvSpPr>
          <p:cNvPr id="18435" name="Rectangle 3">
            <a:extLst>
              <a:ext uri="{FF2B5EF4-FFF2-40B4-BE49-F238E27FC236}">
                <a16:creationId xmlns:a16="http://schemas.microsoft.com/office/drawing/2014/main" id="{BF51FAB8-441E-1C23-C924-3E28F2A0D86F}"/>
              </a:ext>
            </a:extLst>
          </p:cNvPr>
          <p:cNvSpPr>
            <a:spLocks noGrp="1" noChangeArrowheads="1"/>
          </p:cNvSpPr>
          <p:nvPr>
            <p:ph type="body" idx="1"/>
          </p:nvPr>
        </p:nvSpPr>
        <p:spPr>
          <a:xfrm>
            <a:off x="1674812" y="2209800"/>
            <a:ext cx="9906000" cy="4114801"/>
          </a:xfrm>
        </p:spPr>
        <p:txBody>
          <a:bodyPr/>
          <a:lstStyle/>
          <a:p>
            <a:pPr marL="0" indent="0" eaLnBrk="1" hangingPunct="1">
              <a:buNone/>
            </a:pPr>
            <a:r>
              <a:rPr lang="en-US" altLang="en-US" sz="2800" b="1" dirty="0">
                <a:solidFill>
                  <a:srgbClr val="590000"/>
                </a:solidFill>
              </a:rPr>
              <a:t>Various segments of the Apostles Creed can be found in Christian writings as early as the 2</a:t>
            </a:r>
            <a:r>
              <a:rPr lang="en-US" altLang="en-US" sz="2800" b="1" baseline="30000" dirty="0">
                <a:solidFill>
                  <a:srgbClr val="590000"/>
                </a:solidFill>
              </a:rPr>
              <a:t>nd</a:t>
            </a:r>
            <a:r>
              <a:rPr lang="en-US" altLang="en-US" sz="2800" b="1" dirty="0">
                <a:solidFill>
                  <a:srgbClr val="590000"/>
                </a:solidFill>
              </a:rPr>
              <a:t> century in what is called “the Rule of Faith.”</a:t>
            </a:r>
          </a:p>
          <a:p>
            <a:pPr eaLnBrk="1" hangingPunct="1"/>
            <a:r>
              <a:rPr lang="en-US" altLang="en-US" sz="2400" i="1" dirty="0"/>
              <a:t>In the earliest period of the church, these early versions functioned as confessions of faith for those who were to be baptized.</a:t>
            </a:r>
          </a:p>
          <a:p>
            <a:pPr eaLnBrk="1" hangingPunct="1"/>
            <a:r>
              <a:rPr lang="en-US" altLang="en-US" sz="2400" i="1" dirty="0"/>
              <a:t>It also provided a benchmark for distinguishing the true faith over against heresies and distortions.</a:t>
            </a:r>
          </a:p>
        </p:txBody>
      </p:sp>
    </p:spTree>
    <p:extLst>
      <p:ext uri="{BB962C8B-B14F-4D97-AF65-F5344CB8AC3E}">
        <p14:creationId xmlns:p14="http://schemas.microsoft.com/office/powerpoint/2010/main" val="418385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p:cTn id="7" dur="500" fill="hold"/>
                                        <p:tgtEl>
                                          <p:spTgt spid="184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4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43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435">
                                            <p:txEl>
                                              <p:pRg st="1" end="1"/>
                                            </p:txEl>
                                          </p:spTgt>
                                        </p:tgtEl>
                                        <p:attrNameLst>
                                          <p:attrName>style.visibility</p:attrName>
                                        </p:attrNameLst>
                                      </p:cBhvr>
                                      <p:to>
                                        <p:strVal val="visible"/>
                                      </p:to>
                                    </p:set>
                                    <p:anim calcmode="lin" valueType="num">
                                      <p:cBhvr additive="base">
                                        <p:cTn id="14"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435">
                                            <p:txEl>
                                              <p:pRg st="2" end="2"/>
                                            </p:txEl>
                                          </p:spTgt>
                                        </p:tgtEl>
                                        <p:attrNameLst>
                                          <p:attrName>style.visibility</p:attrName>
                                        </p:attrNameLst>
                                      </p:cBhvr>
                                      <p:to>
                                        <p:strVal val="visible"/>
                                      </p:to>
                                    </p:set>
                                    <p:anim calcmode="lin" valueType="num">
                                      <p:cBhvr additive="base">
                                        <p:cTn id="20"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Church of the Nativity - Wikipedia">
            <a:extLst>
              <a:ext uri="{FF2B5EF4-FFF2-40B4-BE49-F238E27FC236}">
                <a16:creationId xmlns:a16="http://schemas.microsoft.com/office/drawing/2014/main" id="{8710252D-D82F-1D15-5FA5-C95883E0551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12812" y="-12863"/>
            <a:ext cx="10363200" cy="6883723"/>
          </a:xfrm>
          <a:prstGeom prst="rect">
            <a:avLst/>
          </a:prstGeom>
          <a:noFill/>
          <a:ln>
            <a:noFill/>
          </a:ln>
        </p:spPr>
      </p:pic>
      <p:sp>
        <p:nvSpPr>
          <p:cNvPr id="5" name="TextBox 4">
            <a:extLst>
              <a:ext uri="{FF2B5EF4-FFF2-40B4-BE49-F238E27FC236}">
                <a16:creationId xmlns:a16="http://schemas.microsoft.com/office/drawing/2014/main" id="{C4E22D9C-2D7C-3B09-76F1-80B3FAA3444A}"/>
              </a:ext>
            </a:extLst>
          </p:cNvPr>
          <p:cNvSpPr txBox="1"/>
          <p:nvPr/>
        </p:nvSpPr>
        <p:spPr>
          <a:xfrm>
            <a:off x="2208212" y="6096000"/>
            <a:ext cx="7924800" cy="584775"/>
          </a:xfrm>
          <a:prstGeom prst="rect">
            <a:avLst/>
          </a:prstGeom>
          <a:noFill/>
        </p:spPr>
        <p:txBody>
          <a:bodyPr wrap="square" rtlCol="0">
            <a:spAutoFit/>
          </a:bodyPr>
          <a:lstStyle/>
          <a:p>
            <a:pPr algn="ctr"/>
            <a:r>
              <a:rPr lang="en-US" sz="3200" i="1" dirty="0">
                <a:latin typeface="+mj-lt"/>
              </a:rPr>
              <a:t>The Church of the Nativity, Bethlehem</a:t>
            </a:r>
          </a:p>
        </p:txBody>
      </p:sp>
    </p:spTree>
    <p:extLst>
      <p:ext uri="{BB962C8B-B14F-4D97-AF65-F5344CB8AC3E}">
        <p14:creationId xmlns:p14="http://schemas.microsoft.com/office/powerpoint/2010/main" val="333789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2EBAC8-196D-4F29-997A-9A8F8E8E4296}"/>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A95361C1-2F6F-B9A0-25CF-14070CFA8C2C}"/>
              </a:ext>
            </a:extLst>
          </p:cNvPr>
          <p:cNvSpPr>
            <a:spLocks noGrp="1"/>
          </p:cNvSpPr>
          <p:nvPr>
            <p:ph sz="quarter" idx="14"/>
          </p:nvPr>
        </p:nvSpPr>
        <p:spPr>
          <a:xfrm>
            <a:off x="608012" y="1659716"/>
            <a:ext cx="10972800" cy="4843326"/>
          </a:xfrm>
        </p:spPr>
        <p:txBody>
          <a:bodyPr>
            <a:normAutofit/>
          </a:bodyPr>
          <a:lstStyle/>
          <a:p>
            <a:pPr marL="0" indent="0">
              <a:buNone/>
            </a:pPr>
            <a:r>
              <a:rPr lang="en-US" sz="2800" b="1" dirty="0">
                <a:solidFill>
                  <a:schemeClr val="accent5">
                    <a:lumMod val="75000"/>
                  </a:schemeClr>
                </a:solidFill>
              </a:rPr>
              <a:t>Periodically, the emperor called councils in the attempt to reach an orthodox consensus to unite Christendom.</a:t>
            </a:r>
          </a:p>
          <a:p>
            <a:r>
              <a:rPr lang="en-US" sz="2400" i="1" dirty="0"/>
              <a:t>Their decisions were intended to be binding upon the whole church. The word “ecumenical” derives from the Greek word </a:t>
            </a:r>
            <a:r>
              <a:rPr lang="en-US" sz="2400" i="1" u="sng" dirty="0" err="1"/>
              <a:t>oikoumenikos</a:t>
            </a:r>
            <a:r>
              <a:rPr lang="en-US" sz="2400" i="1" dirty="0"/>
              <a:t>, meaning “from the whole world.”</a:t>
            </a:r>
          </a:p>
          <a:p>
            <a:r>
              <a:rPr lang="en-US" sz="2400" i="1" dirty="0"/>
              <a:t>The first four of them are generally accepted by Lutherans,  Anglicans, and Reformed Churches, though generally Protestants do not hold their decrees in the same regard as do Catholics. For Protestants, any decrees by councils are subordinate to Holy Scripture.</a:t>
            </a:r>
          </a:p>
          <a:p>
            <a:r>
              <a:rPr lang="en-US" sz="2400" i="1" dirty="0"/>
              <a:t>All of the first seven are accepted by the Eastern Orthodox Churches.</a:t>
            </a:r>
          </a:p>
          <a:p>
            <a:r>
              <a:rPr lang="en-US" sz="2400" i="1" dirty="0"/>
              <a:t>The Roman Catholic Church accepts 21 councils altogether, the final being the Second Vatican Council (1962-1965). However, since many of them were only attended by Roman Catholic bishops, they were hardly ecumenical in the plain sense of the word.</a:t>
            </a:r>
          </a:p>
        </p:txBody>
      </p:sp>
      <p:sp>
        <p:nvSpPr>
          <p:cNvPr id="5" name="Title 4">
            <a:extLst>
              <a:ext uri="{FF2B5EF4-FFF2-40B4-BE49-F238E27FC236}">
                <a16:creationId xmlns:a16="http://schemas.microsoft.com/office/drawing/2014/main" id="{1C79185A-BEF2-4514-75A1-167333E218FD}"/>
              </a:ext>
            </a:extLst>
          </p:cNvPr>
          <p:cNvSpPr>
            <a:spLocks noGrp="1"/>
          </p:cNvSpPr>
          <p:nvPr>
            <p:ph type="title"/>
          </p:nvPr>
        </p:nvSpPr>
        <p:spPr>
          <a:xfrm>
            <a:off x="1220660" y="34116"/>
            <a:ext cx="9747504" cy="1625600"/>
          </a:xfrm>
        </p:spPr>
        <p:txBody>
          <a:bodyPr/>
          <a:lstStyle/>
          <a:p>
            <a:r>
              <a:rPr lang="en-US" dirty="0">
                <a:solidFill>
                  <a:srgbClr val="C00000"/>
                </a:solidFill>
              </a:rPr>
              <a:t>The FIRST seven ecumenical councils</a:t>
            </a:r>
          </a:p>
        </p:txBody>
      </p:sp>
    </p:spTree>
    <p:extLst>
      <p:ext uri="{BB962C8B-B14F-4D97-AF65-F5344CB8AC3E}">
        <p14:creationId xmlns:p14="http://schemas.microsoft.com/office/powerpoint/2010/main" val="57799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9584D6-EE33-9296-C090-4A45B99F69F9}"/>
              </a:ext>
            </a:extLst>
          </p:cNvPr>
          <p:cNvSpPr>
            <a:spLocks noGrp="1"/>
          </p:cNvSpPr>
          <p:nvPr>
            <p:ph sz="quarter" idx="14"/>
          </p:nvPr>
        </p:nvSpPr>
        <p:spPr>
          <a:xfrm>
            <a:off x="32919" y="457200"/>
            <a:ext cx="1600200" cy="5931568"/>
          </a:xfrm>
          <a:solidFill>
            <a:schemeClr val="accent2">
              <a:lumMod val="75000"/>
            </a:schemeClr>
          </a:solidFill>
        </p:spPr>
        <p:txBody>
          <a:bodyPr>
            <a:normAutofit/>
          </a:bodyPr>
          <a:lstStyle/>
          <a:p>
            <a:pPr marL="0" inden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1</a:t>
            </a:r>
            <a:r>
              <a:rPr lang="en-US" sz="2000" b="1" baseline="30000" dirty="0">
                <a:solidFill>
                  <a:srgbClr val="FFFFCC"/>
                </a:solidFill>
                <a:effectLst>
                  <a:outerShdw blurRad="38100" dist="38100" dir="2700000" algn="tl">
                    <a:srgbClr val="000000">
                      <a:alpha val="43137"/>
                    </a:srgbClr>
                  </a:outerShdw>
                </a:effectLst>
                <a:latin typeface="Agency FB" panose="020B0503020202020204" pitchFamily="34" charset="0"/>
              </a:rPr>
              <a:t>st</a:t>
            </a: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 COUNCIL OF NICAEA </a:t>
            </a:r>
          </a:p>
          <a:p>
            <a:pPr marL="0" indent="0">
              <a:spcBef>
                <a:spcPts val="0"/>
              </a:spcBef>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(AD 325)</a:t>
            </a:r>
          </a:p>
          <a:p>
            <a:pPr marL="0" indent="0">
              <a:spcBef>
                <a:spcPts val="0"/>
              </a:spcBef>
              <a:buNone/>
            </a:pPr>
            <a:endParaRPr lang="en-US" sz="2000" b="1" dirty="0">
              <a:solidFill>
                <a:srgbClr val="FFFFCC"/>
              </a:solidFill>
              <a:latin typeface="Agency FB" panose="020B0503020202020204" pitchFamily="34" charset="0"/>
            </a:endParaRPr>
          </a:p>
          <a:p>
            <a:pPr marL="0" indent="0">
              <a:spcBef>
                <a:spcPts val="0"/>
              </a:spcBef>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Affirmed the deity of Christ</a:t>
            </a:r>
          </a:p>
          <a:p>
            <a:pPr marL="0" indent="0">
              <a:spcBef>
                <a:spcPts val="0"/>
              </a:spcBef>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Arianism</a:t>
            </a:r>
          </a:p>
          <a:p>
            <a:pPr marL="0" indent="0">
              <a:spcBef>
                <a:spcPts val="0"/>
              </a:spcBef>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Christ is of the same substance as the Father</a:t>
            </a:r>
          </a:p>
          <a:p>
            <a:pPr marL="0" indent="0">
              <a:spcBef>
                <a:spcPts val="0"/>
              </a:spcBef>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The date of Easter was fixed</a:t>
            </a:r>
          </a:p>
        </p:txBody>
      </p:sp>
      <p:sp>
        <p:nvSpPr>
          <p:cNvPr id="9" name="Content Placeholder 3">
            <a:extLst>
              <a:ext uri="{FF2B5EF4-FFF2-40B4-BE49-F238E27FC236}">
                <a16:creationId xmlns:a16="http://schemas.microsoft.com/office/drawing/2014/main" id="{D1FAA411-11B0-8E31-C56F-EE736A7791BC}"/>
              </a:ext>
            </a:extLst>
          </p:cNvPr>
          <p:cNvSpPr txBox="1">
            <a:spLocks/>
          </p:cNvSpPr>
          <p:nvPr/>
        </p:nvSpPr>
        <p:spPr>
          <a:xfrm>
            <a:off x="1709319" y="457200"/>
            <a:ext cx="1794293" cy="5931568"/>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1</a:t>
            </a:r>
            <a:r>
              <a:rPr lang="en-US" sz="2000" b="1" baseline="30000" dirty="0">
                <a:solidFill>
                  <a:srgbClr val="FFFFCC"/>
                </a:solidFill>
                <a:effectLst>
                  <a:outerShdw blurRad="38100" dist="38100" dir="2700000" algn="tl">
                    <a:srgbClr val="000000">
                      <a:alpha val="43137"/>
                    </a:srgbClr>
                  </a:outerShdw>
                </a:effectLst>
                <a:latin typeface="Agency FB" panose="020B0503020202020204" pitchFamily="34" charset="0"/>
              </a:rPr>
              <a:t>st</a:t>
            </a: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 COUNCIL OF CONSTANTINOPLE (AD 381)</a:t>
            </a:r>
          </a:p>
          <a:p>
            <a:pPr marL="0" indent="0">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Clarified the nature of the Holy Spirit</a:t>
            </a:r>
          </a:p>
          <a:p>
            <a:pPr marL="0" indent="0">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Arianism</a:t>
            </a:r>
          </a:p>
          <a:p>
            <a:pPr marL="0" indent="0">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Christ is “begotten of the Father before all time”</a:t>
            </a:r>
          </a:p>
          <a:p>
            <a:pPr marL="0" indent="0">
              <a:buFont typeface="Arial" pitchFamily="34" charset="0"/>
              <a:buNone/>
            </a:pPr>
            <a:endParaRPr lang="en-US" sz="2000" b="1" i="1" dirty="0">
              <a:solidFill>
                <a:schemeClr val="bg1"/>
              </a:solidFill>
              <a:latin typeface="Arial Narrow" panose="020B0606020202030204" pitchFamily="34" charset="0"/>
            </a:endParaRPr>
          </a:p>
          <a:p>
            <a:pPr marL="0" indent="0">
              <a:buFont typeface="Arial" pitchFamily="34" charset="0"/>
              <a:buNone/>
            </a:pPr>
            <a:endParaRPr lang="en-US" sz="2000" b="1" i="1" dirty="0">
              <a:solidFill>
                <a:schemeClr val="bg1"/>
              </a:solidFill>
              <a:latin typeface="Arial Narrow" panose="020B0606020202030204" pitchFamily="34" charset="0"/>
            </a:endParaRPr>
          </a:p>
        </p:txBody>
      </p:sp>
      <p:sp>
        <p:nvSpPr>
          <p:cNvPr id="10" name="Content Placeholder 3">
            <a:extLst>
              <a:ext uri="{FF2B5EF4-FFF2-40B4-BE49-F238E27FC236}">
                <a16:creationId xmlns:a16="http://schemas.microsoft.com/office/drawing/2014/main" id="{41044DD9-4438-1026-F6F1-E4031FF59411}"/>
              </a:ext>
            </a:extLst>
          </p:cNvPr>
          <p:cNvSpPr txBox="1">
            <a:spLocks/>
          </p:cNvSpPr>
          <p:nvPr/>
        </p:nvSpPr>
        <p:spPr>
          <a:xfrm>
            <a:off x="3579812" y="457200"/>
            <a:ext cx="1600200" cy="5931568"/>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COUNCIL OF EPHESUS </a:t>
            </a:r>
          </a:p>
          <a:p>
            <a:pPr marL="0" indent="0">
              <a:spcBef>
                <a:spcPts val="0"/>
              </a:spcBef>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(AD 431)</a:t>
            </a:r>
          </a:p>
          <a:p>
            <a:pPr marL="0" indent="0">
              <a:spcBef>
                <a:spcPts val="0"/>
              </a:spcBef>
              <a:buFont typeface="Arial" pitchFamily="34" charset="0"/>
              <a:buNone/>
            </a:pPr>
            <a:endParaRPr lang="en-US" sz="2000" b="1" dirty="0">
              <a:solidFill>
                <a:srgbClr val="FFFFCC"/>
              </a:solidFill>
              <a:latin typeface="Agency FB" panose="020B0503020202020204" pitchFamily="34" charset="0"/>
            </a:endParaRPr>
          </a:p>
          <a:p>
            <a:pPr marL="0" indent="0">
              <a:spcBef>
                <a:spcPts val="0"/>
              </a:spcBef>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Clarified the nature of Christ’s personhood as a single unified being</a:t>
            </a:r>
          </a:p>
          <a:p>
            <a:pPr marL="0" indent="0">
              <a:spcBef>
                <a:spcPts val="0"/>
              </a:spcBef>
              <a:buFont typeface="Arial" pitchFamily="34" charset="0"/>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Nestorianism</a:t>
            </a:r>
          </a:p>
          <a:p>
            <a:pPr marL="0" indent="0">
              <a:spcBef>
                <a:spcPts val="0"/>
              </a:spcBef>
              <a:buFont typeface="Arial" pitchFamily="34" charset="0"/>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Proclaimed Mary as the </a:t>
            </a:r>
            <a:r>
              <a:rPr lang="en-US" sz="2000" b="1" i="1" dirty="0" err="1">
                <a:solidFill>
                  <a:schemeClr val="bg1"/>
                </a:solidFill>
                <a:effectLst>
                  <a:outerShdw blurRad="38100" dist="38100" dir="2700000" algn="tl">
                    <a:srgbClr val="000000">
                      <a:alpha val="43137"/>
                    </a:srgbClr>
                  </a:outerShdw>
                </a:effectLst>
                <a:latin typeface="Arial Narrow" panose="020B0606020202030204" pitchFamily="34" charset="0"/>
              </a:rPr>
              <a:t>Theotokos</a:t>
            </a: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 (= God-bearer)</a:t>
            </a:r>
          </a:p>
          <a:p>
            <a:pPr marL="0" indent="0">
              <a:spcBef>
                <a:spcPts val="0"/>
              </a:spcBef>
              <a:buFont typeface="Arial" pitchFamily="34" charset="0"/>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Pelagianism</a:t>
            </a:r>
          </a:p>
        </p:txBody>
      </p:sp>
      <p:sp>
        <p:nvSpPr>
          <p:cNvPr id="11" name="Content Placeholder 3">
            <a:extLst>
              <a:ext uri="{FF2B5EF4-FFF2-40B4-BE49-F238E27FC236}">
                <a16:creationId xmlns:a16="http://schemas.microsoft.com/office/drawing/2014/main" id="{E9286E3D-54BB-62CA-5A94-5C07B75093F6}"/>
              </a:ext>
            </a:extLst>
          </p:cNvPr>
          <p:cNvSpPr txBox="1">
            <a:spLocks/>
          </p:cNvSpPr>
          <p:nvPr/>
        </p:nvSpPr>
        <p:spPr>
          <a:xfrm>
            <a:off x="5256212" y="469232"/>
            <a:ext cx="1600200" cy="5931568"/>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COUNCIL OF CALCEDON </a:t>
            </a:r>
          </a:p>
          <a:p>
            <a:pPr marL="0" indent="0">
              <a:spcBef>
                <a:spcPts val="0"/>
              </a:spcBef>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(AD 451)</a:t>
            </a:r>
          </a:p>
          <a:p>
            <a:pPr marL="0" indent="0">
              <a:spcBef>
                <a:spcPts val="0"/>
              </a:spcBef>
              <a:buFont typeface="Arial" pitchFamily="34" charset="0"/>
              <a:buNone/>
            </a:pPr>
            <a:endParaRPr lang="en-US" sz="2000" b="1" dirty="0">
              <a:solidFill>
                <a:srgbClr val="FFFFCC"/>
              </a:solidFill>
              <a:latin typeface="Agency FB" panose="020B0503020202020204" pitchFamily="34" charset="0"/>
            </a:endParaRPr>
          </a:p>
          <a:p>
            <a:pPr marL="0" indent="0">
              <a:spcBef>
                <a:spcPts val="0"/>
              </a:spcBef>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Clarified the nature and person of Christ as fully God and fully human with two natures and two wills, human and divine</a:t>
            </a:r>
          </a:p>
          <a:p>
            <a:pPr marL="0" indent="0">
              <a:spcBef>
                <a:spcPts val="0"/>
              </a:spcBef>
              <a:buFont typeface="Arial" pitchFamily="34" charset="0"/>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the Monophysites</a:t>
            </a:r>
          </a:p>
        </p:txBody>
      </p:sp>
      <p:sp>
        <p:nvSpPr>
          <p:cNvPr id="12" name="Content Placeholder 3">
            <a:extLst>
              <a:ext uri="{FF2B5EF4-FFF2-40B4-BE49-F238E27FC236}">
                <a16:creationId xmlns:a16="http://schemas.microsoft.com/office/drawing/2014/main" id="{29F25453-6448-3BFB-C3E6-2F2A76E55598}"/>
              </a:ext>
            </a:extLst>
          </p:cNvPr>
          <p:cNvSpPr txBox="1">
            <a:spLocks/>
          </p:cNvSpPr>
          <p:nvPr/>
        </p:nvSpPr>
        <p:spPr>
          <a:xfrm>
            <a:off x="6932612" y="469232"/>
            <a:ext cx="1710907" cy="5931568"/>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2</a:t>
            </a:r>
            <a:r>
              <a:rPr lang="en-US" sz="2000" b="1" baseline="30000" dirty="0">
                <a:solidFill>
                  <a:srgbClr val="FFFFCC"/>
                </a:solidFill>
                <a:effectLst>
                  <a:outerShdw blurRad="38100" dist="38100" dir="2700000" algn="tl">
                    <a:srgbClr val="000000">
                      <a:alpha val="43137"/>
                    </a:srgbClr>
                  </a:outerShdw>
                </a:effectLst>
                <a:latin typeface="Agency FB" panose="020B0503020202020204" pitchFamily="34" charset="0"/>
              </a:rPr>
              <a:t>nd</a:t>
            </a: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 COUNCIL OF CONSTANTINOPLE (AD 553)</a:t>
            </a:r>
          </a:p>
          <a:p>
            <a:pPr marL="0" indent="0">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Confirmed the conclusions of the first four councils</a:t>
            </a:r>
          </a:p>
          <a:p>
            <a:pPr marL="0" indent="0">
              <a:buFont typeface="Arial" pitchFamily="34" charset="0"/>
              <a:buNone/>
            </a:pPr>
            <a:endParaRPr lang="en-US" sz="2000" b="1" dirty="0">
              <a:solidFill>
                <a:srgbClr val="FFFFCC"/>
              </a:solidFill>
              <a:latin typeface="Agency FB" panose="020B0503020202020204" pitchFamily="34" charset="0"/>
            </a:endParaRPr>
          </a:p>
        </p:txBody>
      </p:sp>
      <p:sp>
        <p:nvSpPr>
          <p:cNvPr id="13" name="Content Placeholder 3">
            <a:extLst>
              <a:ext uri="{FF2B5EF4-FFF2-40B4-BE49-F238E27FC236}">
                <a16:creationId xmlns:a16="http://schemas.microsoft.com/office/drawing/2014/main" id="{02E21BCB-D085-EC7E-8431-1D63B5D8DA3F}"/>
              </a:ext>
            </a:extLst>
          </p:cNvPr>
          <p:cNvSpPr txBox="1">
            <a:spLocks/>
          </p:cNvSpPr>
          <p:nvPr/>
        </p:nvSpPr>
        <p:spPr>
          <a:xfrm>
            <a:off x="8734132" y="469232"/>
            <a:ext cx="1703680" cy="5931568"/>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3</a:t>
            </a:r>
            <a:r>
              <a:rPr lang="en-US" sz="2000" b="1" baseline="30000" dirty="0">
                <a:solidFill>
                  <a:srgbClr val="FFFFCC"/>
                </a:solidFill>
                <a:effectLst>
                  <a:outerShdw blurRad="38100" dist="38100" dir="2700000" algn="tl">
                    <a:srgbClr val="000000">
                      <a:alpha val="43137"/>
                    </a:srgbClr>
                  </a:outerShdw>
                </a:effectLst>
                <a:latin typeface="Agency FB" panose="020B0503020202020204" pitchFamily="34" charset="0"/>
              </a:rPr>
              <a:t>rd</a:t>
            </a: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 COUNCIL OF CONSTANTINOPLE (AD 680-681)</a:t>
            </a:r>
          </a:p>
          <a:p>
            <a:pPr marL="0" indent="0">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Clarified the nature of Christ’s will</a:t>
            </a:r>
          </a:p>
          <a:p>
            <a:pPr marL="0" indent="0">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Monothelitism </a:t>
            </a:r>
          </a:p>
        </p:txBody>
      </p:sp>
      <p:sp>
        <p:nvSpPr>
          <p:cNvPr id="14" name="Content Placeholder 3">
            <a:extLst>
              <a:ext uri="{FF2B5EF4-FFF2-40B4-BE49-F238E27FC236}">
                <a16:creationId xmlns:a16="http://schemas.microsoft.com/office/drawing/2014/main" id="{91A650D2-841C-45AE-E9B1-52E3E1EA77C7}"/>
              </a:ext>
            </a:extLst>
          </p:cNvPr>
          <p:cNvSpPr txBox="1">
            <a:spLocks/>
          </p:cNvSpPr>
          <p:nvPr/>
        </p:nvSpPr>
        <p:spPr>
          <a:xfrm>
            <a:off x="10514012" y="469232"/>
            <a:ext cx="1600200" cy="5919536"/>
          </a:xfrm>
          <a:prstGeom prst="rect">
            <a:avLst/>
          </a:prstGeom>
          <a:solidFill>
            <a:schemeClr val="accent2">
              <a:lumMod val="75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2</a:t>
            </a:r>
            <a:r>
              <a:rPr lang="en-US" sz="2000" b="1" baseline="30000" dirty="0">
                <a:solidFill>
                  <a:srgbClr val="FFFFCC"/>
                </a:solidFill>
                <a:effectLst>
                  <a:outerShdw blurRad="38100" dist="38100" dir="2700000" algn="tl">
                    <a:srgbClr val="000000">
                      <a:alpha val="43137"/>
                    </a:srgbClr>
                  </a:outerShdw>
                </a:effectLst>
                <a:latin typeface="Agency FB" panose="020B0503020202020204" pitchFamily="34" charset="0"/>
              </a:rPr>
              <a:t>nd</a:t>
            </a: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 COUNCIL OF NICAEA </a:t>
            </a:r>
          </a:p>
          <a:p>
            <a:pPr marL="0" indent="0">
              <a:spcBef>
                <a:spcPts val="0"/>
              </a:spcBef>
              <a:buFont typeface="Arial" pitchFamily="34" charset="0"/>
              <a:buNone/>
            </a:pPr>
            <a:r>
              <a:rPr lang="en-US" sz="2000" b="1" dirty="0">
                <a:solidFill>
                  <a:srgbClr val="FFFFCC"/>
                </a:solidFill>
                <a:effectLst>
                  <a:outerShdw blurRad="38100" dist="38100" dir="2700000" algn="tl">
                    <a:srgbClr val="000000">
                      <a:alpha val="43137"/>
                    </a:srgbClr>
                  </a:outerShdw>
                </a:effectLst>
                <a:latin typeface="Agency FB" panose="020B0503020202020204" pitchFamily="34" charset="0"/>
              </a:rPr>
              <a:t>(AD 787)</a:t>
            </a:r>
          </a:p>
          <a:p>
            <a:pPr marL="0" indent="0">
              <a:spcBef>
                <a:spcPts val="0"/>
              </a:spcBef>
              <a:buFont typeface="Arial" pitchFamily="34" charset="0"/>
              <a:buNone/>
            </a:pPr>
            <a:endParaRPr lang="en-US" sz="2000" b="1" dirty="0">
              <a:solidFill>
                <a:srgbClr val="FFFFCC"/>
              </a:solidFill>
              <a:latin typeface="Agency FB" panose="020B0503020202020204" pitchFamily="34" charset="0"/>
            </a:endParaRPr>
          </a:p>
          <a:p>
            <a:pPr marL="0" indent="0">
              <a:spcBef>
                <a:spcPts val="0"/>
              </a:spcBef>
              <a:buFont typeface="Arial" pitchFamily="34" charset="0"/>
              <a:buNone/>
            </a:pPr>
            <a:r>
              <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rPr>
              <a:t>Established guidelines for veneration of icons</a:t>
            </a:r>
          </a:p>
          <a:p>
            <a:pPr marL="0" indent="0">
              <a:spcBef>
                <a:spcPts val="0"/>
              </a:spcBef>
              <a:buFont typeface="Arial" pitchFamily="34" charset="0"/>
              <a:buNone/>
            </a:pPr>
            <a:endParaRPr lang="en-US" sz="2000" b="1" i="1" dirty="0">
              <a:solidFill>
                <a:schemeClr val="bg1"/>
              </a:solidFill>
              <a:effectLst>
                <a:outerShdw blurRad="38100" dist="38100" dir="2700000" algn="tl">
                  <a:srgbClr val="000000">
                    <a:alpha val="43137"/>
                  </a:srgbClr>
                </a:outerShdw>
              </a:effectLst>
              <a:latin typeface="Arial Narrow" panose="020B0606020202030204" pitchFamily="34" charset="0"/>
            </a:endParaRPr>
          </a:p>
          <a:p>
            <a:pPr marL="0" indent="0">
              <a:spcBef>
                <a:spcPts val="0"/>
              </a:spcBef>
              <a:buFont typeface="Arial" pitchFamily="34" charset="0"/>
              <a:buNone/>
            </a:pPr>
            <a:r>
              <a:rPr lang="en-US" sz="2000" b="1" i="1" dirty="0">
                <a:solidFill>
                  <a:schemeClr val="accent4">
                    <a:lumMod val="90000"/>
                  </a:schemeClr>
                </a:solidFill>
                <a:effectLst>
                  <a:outerShdw blurRad="38100" dist="38100" dir="2700000" algn="tl">
                    <a:srgbClr val="000000">
                      <a:alpha val="43137"/>
                    </a:srgbClr>
                  </a:outerShdw>
                </a:effectLst>
                <a:latin typeface="Arial Narrow" panose="020B0606020202030204" pitchFamily="34" charset="0"/>
              </a:rPr>
              <a:t>Condemned iconoclasm</a:t>
            </a:r>
          </a:p>
        </p:txBody>
      </p:sp>
    </p:spTree>
    <p:extLst>
      <p:ext uri="{BB962C8B-B14F-4D97-AF65-F5344CB8AC3E}">
        <p14:creationId xmlns:p14="http://schemas.microsoft.com/office/powerpoint/2010/main" val="15062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C01271-F64A-48C6-5699-C9AE08CCA04C}"/>
              </a:ext>
            </a:extLst>
          </p:cNvPr>
          <p:cNvSpPr>
            <a:spLocks noGrp="1"/>
          </p:cNvSpPr>
          <p:nvPr>
            <p:ph sz="quarter" idx="14"/>
          </p:nvPr>
        </p:nvSpPr>
        <p:spPr>
          <a:xfrm>
            <a:off x="586371" y="990600"/>
            <a:ext cx="10820400" cy="914400"/>
          </a:xfrm>
        </p:spPr>
        <p:txBody>
          <a:bodyPr>
            <a:normAutofit/>
          </a:bodyPr>
          <a:lstStyle/>
          <a:p>
            <a:pPr marL="0" indent="0" algn="ctr">
              <a:buNone/>
            </a:pPr>
            <a:r>
              <a:rPr lang="en-US" sz="2800" dirty="0">
                <a:solidFill>
                  <a:schemeClr val="accent5">
                    <a:lumMod val="75000"/>
                  </a:schemeClr>
                </a:solidFill>
              </a:rPr>
              <a:t>The Post-Nicene fathers are those church leaders who came after the Council of Nicaea in AD 325. The most important of them were:</a:t>
            </a:r>
          </a:p>
        </p:txBody>
      </p:sp>
      <p:sp>
        <p:nvSpPr>
          <p:cNvPr id="5" name="Title 4">
            <a:extLst>
              <a:ext uri="{FF2B5EF4-FFF2-40B4-BE49-F238E27FC236}">
                <a16:creationId xmlns:a16="http://schemas.microsoft.com/office/drawing/2014/main" id="{37F791F6-1318-9C01-8327-764B5DE791B4}"/>
              </a:ext>
            </a:extLst>
          </p:cNvPr>
          <p:cNvSpPr>
            <a:spLocks noGrp="1"/>
          </p:cNvSpPr>
          <p:nvPr>
            <p:ph type="title"/>
          </p:nvPr>
        </p:nvSpPr>
        <p:spPr>
          <a:xfrm>
            <a:off x="1220660" y="203200"/>
            <a:ext cx="9747504" cy="914400"/>
          </a:xfrm>
        </p:spPr>
        <p:txBody>
          <a:bodyPr/>
          <a:lstStyle/>
          <a:p>
            <a:r>
              <a:rPr lang="en-US" dirty="0">
                <a:solidFill>
                  <a:srgbClr val="C00000"/>
                </a:solidFill>
              </a:rPr>
              <a:t>THE POST-NICENE FATHERS</a:t>
            </a:r>
          </a:p>
        </p:txBody>
      </p:sp>
      <p:sp>
        <p:nvSpPr>
          <p:cNvPr id="6" name="TextBox 5">
            <a:extLst>
              <a:ext uri="{FF2B5EF4-FFF2-40B4-BE49-F238E27FC236}">
                <a16:creationId xmlns:a16="http://schemas.microsoft.com/office/drawing/2014/main" id="{DAF1AA91-89FF-42B2-4F34-49EC1B757497}"/>
              </a:ext>
            </a:extLst>
          </p:cNvPr>
          <p:cNvSpPr txBox="1"/>
          <p:nvPr/>
        </p:nvSpPr>
        <p:spPr>
          <a:xfrm>
            <a:off x="4998487" y="1991266"/>
            <a:ext cx="2165849" cy="3970318"/>
          </a:xfrm>
          <a:prstGeom prst="rect">
            <a:avLst/>
          </a:prstGeom>
          <a:solidFill>
            <a:schemeClr val="accent1">
              <a:lumMod val="20000"/>
              <a:lumOff val="80000"/>
            </a:schemeClr>
          </a:solidFill>
        </p:spPr>
        <p:txBody>
          <a:bodyPr wrap="square" rtlCol="0">
            <a:spAutoFit/>
          </a:bodyPr>
          <a:lstStyle/>
          <a:p>
            <a:r>
              <a:rPr lang="en-US" sz="3200" b="1" dirty="0">
                <a:solidFill>
                  <a:srgbClr val="9A0000"/>
                </a:solidFill>
                <a:latin typeface="Agency FB" panose="020B0503020202020204" pitchFamily="34" charset="0"/>
              </a:rPr>
              <a:t>CHRYSOSTOM</a:t>
            </a:r>
          </a:p>
          <a:p>
            <a:r>
              <a:rPr lang="en-US" sz="2000" b="1" dirty="0">
                <a:solidFill>
                  <a:srgbClr val="9A0000"/>
                </a:solidFill>
                <a:latin typeface="Arial Narrow" panose="020B0606020202030204" pitchFamily="34" charset="0"/>
              </a:rPr>
              <a:t>(c. AD 347-407)</a:t>
            </a:r>
          </a:p>
          <a:p>
            <a:r>
              <a:rPr lang="en-US" sz="2000" i="1" dirty="0">
                <a:latin typeface="Arial Narrow" panose="020B0606020202030204" pitchFamily="34" charset="0"/>
              </a:rPr>
              <a:t>Archbishop of Constantinople, he was famed because of his excellent skills in elocution and dubbed the “golden-mouthed.” He was banished by the empress Eudoxia and died in exile.</a:t>
            </a:r>
          </a:p>
        </p:txBody>
      </p:sp>
      <p:sp>
        <p:nvSpPr>
          <p:cNvPr id="7" name="TextBox 6">
            <a:extLst>
              <a:ext uri="{FF2B5EF4-FFF2-40B4-BE49-F238E27FC236}">
                <a16:creationId xmlns:a16="http://schemas.microsoft.com/office/drawing/2014/main" id="{FF889252-4CCE-FC2D-0B6E-E2AC31E58520}"/>
              </a:ext>
            </a:extLst>
          </p:cNvPr>
          <p:cNvSpPr txBox="1"/>
          <p:nvPr/>
        </p:nvSpPr>
        <p:spPr>
          <a:xfrm>
            <a:off x="270963" y="2058841"/>
            <a:ext cx="2165849" cy="4265759"/>
          </a:xfrm>
          <a:prstGeom prst="rect">
            <a:avLst/>
          </a:prstGeom>
          <a:solidFill>
            <a:schemeClr val="accent1">
              <a:lumMod val="20000"/>
              <a:lumOff val="80000"/>
            </a:schemeClr>
          </a:solidFill>
        </p:spPr>
        <p:txBody>
          <a:bodyPr wrap="square" rtlCol="0">
            <a:spAutoFit/>
          </a:bodyPr>
          <a:lstStyle/>
          <a:p>
            <a:r>
              <a:rPr lang="en-US" sz="3200" b="1" dirty="0">
                <a:solidFill>
                  <a:srgbClr val="9A0000"/>
                </a:solidFill>
                <a:latin typeface="Agency FB" panose="020B0503020202020204" pitchFamily="34" charset="0"/>
              </a:rPr>
              <a:t>EUSEBIUS</a:t>
            </a:r>
          </a:p>
          <a:p>
            <a:r>
              <a:rPr lang="en-US" sz="2000" b="1" dirty="0">
                <a:solidFill>
                  <a:srgbClr val="9A0000"/>
                </a:solidFill>
                <a:latin typeface="Arial Narrow" panose="020B0606020202030204" pitchFamily="34" charset="0"/>
              </a:rPr>
              <a:t>(c. AD 260-340)</a:t>
            </a:r>
          </a:p>
          <a:p>
            <a:r>
              <a:rPr lang="en-US" sz="2000" i="1" dirty="0">
                <a:latin typeface="Arial Narrow" panose="020B0606020202030204" pitchFamily="34" charset="0"/>
              </a:rPr>
              <a:t>Known as the father of church history, he was the first to write a comprehensive history of the early church, </a:t>
            </a:r>
            <a:r>
              <a:rPr lang="en-US" sz="2000" i="1" u="sng" dirty="0">
                <a:latin typeface="Arial Narrow" panose="020B0606020202030204" pitchFamily="34" charset="0"/>
              </a:rPr>
              <a:t>Ecclesiastical History</a:t>
            </a:r>
            <a:r>
              <a:rPr lang="en-US" sz="2000" i="1" dirty="0">
                <a:latin typeface="Arial Narrow" panose="020B0606020202030204" pitchFamily="34" charset="0"/>
              </a:rPr>
              <a:t>, using extensive quotations from primary sources.</a:t>
            </a:r>
          </a:p>
        </p:txBody>
      </p:sp>
      <p:sp>
        <p:nvSpPr>
          <p:cNvPr id="8" name="TextBox 7">
            <a:extLst>
              <a:ext uri="{FF2B5EF4-FFF2-40B4-BE49-F238E27FC236}">
                <a16:creationId xmlns:a16="http://schemas.microsoft.com/office/drawing/2014/main" id="{B380B91F-8594-26CD-EECE-CD384814B6A4}"/>
              </a:ext>
            </a:extLst>
          </p:cNvPr>
          <p:cNvSpPr txBox="1"/>
          <p:nvPr/>
        </p:nvSpPr>
        <p:spPr>
          <a:xfrm>
            <a:off x="7378108" y="1991266"/>
            <a:ext cx="2165849" cy="4585871"/>
          </a:xfrm>
          <a:prstGeom prst="rect">
            <a:avLst/>
          </a:prstGeom>
          <a:solidFill>
            <a:schemeClr val="accent1">
              <a:lumMod val="20000"/>
              <a:lumOff val="80000"/>
            </a:schemeClr>
          </a:solidFill>
        </p:spPr>
        <p:txBody>
          <a:bodyPr wrap="square" rtlCol="0">
            <a:spAutoFit/>
          </a:bodyPr>
          <a:lstStyle/>
          <a:p>
            <a:r>
              <a:rPr lang="en-US" sz="3200" b="1" dirty="0">
                <a:solidFill>
                  <a:srgbClr val="9A0000"/>
                </a:solidFill>
                <a:latin typeface="Agency FB" panose="020B0503020202020204" pitchFamily="34" charset="0"/>
              </a:rPr>
              <a:t>JEROME</a:t>
            </a:r>
          </a:p>
          <a:p>
            <a:r>
              <a:rPr lang="en-US" sz="2000" b="1" dirty="0">
                <a:solidFill>
                  <a:srgbClr val="9A0000"/>
                </a:solidFill>
                <a:latin typeface="Arial Narrow" panose="020B0606020202030204" pitchFamily="34" charset="0"/>
              </a:rPr>
              <a:t>(c. AD 345- 420) </a:t>
            </a:r>
            <a:r>
              <a:rPr lang="en-US" sz="2000" i="1" dirty="0">
                <a:latin typeface="Arial Narrow" panose="020B0606020202030204" pitchFamily="34" charset="0"/>
              </a:rPr>
              <a:t>Translated the Latin Vulgate from the Hebrew Bible and the Greek New Testament. This translation would serve the western church for a full millennium and remains the official Latin Bible for Roman Catholics.</a:t>
            </a:r>
          </a:p>
        </p:txBody>
      </p:sp>
      <p:sp>
        <p:nvSpPr>
          <p:cNvPr id="9" name="TextBox 8">
            <a:extLst>
              <a:ext uri="{FF2B5EF4-FFF2-40B4-BE49-F238E27FC236}">
                <a16:creationId xmlns:a16="http://schemas.microsoft.com/office/drawing/2014/main" id="{820358FA-F9A1-0A7E-E02D-B49313DC7A39}"/>
              </a:ext>
            </a:extLst>
          </p:cNvPr>
          <p:cNvSpPr txBox="1"/>
          <p:nvPr/>
        </p:nvSpPr>
        <p:spPr>
          <a:xfrm>
            <a:off x="9772556" y="1991266"/>
            <a:ext cx="2130492" cy="4339650"/>
          </a:xfrm>
          <a:prstGeom prst="rect">
            <a:avLst/>
          </a:prstGeom>
          <a:solidFill>
            <a:schemeClr val="accent1">
              <a:lumMod val="20000"/>
              <a:lumOff val="80000"/>
            </a:schemeClr>
          </a:solidFill>
        </p:spPr>
        <p:txBody>
          <a:bodyPr wrap="square" rtlCol="0">
            <a:spAutoFit/>
          </a:bodyPr>
          <a:lstStyle/>
          <a:p>
            <a:r>
              <a:rPr lang="en-US" sz="3200" b="1" dirty="0">
                <a:solidFill>
                  <a:srgbClr val="9A0000"/>
                </a:solidFill>
                <a:latin typeface="Agency FB" panose="020B0503020202020204" pitchFamily="34" charset="0"/>
              </a:rPr>
              <a:t>AUGUSTINE</a:t>
            </a:r>
          </a:p>
          <a:p>
            <a:r>
              <a:rPr lang="en-US" sz="2000" b="1" dirty="0">
                <a:solidFill>
                  <a:srgbClr val="9A0000"/>
                </a:solidFill>
                <a:latin typeface="Arial Narrow" panose="020B0606020202030204" pitchFamily="34" charset="0"/>
              </a:rPr>
              <a:t>(c. AD 354-430)</a:t>
            </a:r>
          </a:p>
          <a:p>
            <a:r>
              <a:rPr lang="en-US" sz="2000" i="1" dirty="0">
                <a:latin typeface="Arial Narrow" panose="020B0606020202030204" pitchFamily="34" charset="0"/>
              </a:rPr>
              <a:t>Converted in AD 387, he became the Bishop of Hippo, Africa. He is best known for his </a:t>
            </a:r>
            <a:r>
              <a:rPr lang="en-US" sz="2000" i="1" u="sng" dirty="0">
                <a:latin typeface="Arial Narrow" panose="020B0606020202030204" pitchFamily="34" charset="0"/>
              </a:rPr>
              <a:t>Confessions</a:t>
            </a:r>
            <a:r>
              <a:rPr lang="en-US" sz="2000" i="1" dirty="0">
                <a:latin typeface="Arial Narrow" panose="020B0606020202030204" pitchFamily="34" charset="0"/>
              </a:rPr>
              <a:t> (personal memoirs) and </a:t>
            </a:r>
            <a:r>
              <a:rPr lang="en-US" sz="2000" i="1" u="sng" dirty="0">
                <a:latin typeface="Arial Narrow" panose="020B0606020202030204" pitchFamily="34" charset="0"/>
              </a:rPr>
              <a:t>The City of God </a:t>
            </a:r>
            <a:r>
              <a:rPr lang="en-US" sz="2000" i="1" dirty="0">
                <a:latin typeface="Arial Narrow" panose="020B0606020202030204" pitchFamily="34" charset="0"/>
              </a:rPr>
              <a:t>(composed after the sack of Rome by the Visigoths).</a:t>
            </a:r>
          </a:p>
        </p:txBody>
      </p:sp>
      <p:sp>
        <p:nvSpPr>
          <p:cNvPr id="10" name="TextBox 9">
            <a:extLst>
              <a:ext uri="{FF2B5EF4-FFF2-40B4-BE49-F238E27FC236}">
                <a16:creationId xmlns:a16="http://schemas.microsoft.com/office/drawing/2014/main" id="{8CC5F1D4-1C57-8CCC-F510-2213ACCA23F8}"/>
              </a:ext>
            </a:extLst>
          </p:cNvPr>
          <p:cNvSpPr txBox="1"/>
          <p:nvPr/>
        </p:nvSpPr>
        <p:spPr>
          <a:xfrm>
            <a:off x="2633163" y="1991266"/>
            <a:ext cx="2165849" cy="4585871"/>
          </a:xfrm>
          <a:prstGeom prst="rect">
            <a:avLst/>
          </a:prstGeom>
          <a:solidFill>
            <a:schemeClr val="accent1">
              <a:lumMod val="20000"/>
              <a:lumOff val="80000"/>
            </a:schemeClr>
          </a:solidFill>
        </p:spPr>
        <p:txBody>
          <a:bodyPr wrap="square" rtlCol="0">
            <a:spAutoFit/>
          </a:bodyPr>
          <a:lstStyle/>
          <a:p>
            <a:r>
              <a:rPr lang="en-US" sz="3200" b="1" dirty="0">
                <a:solidFill>
                  <a:srgbClr val="9A0000"/>
                </a:solidFill>
                <a:latin typeface="Agency FB" panose="020B0503020202020204" pitchFamily="34" charset="0"/>
              </a:rPr>
              <a:t>ATHANASIUS</a:t>
            </a:r>
          </a:p>
          <a:p>
            <a:r>
              <a:rPr lang="en-US" sz="2000" b="1" dirty="0">
                <a:solidFill>
                  <a:srgbClr val="9A0000"/>
                </a:solidFill>
                <a:latin typeface="Arial Narrow" panose="020B0606020202030204" pitchFamily="34" charset="0"/>
              </a:rPr>
              <a:t>(c. 296-373) </a:t>
            </a:r>
          </a:p>
          <a:p>
            <a:r>
              <a:rPr lang="en-US" sz="2000" i="1" dirty="0">
                <a:latin typeface="Arial Narrow" panose="020B0606020202030204" pitchFamily="34" charset="0"/>
              </a:rPr>
              <a:t>The primary proponent of Nicene trinitarianism against the Arians. He was the first to list the 27 NT books as canon. Because of his struggle with several Roman emperors, he was known as “Athanasius Against the World.”</a:t>
            </a:r>
          </a:p>
        </p:txBody>
      </p:sp>
    </p:spTree>
    <p:extLst>
      <p:ext uri="{BB962C8B-B14F-4D97-AF65-F5344CB8AC3E}">
        <p14:creationId xmlns:p14="http://schemas.microsoft.com/office/powerpoint/2010/main" val="104902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93FE6F-051F-6C82-85EE-3D9708533436}"/>
              </a:ext>
            </a:extLst>
          </p:cNvPr>
          <p:cNvSpPr>
            <a:spLocks noGrp="1"/>
          </p:cNvSpPr>
          <p:nvPr>
            <p:ph sz="quarter" idx="14"/>
          </p:nvPr>
        </p:nvSpPr>
        <p:spPr>
          <a:xfrm>
            <a:off x="5789612" y="1211179"/>
            <a:ext cx="6172200" cy="5257800"/>
          </a:xfrm>
        </p:spPr>
        <p:txBody>
          <a:bodyPr/>
          <a:lstStyle/>
          <a:p>
            <a:pPr marL="0" marR="0" lvl="0" indent="0" algn="l" defTabSz="914400" rtl="0" eaLnBrk="1" fontAlgn="auto" latinLnBrk="0" hangingPunct="1">
              <a:lnSpc>
                <a:spcPct val="90000"/>
              </a:lnSpc>
              <a:spcBef>
                <a:spcPts val="1800"/>
              </a:spcBef>
              <a:spcAft>
                <a:spcPts val="0"/>
              </a:spcAft>
              <a:buClr>
                <a:srgbClr val="000000">
                  <a:lumMod val="50000"/>
                </a:srgbClr>
              </a:buClr>
              <a:buSzTx/>
              <a:buFont typeface="Arial" pitchFamily="34" charset="0"/>
              <a:buNone/>
              <a:tabLst/>
              <a:defRPr/>
            </a:pPr>
            <a:r>
              <a:rPr kumimoji="0" lang="en-US" sz="2800" b="1" i="0" u="none" strike="noStrike" kern="1200" cap="none" spc="0" normalizeH="0" baseline="0" noProof="0" dirty="0">
                <a:ln>
                  <a:noFill/>
                </a:ln>
                <a:solidFill>
                  <a:srgbClr val="787A41">
                    <a:lumMod val="75000"/>
                  </a:srgbClr>
                </a:solidFill>
                <a:effectLst/>
                <a:uLnTx/>
                <a:uFillTx/>
                <a:latin typeface="Gill Sans MT"/>
                <a:ea typeface="+mn-ea"/>
                <a:cs typeface="Gill Sans Light" panose="020B0302020104020203" pitchFamily="34" charset="-79"/>
              </a:rPr>
              <a:t>In AD 382, Damasus I, the Bishop of Rome, commissioned a new “common version” (edition vulgate), which would become the standard Bible for the next thousand years in the western church.</a:t>
            </a:r>
          </a:p>
          <a:p>
            <a:pPr marL="246888" marR="0" lvl="0" indent="-246888" algn="l" defTabSz="914400" rtl="0" eaLnBrk="1" fontAlgn="auto" latinLnBrk="0" hangingPunct="1">
              <a:lnSpc>
                <a:spcPct val="90000"/>
              </a:lnSpc>
              <a:spcBef>
                <a:spcPts val="1800"/>
              </a:spcBef>
              <a:spcAft>
                <a:spcPts val="0"/>
              </a:spcAft>
              <a:buClr>
                <a:srgbClr val="000000">
                  <a:lumMod val="50000"/>
                </a:srgbClr>
              </a:buClr>
              <a:buSzTx/>
              <a:buFont typeface="Arial" pitchFamily="34" charset="0"/>
              <a:buChar char="•"/>
              <a:tabLst/>
              <a:defRPr/>
            </a:pPr>
            <a:r>
              <a:rPr lang="en-US" sz="2400" i="1" dirty="0">
                <a:solidFill>
                  <a:srgbClr val="000000">
                    <a:lumMod val="50000"/>
                  </a:srgbClr>
                </a:solidFill>
                <a:latin typeface="Gill Sans MT"/>
              </a:rPr>
              <a:t>St. Jerome labored on this work over many years while living in Bethlehem, completing it in AD 405</a:t>
            </a:r>
            <a:r>
              <a:rPr kumimoji="0" lang="en-US" sz="2400" b="0" i="1" u="none" strike="noStrike" kern="1200" cap="none" spc="0" normalizeH="0" baseline="0" noProof="0" dirty="0">
                <a:ln>
                  <a:noFill/>
                </a:ln>
                <a:solidFill>
                  <a:srgbClr val="000000">
                    <a:lumMod val="50000"/>
                  </a:srgbClr>
                </a:solidFill>
                <a:effectLst/>
                <a:uLnTx/>
                <a:uFillTx/>
                <a:latin typeface="Gill Sans MT"/>
                <a:ea typeface="+mn-ea"/>
                <a:cs typeface="Gill Sans Light" panose="020B0302020104020203" pitchFamily="34" charset="-79"/>
              </a:rPr>
              <a:t>. (He is buried in the cave beneath the Church of the Nativity.)</a:t>
            </a:r>
          </a:p>
          <a:p>
            <a:pPr marL="246888" marR="0" lvl="0" indent="-246888" algn="l" defTabSz="914400" rtl="0" eaLnBrk="1" fontAlgn="auto" latinLnBrk="0" hangingPunct="1">
              <a:lnSpc>
                <a:spcPct val="90000"/>
              </a:lnSpc>
              <a:spcBef>
                <a:spcPts val="1800"/>
              </a:spcBef>
              <a:spcAft>
                <a:spcPts val="0"/>
              </a:spcAft>
              <a:buClr>
                <a:srgbClr val="000000">
                  <a:lumMod val="50000"/>
                </a:srgbClr>
              </a:buClr>
              <a:buSzTx/>
              <a:buFont typeface="Arial" pitchFamily="34" charset="0"/>
              <a:buChar char="•"/>
              <a:tabLst/>
              <a:defRPr/>
            </a:pPr>
            <a:r>
              <a:rPr lang="en-US" sz="2400" i="1" dirty="0">
                <a:solidFill>
                  <a:srgbClr val="000000">
                    <a:lumMod val="50000"/>
                  </a:srgbClr>
                </a:solidFill>
                <a:latin typeface="Gill Sans MT"/>
              </a:rPr>
              <a:t>The Eastern Church would continue to use the Greek text.</a:t>
            </a:r>
            <a:endParaRPr kumimoji="0" lang="en-US" sz="2400" b="0" i="1" u="none" strike="noStrike" kern="1200" cap="none" spc="0" normalizeH="0" baseline="0" noProof="0" dirty="0">
              <a:ln>
                <a:noFill/>
              </a:ln>
              <a:solidFill>
                <a:srgbClr val="000000">
                  <a:lumMod val="50000"/>
                </a:srgbClr>
              </a:solidFill>
              <a:effectLst/>
              <a:uLnTx/>
              <a:uFillTx/>
              <a:latin typeface="Gill Sans MT"/>
              <a:ea typeface="+mn-ea"/>
              <a:cs typeface="Gill Sans Light" panose="020B0302020104020203" pitchFamily="34" charset="-79"/>
            </a:endParaRPr>
          </a:p>
        </p:txBody>
      </p:sp>
      <p:sp>
        <p:nvSpPr>
          <p:cNvPr id="5" name="Title 4">
            <a:extLst>
              <a:ext uri="{FF2B5EF4-FFF2-40B4-BE49-F238E27FC236}">
                <a16:creationId xmlns:a16="http://schemas.microsoft.com/office/drawing/2014/main" id="{3D934179-B87C-1041-8678-397D2C191440}"/>
              </a:ext>
            </a:extLst>
          </p:cNvPr>
          <p:cNvSpPr>
            <a:spLocks noGrp="1"/>
          </p:cNvSpPr>
          <p:nvPr>
            <p:ph type="title"/>
          </p:nvPr>
        </p:nvSpPr>
        <p:spPr>
          <a:xfrm>
            <a:off x="5459618" y="389021"/>
            <a:ext cx="6502194" cy="914400"/>
          </a:xfrm>
        </p:spPr>
        <p:txBody>
          <a:bodyPr/>
          <a:lstStyle/>
          <a:p>
            <a:r>
              <a:rPr lang="en-US" sz="4400" dirty="0">
                <a:solidFill>
                  <a:srgbClr val="C00000"/>
                </a:solidFill>
              </a:rPr>
              <a:t>THE LATIN VULGATE</a:t>
            </a:r>
          </a:p>
        </p:txBody>
      </p:sp>
      <p:pic>
        <p:nvPicPr>
          <p:cNvPr id="1026" name="Picture 2" descr="Vulgate - Wikipedia">
            <a:extLst>
              <a:ext uri="{FF2B5EF4-FFF2-40B4-BE49-F238E27FC236}">
                <a16:creationId xmlns:a16="http://schemas.microsoft.com/office/drawing/2014/main" id="{9DD44637-0658-A108-3217-EC43271A35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380999"/>
            <a:ext cx="5027612" cy="608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75EE-49A7-B28C-B1B1-55B8E15E461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785B36-6073-B08D-79C3-C669B5619BD5}"/>
              </a:ext>
            </a:extLst>
          </p:cNvPr>
          <p:cNvSpPr>
            <a:spLocks noGrp="1"/>
          </p:cNvSpPr>
          <p:nvPr>
            <p:ph sz="quarter" idx="14"/>
          </p:nvPr>
        </p:nvSpPr>
        <p:spPr>
          <a:xfrm>
            <a:off x="5789612" y="2209800"/>
            <a:ext cx="6172200" cy="4267200"/>
          </a:xfrm>
          <a:solidFill>
            <a:srgbClr val="E1E2C8"/>
          </a:solidFill>
        </p:spPr>
        <p:txBody>
          <a:bodyPr>
            <a:normAutofit lnSpcReduction="10000"/>
          </a:bodyPr>
          <a:lstStyle/>
          <a:p>
            <a:pPr marL="0" indent="0">
              <a:lnSpc>
                <a:spcPct val="100000"/>
              </a:lnSpc>
              <a:buNone/>
            </a:pPr>
            <a:r>
              <a:rPr lang="en-US" sz="2800" b="1" dirty="0">
                <a:solidFill>
                  <a:srgbClr val="C00000"/>
                </a:solidFill>
              </a:rPr>
              <a:t>Christology</a:t>
            </a:r>
          </a:p>
          <a:p>
            <a:pPr>
              <a:spcBef>
                <a:spcPts val="0"/>
              </a:spcBef>
            </a:pPr>
            <a:r>
              <a:rPr lang="en-US" sz="2400" i="1" dirty="0"/>
              <a:t>If Christ is both fully human and fully divine, how does this union work?</a:t>
            </a:r>
          </a:p>
          <a:p>
            <a:pPr lvl="1"/>
            <a:r>
              <a:rPr lang="en-US" sz="2000" b="1" dirty="0"/>
              <a:t>Did Christ have a single will and a single nature, or did he have two wills and two natures?</a:t>
            </a:r>
          </a:p>
          <a:p>
            <a:pPr lvl="1"/>
            <a:r>
              <a:rPr lang="en-US" sz="2000" b="1" dirty="0"/>
              <a:t>Were the divine and human natures in Christ independent of each other?</a:t>
            </a:r>
            <a:endParaRPr lang="en-US" sz="2000" i="1" dirty="0"/>
          </a:p>
          <a:p>
            <a:pPr>
              <a:spcBef>
                <a:spcPts val="600"/>
              </a:spcBef>
            </a:pPr>
            <a:r>
              <a:rPr lang="en-US" sz="2400" i="1" dirty="0"/>
              <a:t>The Alexandrines were concerned that Christ not be divided into two beings.</a:t>
            </a:r>
          </a:p>
          <a:p>
            <a:pPr>
              <a:spcBef>
                <a:spcPts val="600"/>
              </a:spcBef>
            </a:pPr>
            <a:r>
              <a:rPr lang="en-US" sz="2400" i="1" dirty="0"/>
              <a:t>The Antiochenes were concerned that in affirming the humanity of Christ, his deity was not diminished.</a:t>
            </a:r>
          </a:p>
        </p:txBody>
      </p:sp>
      <p:sp>
        <p:nvSpPr>
          <p:cNvPr id="5" name="Title 4">
            <a:extLst>
              <a:ext uri="{FF2B5EF4-FFF2-40B4-BE49-F238E27FC236}">
                <a16:creationId xmlns:a16="http://schemas.microsoft.com/office/drawing/2014/main" id="{2A73D742-F859-7EA8-F8D8-40CDCF558709}"/>
              </a:ext>
            </a:extLst>
          </p:cNvPr>
          <p:cNvSpPr>
            <a:spLocks noGrp="1"/>
          </p:cNvSpPr>
          <p:nvPr>
            <p:ph type="title"/>
          </p:nvPr>
        </p:nvSpPr>
        <p:spPr>
          <a:xfrm>
            <a:off x="227012" y="228600"/>
            <a:ext cx="11734800" cy="1828800"/>
          </a:xfrm>
        </p:spPr>
        <p:txBody>
          <a:bodyPr/>
          <a:lstStyle/>
          <a:p>
            <a:r>
              <a:rPr lang="en-US" dirty="0">
                <a:solidFill>
                  <a:srgbClr val="C00000"/>
                </a:solidFill>
              </a:rPr>
              <a:t>The LATER HERESIES</a:t>
            </a:r>
            <a:br>
              <a:rPr lang="en-US" dirty="0">
                <a:solidFill>
                  <a:srgbClr val="C00000"/>
                </a:solidFill>
              </a:rPr>
            </a:br>
            <a:r>
              <a:rPr lang="en-US" sz="2800" cap="none" dirty="0">
                <a:solidFill>
                  <a:schemeClr val="accent5">
                    <a:lumMod val="75000"/>
                  </a:schemeClr>
                </a:solidFill>
                <a:latin typeface="+mn-lt"/>
              </a:rPr>
              <a:t>The later heresies primarily concerned two issues, what does it mean to be human, and what does it mean that Christ was both human and divine?</a:t>
            </a:r>
            <a:endParaRPr lang="en-US" cap="none" dirty="0">
              <a:solidFill>
                <a:schemeClr val="accent5">
                  <a:lumMod val="75000"/>
                </a:schemeClr>
              </a:solidFill>
            </a:endParaRPr>
          </a:p>
        </p:txBody>
      </p:sp>
      <p:sp>
        <p:nvSpPr>
          <p:cNvPr id="2" name="Content Placeholder 3">
            <a:extLst>
              <a:ext uri="{FF2B5EF4-FFF2-40B4-BE49-F238E27FC236}">
                <a16:creationId xmlns:a16="http://schemas.microsoft.com/office/drawing/2014/main" id="{2026B1EE-2E12-8547-9CEB-B5E6857AB02C}"/>
              </a:ext>
            </a:extLst>
          </p:cNvPr>
          <p:cNvSpPr txBox="1">
            <a:spLocks/>
          </p:cNvSpPr>
          <p:nvPr/>
        </p:nvSpPr>
        <p:spPr>
          <a:xfrm>
            <a:off x="248515" y="2212109"/>
            <a:ext cx="5181600" cy="4267200"/>
          </a:xfrm>
          <a:prstGeom prst="rect">
            <a:avLst/>
          </a:prstGeom>
          <a:solidFill>
            <a:schemeClr val="accent5">
              <a:lumMod val="40000"/>
              <a:lumOff val="60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n-US" sz="2800" b="1" dirty="0">
                <a:solidFill>
                  <a:srgbClr val="C00000"/>
                </a:solidFill>
              </a:rPr>
              <a:t>Pelagianism</a:t>
            </a:r>
          </a:p>
          <a:p>
            <a:pPr>
              <a:spcBef>
                <a:spcPts val="0"/>
              </a:spcBef>
            </a:pPr>
            <a:r>
              <a:rPr lang="en-US" sz="2400" i="1" dirty="0"/>
              <a:t>Pelagianism emphasized the inherent goodness and autonomy of humans.</a:t>
            </a:r>
          </a:p>
          <a:p>
            <a:pPr lvl="1">
              <a:spcBef>
                <a:spcPts val="600"/>
              </a:spcBef>
            </a:pPr>
            <a:r>
              <a:rPr lang="en-US" sz="2000" b="1" dirty="0"/>
              <a:t>Adam’s fall did not taint the human race, and all humans are born morally neutral.</a:t>
            </a:r>
          </a:p>
          <a:p>
            <a:pPr lvl="1">
              <a:spcBef>
                <a:spcPts val="0"/>
              </a:spcBef>
            </a:pPr>
            <a:r>
              <a:rPr lang="en-US" sz="2000" b="1" dirty="0"/>
              <a:t>God would not have given commandments in the first place if he thought humans were incapable of keeping them.</a:t>
            </a:r>
          </a:p>
          <a:p>
            <a:pPr>
              <a:spcBef>
                <a:spcPts val="600"/>
              </a:spcBef>
            </a:pPr>
            <a:r>
              <a:rPr lang="en-US" sz="2400" i="1" dirty="0"/>
              <a:t>As such, humans, by their divinely given free will, are capable of achieving moral perfection.</a:t>
            </a:r>
          </a:p>
        </p:txBody>
      </p:sp>
    </p:spTree>
    <p:extLst>
      <p:ext uri="{BB962C8B-B14F-4D97-AF65-F5344CB8AC3E}">
        <p14:creationId xmlns:p14="http://schemas.microsoft.com/office/powerpoint/2010/main" val="5090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8F1B18-70A6-33EA-D8AC-858833CC975C}"/>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66</a:t>
            </a:fld>
            <a:endParaRPr lang="en-US" dirty="0"/>
          </a:p>
        </p:txBody>
      </p:sp>
      <p:sp>
        <p:nvSpPr>
          <p:cNvPr id="4" name="Content Placeholder 3">
            <a:extLst>
              <a:ext uri="{FF2B5EF4-FFF2-40B4-BE49-F238E27FC236}">
                <a16:creationId xmlns:a16="http://schemas.microsoft.com/office/drawing/2014/main" id="{97BB6D30-B153-6B6B-81D4-1ADE6785586D}"/>
              </a:ext>
            </a:extLst>
          </p:cNvPr>
          <p:cNvSpPr>
            <a:spLocks noGrp="1"/>
          </p:cNvSpPr>
          <p:nvPr>
            <p:ph sz="quarter" idx="14"/>
          </p:nvPr>
        </p:nvSpPr>
        <p:spPr>
          <a:xfrm>
            <a:off x="455612" y="1295400"/>
            <a:ext cx="11125200" cy="5257800"/>
          </a:xfrm>
        </p:spPr>
        <p:txBody>
          <a:bodyPr>
            <a:normAutofit/>
          </a:bodyPr>
          <a:lstStyle/>
          <a:p>
            <a:pPr marL="0" indent="0">
              <a:buNone/>
            </a:pPr>
            <a:r>
              <a:rPr lang="en-US" sz="2800" b="1" dirty="0">
                <a:solidFill>
                  <a:schemeClr val="accent5">
                    <a:lumMod val="75000"/>
                  </a:schemeClr>
                </a:solidFill>
              </a:rPr>
              <a:t>Born in the British Isles, Pelagius arrived in Rome sometime in about the late 300s.</a:t>
            </a:r>
          </a:p>
          <a:p>
            <a:r>
              <a:rPr lang="en-US" sz="2400" i="1" dirty="0"/>
              <a:t>In Rome, he discovered that a good many Christians were not really living changed lives, so he sought moral change.</a:t>
            </a:r>
          </a:p>
          <a:p>
            <a:r>
              <a:rPr lang="en-US" sz="2400" i="1" dirty="0"/>
              <a:t>In this context, he preached the possibility and urgency of sinlessness and that all humans were born with the sinlessness of the original Adam. (After all, Christ had said, “Be perfect” [Mt. 5:48], so this must mean that it was possible.) Humans had the innate ability to respond to the gospel by their own wills alone.</a:t>
            </a:r>
          </a:p>
          <a:p>
            <a:r>
              <a:rPr lang="en-US" sz="2400" i="1" dirty="0"/>
              <a:t>Pelagius’ views, in turn, raised the question of children being baptized, usually shortly after birth. If they were sinless, why be baptized at all?</a:t>
            </a:r>
          </a:p>
          <a:p>
            <a:r>
              <a:rPr lang="en-US" sz="2400" i="1" dirty="0"/>
              <a:t>Many people began to appeal to Augustine of Hippo to look into this new theology.</a:t>
            </a:r>
          </a:p>
        </p:txBody>
      </p:sp>
      <p:sp>
        <p:nvSpPr>
          <p:cNvPr id="5" name="Title 4">
            <a:extLst>
              <a:ext uri="{FF2B5EF4-FFF2-40B4-BE49-F238E27FC236}">
                <a16:creationId xmlns:a16="http://schemas.microsoft.com/office/drawing/2014/main" id="{13E1B607-248E-89D5-0904-DFE5B1BCEB12}"/>
              </a:ext>
            </a:extLst>
          </p:cNvPr>
          <p:cNvSpPr>
            <a:spLocks noGrp="1"/>
          </p:cNvSpPr>
          <p:nvPr>
            <p:ph type="title"/>
          </p:nvPr>
        </p:nvSpPr>
        <p:spPr>
          <a:xfrm>
            <a:off x="2228416" y="228600"/>
            <a:ext cx="7731991" cy="838200"/>
          </a:xfrm>
        </p:spPr>
        <p:txBody>
          <a:bodyPr/>
          <a:lstStyle/>
          <a:p>
            <a:r>
              <a:rPr lang="en-US" dirty="0">
                <a:solidFill>
                  <a:srgbClr val="C00000"/>
                </a:solidFill>
              </a:rPr>
              <a:t>Pelagius</a:t>
            </a:r>
          </a:p>
        </p:txBody>
      </p:sp>
    </p:spTree>
    <p:extLst>
      <p:ext uri="{BB962C8B-B14F-4D97-AF65-F5344CB8AC3E}">
        <p14:creationId xmlns:p14="http://schemas.microsoft.com/office/powerpoint/2010/main" val="96738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B03CF7-D4C5-2076-6143-672538FE62C9}"/>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67</a:t>
            </a:fld>
            <a:endParaRPr lang="en-US" dirty="0"/>
          </a:p>
        </p:txBody>
      </p:sp>
      <p:sp>
        <p:nvSpPr>
          <p:cNvPr id="4" name="Content Placeholder 3">
            <a:extLst>
              <a:ext uri="{FF2B5EF4-FFF2-40B4-BE49-F238E27FC236}">
                <a16:creationId xmlns:a16="http://schemas.microsoft.com/office/drawing/2014/main" id="{32A60706-9F00-D28E-8FFC-13BECB433F3B}"/>
              </a:ext>
            </a:extLst>
          </p:cNvPr>
          <p:cNvSpPr>
            <a:spLocks noGrp="1"/>
          </p:cNvSpPr>
          <p:nvPr>
            <p:ph sz="quarter" idx="14"/>
          </p:nvPr>
        </p:nvSpPr>
        <p:spPr>
          <a:xfrm>
            <a:off x="227012" y="1036320"/>
            <a:ext cx="7620000" cy="5440680"/>
          </a:xfrm>
        </p:spPr>
        <p:txBody>
          <a:bodyPr>
            <a:normAutofit lnSpcReduction="10000"/>
          </a:bodyPr>
          <a:lstStyle/>
          <a:p>
            <a:pPr marL="0" indent="0">
              <a:buNone/>
            </a:pPr>
            <a:r>
              <a:rPr lang="en-US" sz="2800" b="1" dirty="0">
                <a:solidFill>
                  <a:schemeClr val="accent5">
                    <a:lumMod val="75000"/>
                  </a:schemeClr>
                </a:solidFill>
              </a:rPr>
              <a:t>If a major concern in Christian baptism was the forgiveness of sins (i.e., Ac. 2:38; 22:16, etc.), in what sense was an infant sinful?</a:t>
            </a:r>
          </a:p>
          <a:p>
            <a:r>
              <a:rPr lang="en-US" sz="2400" i="1" dirty="0"/>
              <a:t>The long-standing theology of the church was that ALL humans were sinful (cf. Ro. 3:23).</a:t>
            </a:r>
          </a:p>
          <a:p>
            <a:r>
              <a:rPr lang="en-US" sz="2400" i="1" dirty="0"/>
              <a:t>Augustine cited St. Paul’s writings that all humans were sinful “in Adam,” and therefore, they all experience death (Ro. 5:12, 18-19; 1 Co. 15:22).</a:t>
            </a:r>
          </a:p>
          <a:p>
            <a:r>
              <a:rPr lang="en-US" sz="2400" i="1" dirty="0"/>
              <a:t>This meant that infants are sinful at birth, not because they had personally committed sin, but because they were tainted with “original sin,” i.e., the sin of Adam.</a:t>
            </a:r>
          </a:p>
          <a:p>
            <a:r>
              <a:rPr lang="en-US" sz="2400" i="1" dirty="0"/>
              <a:t>If an infant dies unbaptized, the guilt of original sin remains.  Therefore, Christian parents should have their infants baptized as soon as possible.</a:t>
            </a:r>
          </a:p>
        </p:txBody>
      </p:sp>
      <p:sp>
        <p:nvSpPr>
          <p:cNvPr id="5" name="Title 4">
            <a:extLst>
              <a:ext uri="{FF2B5EF4-FFF2-40B4-BE49-F238E27FC236}">
                <a16:creationId xmlns:a16="http://schemas.microsoft.com/office/drawing/2014/main" id="{80356C34-2D72-C2CE-9E4C-BF1A74B5B17D}"/>
              </a:ext>
            </a:extLst>
          </p:cNvPr>
          <p:cNvSpPr>
            <a:spLocks noGrp="1"/>
          </p:cNvSpPr>
          <p:nvPr>
            <p:ph type="title"/>
          </p:nvPr>
        </p:nvSpPr>
        <p:spPr>
          <a:xfrm>
            <a:off x="0" y="152400"/>
            <a:ext cx="8022551" cy="731520"/>
          </a:xfrm>
        </p:spPr>
        <p:txBody>
          <a:bodyPr/>
          <a:lstStyle/>
          <a:p>
            <a:r>
              <a:rPr lang="en-US" dirty="0">
                <a:solidFill>
                  <a:srgbClr val="C00000"/>
                </a:solidFill>
              </a:rPr>
              <a:t>Augustine’s response</a:t>
            </a:r>
          </a:p>
        </p:txBody>
      </p:sp>
      <p:pic>
        <p:nvPicPr>
          <p:cNvPr id="1026" name="Picture 2">
            <a:extLst>
              <a:ext uri="{FF2B5EF4-FFF2-40B4-BE49-F238E27FC236}">
                <a16:creationId xmlns:a16="http://schemas.microsoft.com/office/drawing/2014/main" id="{B94659D2-6292-18E9-7747-5CA7A886536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22551" y="0"/>
            <a:ext cx="4187777" cy="687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78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A1532A-2EE3-D47F-A5A4-D811C975CD48}"/>
              </a:ext>
            </a:extLst>
          </p:cNvPr>
          <p:cNvSpPr>
            <a:spLocks noGrp="1"/>
          </p:cNvSpPr>
          <p:nvPr>
            <p:ph sz="quarter" idx="14"/>
          </p:nvPr>
        </p:nvSpPr>
        <p:spPr>
          <a:xfrm>
            <a:off x="531812" y="1111364"/>
            <a:ext cx="10972800" cy="946036"/>
          </a:xfrm>
        </p:spPr>
        <p:txBody>
          <a:bodyPr>
            <a:normAutofit/>
          </a:bodyPr>
          <a:lstStyle/>
          <a:p>
            <a:pPr marL="0" indent="0" algn="ctr">
              <a:buNone/>
            </a:pPr>
            <a:r>
              <a:rPr lang="en-US" sz="2800" b="1" dirty="0">
                <a:solidFill>
                  <a:schemeClr val="accent5">
                    <a:lumMod val="75000"/>
                  </a:schemeClr>
                </a:solidFill>
              </a:rPr>
              <a:t>The concept of original sin logically implied other derivative theological conclusions.</a:t>
            </a:r>
          </a:p>
        </p:txBody>
      </p:sp>
      <p:sp>
        <p:nvSpPr>
          <p:cNvPr id="5" name="Title 4">
            <a:extLst>
              <a:ext uri="{FF2B5EF4-FFF2-40B4-BE49-F238E27FC236}">
                <a16:creationId xmlns:a16="http://schemas.microsoft.com/office/drawing/2014/main" id="{02AA1472-E793-281A-C5B4-124DB53A7CA8}"/>
              </a:ext>
            </a:extLst>
          </p:cNvPr>
          <p:cNvSpPr>
            <a:spLocks noGrp="1"/>
          </p:cNvSpPr>
          <p:nvPr>
            <p:ph type="title"/>
          </p:nvPr>
        </p:nvSpPr>
        <p:spPr>
          <a:xfrm>
            <a:off x="1272902" y="303644"/>
            <a:ext cx="9747504" cy="807720"/>
          </a:xfrm>
        </p:spPr>
        <p:txBody>
          <a:bodyPr/>
          <a:lstStyle/>
          <a:p>
            <a:r>
              <a:rPr lang="en-US" dirty="0">
                <a:solidFill>
                  <a:srgbClr val="C00000"/>
                </a:solidFill>
              </a:rPr>
              <a:t>Augustine’s four points</a:t>
            </a:r>
          </a:p>
        </p:txBody>
      </p:sp>
      <p:sp>
        <p:nvSpPr>
          <p:cNvPr id="6" name="Content Placeholder 3">
            <a:extLst>
              <a:ext uri="{FF2B5EF4-FFF2-40B4-BE49-F238E27FC236}">
                <a16:creationId xmlns:a16="http://schemas.microsoft.com/office/drawing/2014/main" id="{710559E8-64AC-447A-9A09-3C7CC37C4F2E}"/>
              </a:ext>
            </a:extLst>
          </p:cNvPr>
          <p:cNvSpPr txBox="1">
            <a:spLocks/>
          </p:cNvSpPr>
          <p:nvPr/>
        </p:nvSpPr>
        <p:spPr>
          <a:xfrm>
            <a:off x="402357" y="2133600"/>
            <a:ext cx="2667000" cy="4419600"/>
          </a:xfrm>
          <a:prstGeom prst="rect">
            <a:avLst/>
          </a:prstGeom>
          <a:solidFill>
            <a:schemeClr val="bg2">
              <a:lumMod val="90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lnSpc>
                <a:spcPct val="100000"/>
              </a:lnSpc>
              <a:buFont typeface="Arial" pitchFamily="34" charset="0"/>
              <a:buNone/>
            </a:pPr>
            <a:r>
              <a:rPr lang="en-US" sz="2400" b="1" dirty="0">
                <a:solidFill>
                  <a:srgbClr val="9A0000"/>
                </a:solidFill>
                <a:latin typeface="Agency FB" panose="020B0503020202020204" pitchFamily="34" charset="0"/>
              </a:rPr>
              <a:t>TOTAL DEPRAVITY</a:t>
            </a:r>
          </a:p>
          <a:p>
            <a:r>
              <a:rPr lang="en-US" sz="2000" i="1" dirty="0"/>
              <a:t>Every facet of human life is disordered: body, mind, emotion, and will.</a:t>
            </a:r>
          </a:p>
          <a:p>
            <a:r>
              <a:rPr lang="en-US" sz="2000" i="1" dirty="0"/>
              <a:t>Far from being born morally neutral, humans are born morally compromised.</a:t>
            </a:r>
          </a:p>
          <a:p>
            <a:r>
              <a:rPr lang="en-US" sz="2000" i="1" dirty="0"/>
              <a:t>Their passions, especially sex, demonstrates their disordered state.</a:t>
            </a:r>
          </a:p>
        </p:txBody>
      </p:sp>
      <p:sp>
        <p:nvSpPr>
          <p:cNvPr id="7" name="Content Placeholder 3">
            <a:extLst>
              <a:ext uri="{FF2B5EF4-FFF2-40B4-BE49-F238E27FC236}">
                <a16:creationId xmlns:a16="http://schemas.microsoft.com/office/drawing/2014/main" id="{6368936C-8CEA-F9C5-F145-A0EA8D875EA1}"/>
              </a:ext>
            </a:extLst>
          </p:cNvPr>
          <p:cNvSpPr txBox="1">
            <a:spLocks/>
          </p:cNvSpPr>
          <p:nvPr/>
        </p:nvSpPr>
        <p:spPr>
          <a:xfrm>
            <a:off x="3304523" y="2133599"/>
            <a:ext cx="2667000" cy="4402283"/>
          </a:xfrm>
          <a:prstGeom prst="rect">
            <a:avLst/>
          </a:prstGeom>
          <a:solidFill>
            <a:schemeClr val="bg2">
              <a:lumMod val="90000"/>
            </a:schemeClr>
          </a:solidFill>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lnSpc>
                <a:spcPct val="110000"/>
              </a:lnSpc>
              <a:buFont typeface="Arial" pitchFamily="34" charset="0"/>
              <a:buNone/>
            </a:pPr>
            <a:r>
              <a:rPr lang="en-US" sz="2400" b="1" dirty="0">
                <a:solidFill>
                  <a:srgbClr val="9A0000"/>
                </a:solidFill>
                <a:latin typeface="Agency FB" panose="020B0503020202020204" pitchFamily="34" charset="0"/>
              </a:rPr>
              <a:t>IRRESISTABLE GRACE</a:t>
            </a:r>
          </a:p>
          <a:p>
            <a:r>
              <a:rPr lang="en-US" sz="2000" i="1" dirty="0"/>
              <a:t>The only way humans can respond positively to the gospel is by a divine act that overpowers human depravity.</a:t>
            </a:r>
          </a:p>
          <a:p>
            <a:r>
              <a:rPr lang="en-US" sz="2000" i="1" dirty="0"/>
              <a:t>This divine act enables a person to see the truth and choose the good.</a:t>
            </a:r>
          </a:p>
          <a:p>
            <a:r>
              <a:rPr lang="en-US" sz="2000" i="1" dirty="0"/>
              <a:t>Everything comes by the grace of God, including faith itself. </a:t>
            </a:r>
          </a:p>
          <a:p>
            <a:endParaRPr lang="en-US" sz="2000" i="1" dirty="0"/>
          </a:p>
        </p:txBody>
      </p:sp>
      <p:sp>
        <p:nvSpPr>
          <p:cNvPr id="8" name="Content Placeholder 3">
            <a:extLst>
              <a:ext uri="{FF2B5EF4-FFF2-40B4-BE49-F238E27FC236}">
                <a16:creationId xmlns:a16="http://schemas.microsoft.com/office/drawing/2014/main" id="{27CD6C64-B8F4-AF0C-97CF-50ACDFD65AD6}"/>
              </a:ext>
            </a:extLst>
          </p:cNvPr>
          <p:cNvSpPr txBox="1">
            <a:spLocks/>
          </p:cNvSpPr>
          <p:nvPr/>
        </p:nvSpPr>
        <p:spPr>
          <a:xfrm>
            <a:off x="6217303" y="2133599"/>
            <a:ext cx="2667000" cy="4402284"/>
          </a:xfrm>
          <a:prstGeom prst="rect">
            <a:avLst/>
          </a:prstGeom>
          <a:solidFill>
            <a:schemeClr val="bg2">
              <a:lumMod val="90000"/>
            </a:schemeClr>
          </a:solidFill>
        </p:spPr>
        <p:txBody>
          <a:bodyPr vert="horz" lIns="91440" tIns="45720" rIns="91440" bIns="45720" rtlCol="0">
            <a:normAutofit lnSpcReduction="10000"/>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lnSpc>
                <a:spcPct val="110000"/>
              </a:lnSpc>
              <a:buFont typeface="Arial" pitchFamily="34" charset="0"/>
              <a:buNone/>
            </a:pPr>
            <a:r>
              <a:rPr lang="en-US" sz="2400" b="1" dirty="0">
                <a:solidFill>
                  <a:srgbClr val="9A0000"/>
                </a:solidFill>
                <a:latin typeface="Agency FB" panose="020B0503020202020204" pitchFamily="34" charset="0"/>
              </a:rPr>
              <a:t>PREDESTINATION</a:t>
            </a:r>
          </a:p>
          <a:p>
            <a:r>
              <a:rPr lang="en-US" sz="2000" i="1" dirty="0"/>
              <a:t>God chooses to give his grace to some but not to others.</a:t>
            </a:r>
          </a:p>
          <a:p>
            <a:r>
              <a:rPr lang="en-US" sz="2000" i="1" dirty="0"/>
              <a:t>Had Adam not fallen, there would have been only the proper number of humans born to replace the fallen angels.</a:t>
            </a:r>
          </a:p>
          <a:p>
            <a:r>
              <a:rPr lang="en-US" sz="2000" i="1" dirty="0"/>
              <a:t>Due to Adam’s fall, there are excess humans; the number of the elect is very limited.</a:t>
            </a:r>
          </a:p>
        </p:txBody>
      </p:sp>
      <p:sp>
        <p:nvSpPr>
          <p:cNvPr id="9" name="Content Placeholder 3">
            <a:extLst>
              <a:ext uri="{FF2B5EF4-FFF2-40B4-BE49-F238E27FC236}">
                <a16:creationId xmlns:a16="http://schemas.microsoft.com/office/drawing/2014/main" id="{407000FA-43CC-DC83-EADF-AD3A3157D4F3}"/>
              </a:ext>
            </a:extLst>
          </p:cNvPr>
          <p:cNvSpPr txBox="1">
            <a:spLocks/>
          </p:cNvSpPr>
          <p:nvPr/>
        </p:nvSpPr>
        <p:spPr>
          <a:xfrm>
            <a:off x="9119468" y="2133598"/>
            <a:ext cx="2667000" cy="4402284"/>
          </a:xfrm>
          <a:prstGeom prst="rect">
            <a:avLst/>
          </a:prstGeom>
          <a:solidFill>
            <a:schemeClr val="bg2">
              <a:lumMod val="90000"/>
            </a:schemeClr>
          </a:solidFill>
        </p:spPr>
        <p:txBody>
          <a:bodyPr vert="horz" lIns="91440" tIns="45720" rIns="91440" bIns="45720" rtlCol="0">
            <a:normAutofit/>
          </a:bodyPr>
          <a:lst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indent="0">
              <a:lnSpc>
                <a:spcPct val="100000"/>
              </a:lnSpc>
              <a:buFont typeface="Arial" pitchFamily="34" charset="0"/>
              <a:buNone/>
            </a:pPr>
            <a:r>
              <a:rPr lang="en-US" sz="2400" b="1" dirty="0">
                <a:solidFill>
                  <a:srgbClr val="9A0000"/>
                </a:solidFill>
                <a:latin typeface="Agency FB" panose="020B0503020202020204" pitchFamily="34" charset="0"/>
              </a:rPr>
              <a:t>PERSEVERANCE</a:t>
            </a:r>
          </a:p>
          <a:p>
            <a:r>
              <a:rPr lang="en-US" sz="2000" i="1" dirty="0"/>
              <a:t>If divine grace causes humans to believe, then grace will also enable them to sustain their faith.</a:t>
            </a:r>
          </a:p>
          <a:p>
            <a:r>
              <a:rPr lang="en-US" sz="2000" i="1" dirty="0"/>
              <a:t>Though they might sin on occasion though weakness, such grace-empowered-faith will ultimately be victorious over all doubt and difficulty.</a:t>
            </a:r>
          </a:p>
        </p:txBody>
      </p:sp>
    </p:spTree>
    <p:extLst>
      <p:ext uri="{BB962C8B-B14F-4D97-AF65-F5344CB8AC3E}">
        <p14:creationId xmlns:p14="http://schemas.microsoft.com/office/powerpoint/2010/main" val="295600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873C93-DD0B-4C0E-9B17-574E5BADBFD9}"/>
              </a:ext>
            </a:extLst>
          </p:cNvPr>
          <p:cNvSpPr>
            <a:spLocks noGrp="1"/>
          </p:cNvSpPr>
          <p:nvPr>
            <p:ph type="sldNum" sz="quarter" idx="12"/>
          </p:nvPr>
        </p:nvSpPr>
        <p:spPr>
          <a:xfrm>
            <a:off x="11428412" y="6245352"/>
            <a:ext cx="685800" cy="457200"/>
          </a:xfrm>
        </p:spPr>
        <p:txBody>
          <a:bodyPr/>
          <a:lstStyle/>
          <a:p>
            <a:fld id="{DF28FB93-0A08-4E7D-8E63-9EFA29F1E093}" type="slidenum">
              <a:rPr lang="en-US" smtClean="0"/>
              <a:pPr/>
              <a:t>69</a:t>
            </a:fld>
            <a:endParaRPr lang="en-US" dirty="0"/>
          </a:p>
        </p:txBody>
      </p:sp>
      <p:sp>
        <p:nvSpPr>
          <p:cNvPr id="4" name="Content Placeholder 3">
            <a:extLst>
              <a:ext uri="{FF2B5EF4-FFF2-40B4-BE49-F238E27FC236}">
                <a16:creationId xmlns:a16="http://schemas.microsoft.com/office/drawing/2014/main" id="{B7FD3720-8A6D-A7A9-1F5E-71B669FB6CF3}"/>
              </a:ext>
            </a:extLst>
          </p:cNvPr>
          <p:cNvSpPr>
            <a:spLocks noGrp="1"/>
          </p:cNvSpPr>
          <p:nvPr>
            <p:ph sz="quarter" idx="14"/>
          </p:nvPr>
        </p:nvSpPr>
        <p:spPr>
          <a:xfrm>
            <a:off x="531812" y="1066800"/>
            <a:ext cx="11049000" cy="5638800"/>
          </a:xfrm>
        </p:spPr>
        <p:txBody>
          <a:bodyPr>
            <a:normAutofit/>
          </a:bodyPr>
          <a:lstStyle/>
          <a:p>
            <a:pPr marL="0" indent="0">
              <a:buNone/>
            </a:pPr>
            <a:r>
              <a:rPr lang="en-US" sz="2800" b="1" dirty="0">
                <a:solidFill>
                  <a:schemeClr val="accent5">
                    <a:lumMod val="75000"/>
                  </a:schemeClr>
                </a:solidFill>
              </a:rPr>
              <a:t>Augustine’s theology, while it clearly rejected Pelagianism, which the church likewise condemned, left a number of unresolved questions with which the church would continue to struggle for centuries right up into the present time.</a:t>
            </a:r>
          </a:p>
          <a:p>
            <a:r>
              <a:rPr lang="en-US" sz="2400" i="1" dirty="0"/>
              <a:t>The Bible indicated that God wants all people to be saved (1 Tim. 2:4 but if so, why did he not give irresistible grace to everyone?</a:t>
            </a:r>
          </a:p>
          <a:p>
            <a:r>
              <a:rPr lang="en-US" sz="2400" i="1" dirty="0"/>
              <a:t>Augustine’s conclusion that a fixed number of persons were destined to be saved cut the nerve of missionary effort.</a:t>
            </a:r>
          </a:p>
          <a:p>
            <a:r>
              <a:rPr lang="en-US" sz="2400" i="1" dirty="0"/>
              <a:t>Could anyone have assurance that he/she was numbered among the elect? Belonging to the visible church was no guarantee, and no one (apart from God) knew who belonged to the invisible church.</a:t>
            </a:r>
          </a:p>
          <a:p>
            <a:r>
              <a:rPr lang="en-US" sz="2400" i="1" dirty="0"/>
              <a:t>Many who read Augustine’s refutation of Pelagianism felt that he had undercut the nature of the Christian life. Monks in France who disagreed with him were dubbed “semi-Pelagians.”</a:t>
            </a:r>
          </a:p>
          <a:p>
            <a:endParaRPr lang="en-US" sz="2400" i="1" dirty="0"/>
          </a:p>
        </p:txBody>
      </p:sp>
      <p:sp>
        <p:nvSpPr>
          <p:cNvPr id="5" name="Title 4">
            <a:extLst>
              <a:ext uri="{FF2B5EF4-FFF2-40B4-BE49-F238E27FC236}">
                <a16:creationId xmlns:a16="http://schemas.microsoft.com/office/drawing/2014/main" id="{1ED8ED8B-CFEC-C07F-6DEB-C0FFBE4CCB8F}"/>
              </a:ext>
            </a:extLst>
          </p:cNvPr>
          <p:cNvSpPr>
            <a:spLocks noGrp="1"/>
          </p:cNvSpPr>
          <p:nvPr>
            <p:ph type="title"/>
          </p:nvPr>
        </p:nvSpPr>
        <p:spPr>
          <a:xfrm>
            <a:off x="1182560" y="76200"/>
            <a:ext cx="9747504" cy="838200"/>
          </a:xfrm>
        </p:spPr>
        <p:txBody>
          <a:bodyPr/>
          <a:lstStyle/>
          <a:p>
            <a:r>
              <a:rPr lang="en-US" dirty="0">
                <a:solidFill>
                  <a:srgbClr val="C00000"/>
                </a:solidFill>
              </a:rPr>
              <a:t>The aftermath</a:t>
            </a:r>
          </a:p>
        </p:txBody>
      </p:sp>
    </p:spTree>
    <p:extLst>
      <p:ext uri="{BB962C8B-B14F-4D97-AF65-F5344CB8AC3E}">
        <p14:creationId xmlns:p14="http://schemas.microsoft.com/office/powerpoint/2010/main" val="285422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A04A4-5672-921C-7F76-CC68F87DD8F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990531-0FC4-297C-6337-F6D8D2E45432}"/>
              </a:ext>
            </a:extLst>
          </p:cNvPr>
          <p:cNvSpPr>
            <a:spLocks noGrp="1"/>
          </p:cNvSpPr>
          <p:nvPr>
            <p:ph type="sldNum" sz="quarter" idx="12"/>
          </p:nvPr>
        </p:nvSpPr>
        <p:spPr>
          <a:xfrm>
            <a:off x="11352212" y="6248400"/>
            <a:ext cx="762000" cy="45415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693A20">
                    <a:lumMod val="5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3000" b="0" i="0" u="none" strike="noStrike" kern="1200" cap="none" spc="0" normalizeH="0" baseline="0" noProof="0" dirty="0">
              <a:ln>
                <a:noFill/>
              </a:ln>
              <a:solidFill>
                <a:srgbClr val="693A20">
                  <a:lumMod val="50000"/>
                </a:srgbClr>
              </a:solidFill>
              <a:effectLst/>
              <a:uLnTx/>
              <a:uFillTx/>
              <a:latin typeface="Book Antiqua"/>
              <a:ea typeface="+mn-ea"/>
              <a:cs typeface="+mn-cs"/>
            </a:endParaRPr>
          </a:p>
        </p:txBody>
      </p:sp>
      <p:sp>
        <p:nvSpPr>
          <p:cNvPr id="4" name="Content Placeholder 3">
            <a:extLst>
              <a:ext uri="{FF2B5EF4-FFF2-40B4-BE49-F238E27FC236}">
                <a16:creationId xmlns:a16="http://schemas.microsoft.com/office/drawing/2014/main" id="{7D39F350-8E2F-4EBA-FCE5-E07EB5200BB4}"/>
              </a:ext>
            </a:extLst>
          </p:cNvPr>
          <p:cNvSpPr>
            <a:spLocks noGrp="1"/>
          </p:cNvSpPr>
          <p:nvPr>
            <p:ph sz="quarter" idx="14"/>
          </p:nvPr>
        </p:nvSpPr>
        <p:spPr>
          <a:xfrm>
            <a:off x="1220660" y="1676400"/>
            <a:ext cx="9747504" cy="4724400"/>
          </a:xfrm>
        </p:spPr>
        <p:txBody>
          <a:bodyPr>
            <a:normAutofit/>
          </a:bodyPr>
          <a:lstStyle/>
          <a:p>
            <a:pPr marL="0" indent="0">
              <a:buNone/>
            </a:pPr>
            <a:r>
              <a:rPr lang="en-US" sz="3200" dirty="0"/>
              <a:t>Many contemporary churches no longer post on their websites any Statement of Faith.  Why might this be the current trend?</a:t>
            </a:r>
          </a:p>
          <a:p>
            <a:pPr marL="0" indent="0">
              <a:buNone/>
            </a:pPr>
            <a:r>
              <a:rPr lang="en-US" sz="3200" dirty="0"/>
              <a:t>What similarities (or differences) do you see between Hippolytus’ description of Christian baptism and contemporary baptisms?</a:t>
            </a:r>
          </a:p>
        </p:txBody>
      </p:sp>
      <p:sp>
        <p:nvSpPr>
          <p:cNvPr id="5" name="Title 4">
            <a:extLst>
              <a:ext uri="{FF2B5EF4-FFF2-40B4-BE49-F238E27FC236}">
                <a16:creationId xmlns:a16="http://schemas.microsoft.com/office/drawing/2014/main" id="{D3143D91-D564-AE31-B321-E5BA08B11BD5}"/>
              </a:ext>
            </a:extLst>
          </p:cNvPr>
          <p:cNvSpPr>
            <a:spLocks noGrp="1"/>
          </p:cNvSpPr>
          <p:nvPr>
            <p:ph type="title"/>
          </p:nvPr>
        </p:nvSpPr>
        <p:spPr>
          <a:xfrm>
            <a:off x="608012" y="685800"/>
            <a:ext cx="9747504" cy="883920"/>
          </a:xfrm>
        </p:spPr>
        <p:txBody>
          <a:bodyPr/>
          <a:lstStyle/>
          <a:p>
            <a:pPr algn="l"/>
            <a:r>
              <a:rPr lang="en-US" dirty="0">
                <a:solidFill>
                  <a:srgbClr val="C00000"/>
                </a:solidFill>
              </a:rPr>
              <a:t>DISCUSSION</a:t>
            </a:r>
          </a:p>
        </p:txBody>
      </p:sp>
    </p:spTree>
    <p:extLst>
      <p:ext uri="{BB962C8B-B14F-4D97-AF65-F5344CB8AC3E}">
        <p14:creationId xmlns:p14="http://schemas.microsoft.com/office/powerpoint/2010/main" val="40998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9A0000"/>
        </a:solidFill>
        <a:effectLst/>
      </p:bgPr>
    </p:bg>
    <p:spTree>
      <p:nvGrpSpPr>
        <p:cNvPr id="1" name="">
          <a:extLst>
            <a:ext uri="{FF2B5EF4-FFF2-40B4-BE49-F238E27FC236}">
              <a16:creationId xmlns:a16="http://schemas.microsoft.com/office/drawing/2014/main" id="{6C1F99E8-0515-2250-36CD-796AC01070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B02C1-55A4-9BF5-F1D6-151416EF1144}"/>
              </a:ext>
            </a:extLst>
          </p:cNvPr>
          <p:cNvSpPr>
            <a:spLocks noGrp="1"/>
          </p:cNvSpPr>
          <p:nvPr>
            <p:ph type="title"/>
          </p:nvPr>
        </p:nvSpPr>
        <p:spPr>
          <a:xfrm>
            <a:off x="188912" y="381000"/>
            <a:ext cx="11810999" cy="941387"/>
          </a:xfrm>
        </p:spPr>
        <p:txBody>
          <a:bodyPr/>
          <a:lstStyle/>
          <a:p>
            <a:r>
              <a:rPr lang="en-US" sz="4800" dirty="0">
                <a:latin typeface="Impact" panose="020B0806030902050204" pitchFamily="34" charset="0"/>
              </a:rPr>
              <a:t>Augustine’s Three Enduring Conclusions</a:t>
            </a:r>
          </a:p>
        </p:txBody>
      </p:sp>
      <p:sp>
        <p:nvSpPr>
          <p:cNvPr id="5" name="Content Placeholder 4">
            <a:extLst>
              <a:ext uri="{FF2B5EF4-FFF2-40B4-BE49-F238E27FC236}">
                <a16:creationId xmlns:a16="http://schemas.microsoft.com/office/drawing/2014/main" id="{1F595E8A-16D3-A25B-7802-0ABB6252B2C8}"/>
              </a:ext>
            </a:extLst>
          </p:cNvPr>
          <p:cNvSpPr>
            <a:spLocks noGrp="1"/>
          </p:cNvSpPr>
          <p:nvPr>
            <p:ph sz="half" idx="1"/>
          </p:nvPr>
        </p:nvSpPr>
        <p:spPr>
          <a:xfrm>
            <a:off x="303212" y="1510506"/>
            <a:ext cx="3733800" cy="5118893"/>
          </a:xfrm>
          <a:solidFill>
            <a:schemeClr val="accent5">
              <a:lumMod val="25000"/>
            </a:schemeClr>
          </a:solidFill>
        </p:spPr>
        <p:txBody>
          <a:bodyPr/>
          <a:lstStyle/>
          <a:p>
            <a:pPr marL="0" indent="0">
              <a:buNone/>
            </a:pPr>
            <a:r>
              <a:rPr lang="en-US" sz="4800" dirty="0">
                <a:solidFill>
                  <a:schemeClr val="accent6">
                    <a:lumMod val="20000"/>
                    <a:lumOff val="80000"/>
                  </a:schemeClr>
                </a:solidFill>
                <a:latin typeface="Agency FB" panose="020B0503020202020204" pitchFamily="34" charset="0"/>
              </a:rPr>
              <a:t>TOWARD DONATISM</a:t>
            </a:r>
          </a:p>
          <a:p>
            <a:r>
              <a:rPr lang="en-US" i="1" dirty="0">
                <a:latin typeface="Arial Narrow" panose="020B0606020202030204" pitchFamily="34" charset="0"/>
              </a:rPr>
              <a:t>The church is a hospital for sinners, not a haven for saints.</a:t>
            </a:r>
          </a:p>
          <a:p>
            <a:r>
              <a:rPr lang="en-US" i="1" dirty="0">
                <a:latin typeface="Arial Narrow" panose="020B0606020202030204" pitchFamily="34" charset="0"/>
              </a:rPr>
              <a:t>Therefore, lapsed Christians are to be readmitted.</a:t>
            </a:r>
          </a:p>
        </p:txBody>
      </p:sp>
      <p:sp>
        <p:nvSpPr>
          <p:cNvPr id="6" name="Content Placeholder 5">
            <a:extLst>
              <a:ext uri="{FF2B5EF4-FFF2-40B4-BE49-F238E27FC236}">
                <a16:creationId xmlns:a16="http://schemas.microsoft.com/office/drawing/2014/main" id="{21478BFD-D405-C569-184D-CDA40EEC1347}"/>
              </a:ext>
            </a:extLst>
          </p:cNvPr>
          <p:cNvSpPr>
            <a:spLocks noGrp="1"/>
          </p:cNvSpPr>
          <p:nvPr>
            <p:ph sz="half" idx="2"/>
          </p:nvPr>
        </p:nvSpPr>
        <p:spPr>
          <a:xfrm>
            <a:off x="4265613" y="1510506"/>
            <a:ext cx="3581399" cy="5118893"/>
          </a:xfrm>
          <a:solidFill>
            <a:schemeClr val="accent6">
              <a:lumMod val="50000"/>
            </a:schemeClr>
          </a:solidFill>
        </p:spPr>
        <p:txBody>
          <a:bodyPr/>
          <a:lstStyle/>
          <a:p>
            <a:pPr marL="0" indent="0">
              <a:buNone/>
            </a:pPr>
            <a:r>
              <a:rPr lang="en-US" sz="4800" dirty="0">
                <a:solidFill>
                  <a:srgbClr val="FFFFCC"/>
                </a:solidFill>
                <a:latin typeface="Agency FB" panose="020B0503020202020204" pitchFamily="34" charset="0"/>
              </a:rPr>
              <a:t>TOWARD PELAGIANISM</a:t>
            </a:r>
          </a:p>
          <a:p>
            <a:r>
              <a:rPr lang="en-US" i="1" dirty="0">
                <a:effectLst/>
                <a:latin typeface="Arial Narrow" panose="020B0606020202030204" pitchFamily="34" charset="0"/>
              </a:rPr>
              <a:t>God is sovereign, and grace is central.</a:t>
            </a:r>
          </a:p>
          <a:p>
            <a:r>
              <a:rPr lang="en-US" i="1" dirty="0">
                <a:effectLst/>
                <a:latin typeface="Arial Narrow" panose="020B0606020202030204" pitchFamily="34" charset="0"/>
              </a:rPr>
              <a:t>Humans cannot come to God simply by their own human wills.</a:t>
            </a:r>
          </a:p>
        </p:txBody>
      </p:sp>
      <p:sp>
        <p:nvSpPr>
          <p:cNvPr id="7" name="Content Placeholder 5">
            <a:extLst>
              <a:ext uri="{FF2B5EF4-FFF2-40B4-BE49-F238E27FC236}">
                <a16:creationId xmlns:a16="http://schemas.microsoft.com/office/drawing/2014/main" id="{F1E3A01C-DE7D-49A0-EB30-17354C1BA083}"/>
              </a:ext>
            </a:extLst>
          </p:cNvPr>
          <p:cNvSpPr txBox="1">
            <a:spLocks/>
          </p:cNvSpPr>
          <p:nvPr/>
        </p:nvSpPr>
        <p:spPr bwMode="auto">
          <a:xfrm>
            <a:off x="8075612" y="1510506"/>
            <a:ext cx="3810000" cy="5118893"/>
          </a:xfrm>
          <a:prstGeom prst="rect">
            <a:avLst/>
          </a:prstGeom>
          <a:solidFill>
            <a:schemeClr val="accent5">
              <a:lumMod val="10000"/>
            </a:schemeClr>
          </a:solidFill>
          <a:ln>
            <a:noFill/>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None/>
              <a:tabLst/>
              <a:defRPr/>
            </a:pPr>
            <a:r>
              <a:rPr lang="en-US" sz="4800" dirty="0">
                <a:solidFill>
                  <a:srgbClr val="FFFFCC"/>
                </a:solidFill>
                <a:latin typeface="Agency FB" panose="020B0503020202020204" pitchFamily="34" charset="0"/>
                <a:cs typeface="Arial"/>
              </a:rPr>
              <a:t>TOWARD THE FALL OF ROME</a:t>
            </a:r>
            <a:endParaRPr kumimoji="0" lang="en-US" sz="4800" b="0" i="0" u="none" strike="noStrike" kern="1200" cap="none" spc="0" normalizeH="0" baseline="0" noProof="0" dirty="0">
              <a:ln>
                <a:noFill/>
              </a:ln>
              <a:solidFill>
                <a:srgbClr val="FFFFCC"/>
              </a:solidFill>
              <a:effectLst>
                <a:outerShdw blurRad="38100" dist="38100" dir="2700000" algn="tl">
                  <a:srgbClr val="000000"/>
                </a:outerShdw>
              </a:effectLst>
              <a:uLnTx/>
              <a:uFillTx/>
              <a:latin typeface="Agency FB" panose="020B0503020202020204" pitchFamily="34" charset="0"/>
              <a:ea typeface="+mn-ea"/>
              <a:cs typeface="Arial"/>
            </a:endParaRP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Char char="n"/>
              <a:tabLst/>
              <a:defRPr/>
            </a:pPr>
            <a:r>
              <a:rPr lang="en-US" i="1" dirty="0">
                <a:solidFill>
                  <a:srgbClr val="FFFFFF"/>
                </a:solidFill>
                <a:effectLst/>
                <a:latin typeface="Arial Narrow" panose="020B0606020202030204" pitchFamily="34" charset="0"/>
                <a:cs typeface="Arial"/>
              </a:rPr>
              <a:t>Earthly cities rise and fall, but the City of God will endure forever.</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anose="05000000000000000000" pitchFamily="2" charset="2"/>
              <a:buChar char="n"/>
              <a:tabLst/>
              <a:defRPr/>
            </a:pPr>
            <a:r>
              <a:rPr kumimoji="0" lang="en-US" b="0" i="1" u="none" strike="noStrike" kern="1200" cap="none" spc="0" normalizeH="0" baseline="0" noProof="0" dirty="0">
                <a:ln>
                  <a:noFill/>
                </a:ln>
                <a:solidFill>
                  <a:srgbClr val="FFFFFF"/>
                </a:solidFill>
                <a:effectLst/>
                <a:uLnTx/>
                <a:uFillTx/>
                <a:latin typeface="Arial Narrow" panose="020B0606020202030204" pitchFamily="34" charset="0"/>
                <a:ea typeface="+mn-ea"/>
                <a:cs typeface="Arial"/>
              </a:rPr>
              <a:t>Christians belong to the City of God, not the City of Man.</a:t>
            </a:r>
          </a:p>
        </p:txBody>
      </p:sp>
    </p:spTree>
    <p:extLst>
      <p:ext uri="{BB962C8B-B14F-4D97-AF65-F5344CB8AC3E}">
        <p14:creationId xmlns:p14="http://schemas.microsoft.com/office/powerpoint/2010/main" val="3122140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B5BEC3-E547-49A9-51CF-B3F6E7DBD678}"/>
              </a:ext>
            </a:extLst>
          </p:cNvPr>
          <p:cNvSpPr>
            <a:spLocks noGrp="1"/>
          </p:cNvSpPr>
          <p:nvPr>
            <p:ph type="sldNum" sz="quarter" idx="12"/>
          </p:nvPr>
        </p:nvSpPr>
        <p:spPr>
          <a:xfrm>
            <a:off x="11199812" y="6245352"/>
            <a:ext cx="914400" cy="457200"/>
          </a:xfrm>
        </p:spPr>
        <p:txBody>
          <a:bodyPr/>
          <a:lstStyle/>
          <a:p>
            <a:fld id="{DF28FB93-0A08-4E7D-8E63-9EFA29F1E093}" type="slidenum">
              <a:rPr lang="en-US" smtClean="0"/>
              <a:pPr/>
              <a:t>71</a:t>
            </a:fld>
            <a:endParaRPr lang="en-US" dirty="0"/>
          </a:p>
        </p:txBody>
      </p:sp>
      <p:sp>
        <p:nvSpPr>
          <p:cNvPr id="4" name="Content Placeholder 3">
            <a:extLst>
              <a:ext uri="{FF2B5EF4-FFF2-40B4-BE49-F238E27FC236}">
                <a16:creationId xmlns:a16="http://schemas.microsoft.com/office/drawing/2014/main" id="{C3826970-B746-314F-575E-60526DBF8E37}"/>
              </a:ext>
            </a:extLst>
          </p:cNvPr>
          <p:cNvSpPr>
            <a:spLocks noGrp="1"/>
          </p:cNvSpPr>
          <p:nvPr>
            <p:ph sz="quarter" idx="14"/>
          </p:nvPr>
        </p:nvSpPr>
        <p:spPr>
          <a:xfrm>
            <a:off x="303213" y="752034"/>
            <a:ext cx="11627782" cy="6105965"/>
          </a:xfrm>
        </p:spPr>
        <p:txBody>
          <a:bodyPr>
            <a:noAutofit/>
          </a:bodyPr>
          <a:lstStyle/>
          <a:p>
            <a:r>
              <a:rPr lang="en-US" sz="2000" b="1" dirty="0"/>
              <a:t>"If you believe what you like in the gospels, and reject what you don't like, it is not the gospel you believe, but yourself."</a:t>
            </a:r>
          </a:p>
          <a:p>
            <a:r>
              <a:rPr lang="en-US" sz="2000" b="1" dirty="0"/>
              <a:t>"Faith is to believe what you do not see; the reward of this faith is to see what you believe."</a:t>
            </a:r>
          </a:p>
          <a:p>
            <a:r>
              <a:rPr lang="en-US" sz="2000" b="1" dirty="0"/>
              <a:t>"Hope has two beautiful daughters; their names are Anger and Courage.  Anger at the way things are, and Courage to see that they do not remain as they are."</a:t>
            </a:r>
          </a:p>
          <a:p>
            <a:r>
              <a:rPr lang="en-US" sz="2000" b="1" dirty="0"/>
              <a:t>"If God seems slow in responding, it is because He is preparing a better gift. He will not deny us.  God withholds what you are not yet ready for.  He wants you to have a lively desire for His greatest gifts.  All of which is to say, pray always and do not lose heart."</a:t>
            </a:r>
          </a:p>
          <a:p>
            <a:r>
              <a:rPr lang="en-US" sz="2000" b="1" dirty="0"/>
              <a:t>"A Christian is: a mind through which Christ thinks, a heart through which Christ loves, a voice through which Christ speaks, and a hand through which Christ helps."</a:t>
            </a:r>
          </a:p>
          <a:p>
            <a:r>
              <a:rPr lang="en-US" sz="2000" b="1" dirty="0"/>
              <a:t>"To fall in love with God is the greatest romance; to seek him the greatest adventure; to find him, the greatest human achievement."</a:t>
            </a:r>
          </a:p>
          <a:p>
            <a:r>
              <a:rPr lang="en-US" sz="2000" b="1" dirty="0"/>
              <a:t>"There is no saint without a past, no sinner without a future."</a:t>
            </a:r>
          </a:p>
          <a:p>
            <a:r>
              <a:rPr lang="en-US" sz="2000" b="1" dirty="0"/>
              <a:t>"Because God has made us for Himself, our hearts are restless until they rest in Him."</a:t>
            </a:r>
          </a:p>
          <a:p>
            <a:r>
              <a:rPr lang="en-US" sz="2000" b="1" dirty="0"/>
              <a:t>"Learn to dance, so when you get to heaven the angels know what to do with you."</a:t>
            </a:r>
          </a:p>
        </p:txBody>
      </p:sp>
      <p:sp>
        <p:nvSpPr>
          <p:cNvPr id="5" name="Title 4">
            <a:extLst>
              <a:ext uri="{FF2B5EF4-FFF2-40B4-BE49-F238E27FC236}">
                <a16:creationId xmlns:a16="http://schemas.microsoft.com/office/drawing/2014/main" id="{1F17E8F6-F1AE-7BFA-81C2-7C5B76E1E2F1}"/>
              </a:ext>
            </a:extLst>
          </p:cNvPr>
          <p:cNvSpPr>
            <a:spLocks noGrp="1"/>
          </p:cNvSpPr>
          <p:nvPr>
            <p:ph type="title"/>
          </p:nvPr>
        </p:nvSpPr>
        <p:spPr>
          <a:xfrm>
            <a:off x="166389" y="0"/>
            <a:ext cx="11764606" cy="731520"/>
          </a:xfrm>
        </p:spPr>
        <p:txBody>
          <a:bodyPr/>
          <a:lstStyle/>
          <a:p>
            <a:r>
              <a:rPr lang="en-US" sz="4400" dirty="0">
                <a:solidFill>
                  <a:srgbClr val="C00000"/>
                </a:solidFill>
              </a:rPr>
              <a:t>Quotable quotes by </a:t>
            </a:r>
            <a:r>
              <a:rPr lang="en-US" sz="4400" dirty="0" err="1">
                <a:solidFill>
                  <a:srgbClr val="C00000"/>
                </a:solidFill>
              </a:rPr>
              <a:t>st.</a:t>
            </a:r>
            <a:r>
              <a:rPr lang="en-US" sz="4400" dirty="0">
                <a:solidFill>
                  <a:srgbClr val="C00000"/>
                </a:solidFill>
              </a:rPr>
              <a:t> </a:t>
            </a:r>
            <a:r>
              <a:rPr lang="en-US" sz="4400" dirty="0" err="1">
                <a:solidFill>
                  <a:srgbClr val="C00000"/>
                </a:solidFill>
              </a:rPr>
              <a:t>augustine</a:t>
            </a:r>
            <a:endParaRPr lang="en-US" sz="4400" dirty="0">
              <a:solidFill>
                <a:srgbClr val="C00000"/>
              </a:solidFill>
            </a:endParaRPr>
          </a:p>
        </p:txBody>
      </p:sp>
    </p:spTree>
    <p:extLst>
      <p:ext uri="{BB962C8B-B14F-4D97-AF65-F5344CB8AC3E}">
        <p14:creationId xmlns:p14="http://schemas.microsoft.com/office/powerpoint/2010/main" val="391740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5EFC200A-7BBC-BD9C-9C87-8C999CAEF2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522645-AB7A-79FA-8174-B0D737A55C72}"/>
              </a:ext>
            </a:extLst>
          </p:cNvPr>
          <p:cNvSpPr>
            <a:spLocks noGrp="1"/>
          </p:cNvSpPr>
          <p:nvPr>
            <p:ph type="title"/>
          </p:nvPr>
        </p:nvSpPr>
        <p:spPr>
          <a:xfrm>
            <a:off x="531812" y="0"/>
            <a:ext cx="11353800" cy="911352"/>
          </a:xfrm>
        </p:spPr>
        <p:txBody>
          <a:bodyPr>
            <a:normAutofit/>
          </a:bodyPr>
          <a:lstStyle/>
          <a:p>
            <a:r>
              <a:rPr lang="en-US" dirty="0">
                <a:solidFill>
                  <a:srgbClr val="C00000"/>
                </a:solidFill>
              </a:rPr>
              <a:t>COUNCIL OF CHACEDON (AD 451)</a:t>
            </a:r>
          </a:p>
        </p:txBody>
      </p:sp>
      <p:sp>
        <p:nvSpPr>
          <p:cNvPr id="3" name="Content Placeholder 2">
            <a:extLst>
              <a:ext uri="{FF2B5EF4-FFF2-40B4-BE49-F238E27FC236}">
                <a16:creationId xmlns:a16="http://schemas.microsoft.com/office/drawing/2014/main" id="{7479797F-4EA7-697A-0A55-0A5C63C8FA14}"/>
              </a:ext>
            </a:extLst>
          </p:cNvPr>
          <p:cNvSpPr>
            <a:spLocks noGrp="1"/>
          </p:cNvSpPr>
          <p:nvPr>
            <p:ph idx="1"/>
          </p:nvPr>
        </p:nvSpPr>
        <p:spPr>
          <a:xfrm>
            <a:off x="531811" y="1066800"/>
            <a:ext cx="11353799" cy="5791200"/>
          </a:xfrm>
        </p:spPr>
        <p:txBody>
          <a:bodyPr>
            <a:normAutofit/>
          </a:bodyPr>
          <a:lstStyle/>
          <a:p>
            <a:pPr marL="0" indent="0">
              <a:buNone/>
            </a:pPr>
            <a:r>
              <a:rPr lang="en-US" sz="2800" b="1" dirty="0">
                <a:solidFill>
                  <a:schemeClr val="accent5">
                    <a:lumMod val="75000"/>
                  </a:schemeClr>
                </a:solidFill>
              </a:rPr>
              <a:t>A vigorous debate arose over Christology and the human and divine nature(s) of Christ.</a:t>
            </a:r>
          </a:p>
          <a:p>
            <a:r>
              <a:rPr lang="en-US" i="1" dirty="0"/>
              <a:t>Did he have a single will and a single nature, or did he have two wills and two natures, one human and the other divine? </a:t>
            </a:r>
          </a:p>
          <a:p>
            <a:r>
              <a:rPr lang="en-US" i="1" dirty="0"/>
              <a:t>Some were concerned that Christ not be divided into two beings. Others were concerned that in affirming Christ’s humanity, his deity would not be diminished.  The Council of Chalcedon (AD 451) would clarify that Christ was fully God and fully human. The two natures remain distinct though united.</a:t>
            </a:r>
          </a:p>
        </p:txBody>
      </p:sp>
      <p:sp>
        <p:nvSpPr>
          <p:cNvPr id="6" name="Slide Number Placeholder 5">
            <a:extLst>
              <a:ext uri="{FF2B5EF4-FFF2-40B4-BE49-F238E27FC236}">
                <a16:creationId xmlns:a16="http://schemas.microsoft.com/office/drawing/2014/main" id="{DCD11C10-D575-D4FC-B845-ECD25C307C44}"/>
              </a:ext>
            </a:extLst>
          </p:cNvPr>
          <p:cNvSpPr>
            <a:spLocks noGrp="1"/>
          </p:cNvSpPr>
          <p:nvPr>
            <p:ph type="sldNum" sz="quarter" idx="12"/>
          </p:nvPr>
        </p:nvSpPr>
        <p:spPr>
          <a:xfrm>
            <a:off x="11428412" y="6245352"/>
            <a:ext cx="6858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F28FB93-0A08-4E7D-8E63-9EFA29F1E093}" type="slidenum">
              <a:rPr kumimoji="0" lang="en-US" sz="3000" b="0" i="0" u="none" strike="noStrike" kern="1200" cap="none" spc="0" normalizeH="0" baseline="0" noProof="0" smtClean="0">
                <a:ln>
                  <a:noFill/>
                </a:ln>
                <a:solidFill>
                  <a:srgbClr val="B98D34">
                    <a:lumMod val="20000"/>
                    <a:lumOff val="80000"/>
                  </a:srgbClr>
                </a:solidFill>
                <a:effectLst/>
                <a:uLnTx/>
                <a:uFillTx/>
                <a:latin typeface="Book Antiqu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3000" b="0" i="0" u="none" strike="noStrike" kern="1200" cap="none" spc="0" normalizeH="0" baseline="0" noProof="0" dirty="0">
              <a:ln>
                <a:noFill/>
              </a:ln>
              <a:solidFill>
                <a:srgbClr val="B98D34">
                  <a:lumMod val="20000"/>
                  <a:lumOff val="80000"/>
                </a:srgbClr>
              </a:solidFill>
              <a:effectLst/>
              <a:uLnTx/>
              <a:uFillTx/>
              <a:latin typeface="Book Antiqua"/>
              <a:ea typeface="+mn-ea"/>
              <a:cs typeface="+mn-cs"/>
            </a:endParaRPr>
          </a:p>
        </p:txBody>
      </p:sp>
    </p:spTree>
    <p:extLst>
      <p:ext uri="{BB962C8B-B14F-4D97-AF65-F5344CB8AC3E}">
        <p14:creationId xmlns:p14="http://schemas.microsoft.com/office/powerpoint/2010/main" val="404378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6A645A6D-278F-70B7-FF0C-87F3029F1BBD}"/>
              </a:ext>
            </a:extLst>
          </p:cNvPr>
          <p:cNvSpPr>
            <a:spLocks noGrp="1" noChangeArrowheads="1"/>
          </p:cNvSpPr>
          <p:nvPr>
            <p:ph type="title"/>
          </p:nvPr>
        </p:nvSpPr>
        <p:spPr>
          <a:xfrm>
            <a:off x="609441" y="76200"/>
            <a:ext cx="10969943" cy="1143000"/>
          </a:xfrm>
        </p:spPr>
        <p:txBody>
          <a:bodyPr/>
          <a:lstStyle/>
          <a:p>
            <a:r>
              <a:rPr lang="en-US" altLang="en-US" sz="5400" dirty="0">
                <a:latin typeface="Gloucester MT Extra Condensed" panose="02030808020601010101" pitchFamily="18" charset="0"/>
              </a:rPr>
              <a:t>A Simple Way of Understanding Orthodoxy</a:t>
            </a:r>
          </a:p>
        </p:txBody>
      </p:sp>
      <p:sp>
        <p:nvSpPr>
          <p:cNvPr id="109572" name="Rectangle 4">
            <a:extLst>
              <a:ext uri="{FF2B5EF4-FFF2-40B4-BE49-F238E27FC236}">
                <a16:creationId xmlns:a16="http://schemas.microsoft.com/office/drawing/2014/main" id="{39A30363-B12B-8D77-97CB-F409DA598312}"/>
              </a:ext>
            </a:extLst>
          </p:cNvPr>
          <p:cNvSpPr>
            <a:spLocks noGrp="1" noChangeArrowheads="1"/>
          </p:cNvSpPr>
          <p:nvPr>
            <p:ph type="body" sz="half" idx="1"/>
          </p:nvPr>
        </p:nvSpPr>
        <p:spPr>
          <a:xfrm>
            <a:off x="1979612" y="1447800"/>
            <a:ext cx="4038600" cy="5181600"/>
          </a:xfrm>
        </p:spPr>
        <p:txBody>
          <a:bodyPr/>
          <a:lstStyle/>
          <a:p>
            <a:pPr>
              <a:lnSpc>
                <a:spcPct val="90000"/>
              </a:lnSpc>
              <a:buFont typeface="Wingdings" panose="05000000000000000000" pitchFamily="2" charset="2"/>
              <a:buNone/>
            </a:pPr>
            <a:r>
              <a:rPr lang="en-US" altLang="en-US" sz="2400" b="1" dirty="0">
                <a:solidFill>
                  <a:srgbClr val="00FFFF"/>
                </a:solidFill>
                <a:latin typeface="Lucida Bright" panose="02040602050505020304" pitchFamily="18" charset="0"/>
              </a:rPr>
              <a:t>ONE FAITH</a:t>
            </a:r>
          </a:p>
          <a:p>
            <a:pPr>
              <a:lnSpc>
                <a:spcPct val="90000"/>
              </a:lnSpc>
              <a:buFont typeface="Wingdings" panose="05000000000000000000" pitchFamily="2" charset="2"/>
              <a:buNone/>
            </a:pPr>
            <a:r>
              <a:rPr lang="en-US" altLang="en-US" sz="2400" i="1" dirty="0">
                <a:solidFill>
                  <a:schemeClr val="accent2">
                    <a:lumMod val="20000"/>
                    <a:lumOff val="80000"/>
                  </a:schemeClr>
                </a:solidFill>
                <a:latin typeface="Eras Demi ITC" panose="020B0805030504020804" pitchFamily="34" charset="0"/>
              </a:rPr>
              <a:t>	…</a:t>
            </a:r>
            <a:r>
              <a:rPr lang="en-US" altLang="en-US" sz="2400" i="1" dirty="0">
                <a:solidFill>
                  <a:schemeClr val="accent2">
                    <a:lumMod val="20000"/>
                    <a:lumOff val="80000"/>
                  </a:schemeClr>
                </a:solidFill>
                <a:latin typeface="Comic Sans MS" panose="030F0702030302020204" pitchFamily="66" charset="0"/>
              </a:rPr>
              <a:t>that which has been believed everywhere, always and by all</a:t>
            </a:r>
            <a:endParaRPr lang="en-US" altLang="en-US" sz="2400" i="1" dirty="0">
              <a:solidFill>
                <a:schemeClr val="accent2">
                  <a:lumMod val="20000"/>
                  <a:lumOff val="80000"/>
                </a:schemeClr>
              </a:solidFill>
              <a:latin typeface="Eras Demi ITC" panose="020B0805030504020804" pitchFamily="34" charset="0"/>
            </a:endParaRPr>
          </a:p>
          <a:p>
            <a:pPr>
              <a:lnSpc>
                <a:spcPct val="90000"/>
              </a:lnSpc>
              <a:buFont typeface="Wingdings" panose="05000000000000000000" pitchFamily="2" charset="2"/>
              <a:buNone/>
            </a:pPr>
            <a:endParaRPr lang="en-US" altLang="en-US" sz="900" dirty="0">
              <a:latin typeface="Lucida Bright" panose="02040602050505020304" pitchFamily="18" charset="0"/>
            </a:endParaRPr>
          </a:p>
          <a:p>
            <a:pPr>
              <a:lnSpc>
                <a:spcPct val="90000"/>
              </a:lnSpc>
              <a:buFont typeface="Wingdings" panose="05000000000000000000" pitchFamily="2" charset="2"/>
              <a:buNone/>
            </a:pPr>
            <a:r>
              <a:rPr lang="en-US" altLang="en-US" sz="2400" b="1" dirty="0">
                <a:solidFill>
                  <a:srgbClr val="00FFFF"/>
                </a:solidFill>
                <a:latin typeface="Lucida Bright" panose="02040602050505020304" pitchFamily="18" charset="0"/>
              </a:rPr>
              <a:t>TWO TESTAMENTS</a:t>
            </a:r>
          </a:p>
          <a:p>
            <a:pPr>
              <a:lnSpc>
                <a:spcPct val="90000"/>
              </a:lnSpc>
              <a:buFont typeface="Wingdings" panose="05000000000000000000" pitchFamily="2" charset="2"/>
              <a:buNone/>
            </a:pPr>
            <a:r>
              <a:rPr lang="en-US" altLang="en-US" sz="2400" dirty="0">
                <a:solidFill>
                  <a:schemeClr val="accent2">
                    <a:lumMod val="20000"/>
                    <a:lumOff val="80000"/>
                  </a:schemeClr>
                </a:solidFill>
                <a:latin typeface="Comic Sans MS" panose="030F0702030302020204" pitchFamily="66" charset="0"/>
              </a:rPr>
              <a:t>	</a:t>
            </a:r>
            <a:r>
              <a:rPr lang="en-US" altLang="en-US" sz="2400" i="1" dirty="0">
                <a:solidFill>
                  <a:schemeClr val="accent2">
                    <a:lumMod val="20000"/>
                    <a:lumOff val="80000"/>
                  </a:schemeClr>
                </a:solidFill>
                <a:latin typeface="Comic Sans MS" panose="030F0702030302020204" pitchFamily="66" charset="0"/>
              </a:rPr>
              <a:t>Old Testament</a:t>
            </a:r>
          </a:p>
          <a:p>
            <a:pPr>
              <a:lnSpc>
                <a:spcPct val="90000"/>
              </a:lnSpc>
              <a:buFont typeface="Wingdings" panose="05000000000000000000" pitchFamily="2" charset="2"/>
              <a:buNone/>
            </a:pPr>
            <a:r>
              <a:rPr lang="en-US" altLang="en-US" sz="2400" dirty="0">
                <a:solidFill>
                  <a:schemeClr val="accent2">
                    <a:lumMod val="20000"/>
                    <a:lumOff val="80000"/>
                  </a:schemeClr>
                </a:solidFill>
                <a:latin typeface="Comic Sans MS" panose="030F0702030302020204" pitchFamily="66" charset="0"/>
              </a:rPr>
              <a:t>	</a:t>
            </a:r>
            <a:r>
              <a:rPr lang="en-US" altLang="en-US" sz="2400" i="1" dirty="0">
                <a:solidFill>
                  <a:schemeClr val="accent2">
                    <a:lumMod val="20000"/>
                    <a:lumOff val="80000"/>
                  </a:schemeClr>
                </a:solidFill>
                <a:latin typeface="Comic Sans MS" panose="030F0702030302020204" pitchFamily="66" charset="0"/>
              </a:rPr>
              <a:t>New Testament</a:t>
            </a:r>
            <a:endParaRPr lang="en-US" altLang="en-US" sz="2400" dirty="0">
              <a:solidFill>
                <a:schemeClr val="accent2">
                  <a:lumMod val="20000"/>
                  <a:lumOff val="80000"/>
                </a:schemeClr>
              </a:solidFill>
              <a:latin typeface="Comic Sans MS" panose="030F0702030302020204" pitchFamily="66" charset="0"/>
            </a:endParaRPr>
          </a:p>
          <a:p>
            <a:pPr>
              <a:lnSpc>
                <a:spcPct val="90000"/>
              </a:lnSpc>
              <a:buFont typeface="Wingdings" panose="05000000000000000000" pitchFamily="2" charset="2"/>
              <a:buNone/>
            </a:pPr>
            <a:endParaRPr lang="en-US" altLang="en-US" sz="900" dirty="0">
              <a:latin typeface="Lucida Bright" panose="02040602050505020304" pitchFamily="18" charset="0"/>
            </a:endParaRPr>
          </a:p>
          <a:p>
            <a:pPr>
              <a:lnSpc>
                <a:spcPct val="90000"/>
              </a:lnSpc>
              <a:buFont typeface="Wingdings" panose="05000000000000000000" pitchFamily="2" charset="2"/>
              <a:buNone/>
            </a:pPr>
            <a:r>
              <a:rPr lang="en-US" altLang="en-US" sz="2400" b="1" dirty="0">
                <a:solidFill>
                  <a:srgbClr val="00FFFF"/>
                </a:solidFill>
                <a:latin typeface="Lucida Bright" panose="02040602050505020304" pitchFamily="18" charset="0"/>
              </a:rPr>
              <a:t>THREE CREEDS</a:t>
            </a:r>
          </a:p>
          <a:p>
            <a:pPr>
              <a:lnSpc>
                <a:spcPct val="90000"/>
              </a:lnSpc>
              <a:buFont typeface="Wingdings" panose="05000000000000000000" pitchFamily="2" charset="2"/>
              <a:buNone/>
            </a:pPr>
            <a:r>
              <a:rPr lang="en-US" altLang="en-US" sz="2400" i="1" dirty="0">
                <a:solidFill>
                  <a:schemeClr val="accent2">
                    <a:lumMod val="20000"/>
                    <a:lumOff val="80000"/>
                  </a:schemeClr>
                </a:solidFill>
                <a:latin typeface="Comic Sans MS" panose="030F0702030302020204" pitchFamily="66" charset="0"/>
              </a:rPr>
              <a:t>	Apostles’ Creed</a:t>
            </a:r>
          </a:p>
          <a:p>
            <a:pPr>
              <a:lnSpc>
                <a:spcPct val="90000"/>
              </a:lnSpc>
              <a:buFont typeface="Wingdings" panose="05000000000000000000" pitchFamily="2" charset="2"/>
              <a:buNone/>
            </a:pPr>
            <a:r>
              <a:rPr lang="en-US" altLang="en-US" sz="2400" i="1" dirty="0">
                <a:solidFill>
                  <a:schemeClr val="accent2">
                    <a:lumMod val="20000"/>
                    <a:lumOff val="80000"/>
                  </a:schemeClr>
                </a:solidFill>
                <a:latin typeface="Comic Sans MS" panose="030F0702030302020204" pitchFamily="66" charset="0"/>
              </a:rPr>
              <a:t>	Nicene Creed</a:t>
            </a:r>
          </a:p>
          <a:p>
            <a:pPr>
              <a:lnSpc>
                <a:spcPct val="90000"/>
              </a:lnSpc>
              <a:buFont typeface="Wingdings" panose="05000000000000000000" pitchFamily="2" charset="2"/>
              <a:buNone/>
            </a:pPr>
            <a:r>
              <a:rPr lang="en-US" altLang="en-US" sz="2400" i="1" dirty="0">
                <a:solidFill>
                  <a:schemeClr val="accent2">
                    <a:lumMod val="20000"/>
                    <a:lumOff val="80000"/>
                  </a:schemeClr>
                </a:solidFill>
                <a:latin typeface="Comic Sans MS" panose="030F0702030302020204" pitchFamily="66" charset="0"/>
              </a:rPr>
              <a:t>	Chalcedonian Confession</a:t>
            </a:r>
          </a:p>
        </p:txBody>
      </p:sp>
      <p:sp>
        <p:nvSpPr>
          <p:cNvPr id="109573" name="Rectangle 5">
            <a:extLst>
              <a:ext uri="{FF2B5EF4-FFF2-40B4-BE49-F238E27FC236}">
                <a16:creationId xmlns:a16="http://schemas.microsoft.com/office/drawing/2014/main" id="{F8200312-27F9-4D56-FC01-20EB79C6B439}"/>
              </a:ext>
            </a:extLst>
          </p:cNvPr>
          <p:cNvSpPr>
            <a:spLocks noGrp="1" noChangeArrowheads="1"/>
          </p:cNvSpPr>
          <p:nvPr>
            <p:ph type="body" sz="half" idx="2"/>
          </p:nvPr>
        </p:nvSpPr>
        <p:spPr>
          <a:xfrm>
            <a:off x="6170612" y="1447801"/>
            <a:ext cx="5486400" cy="4530725"/>
          </a:xfrm>
        </p:spPr>
        <p:txBody>
          <a:bodyPr/>
          <a:lstStyle/>
          <a:p>
            <a:pPr>
              <a:lnSpc>
                <a:spcPct val="90000"/>
              </a:lnSpc>
              <a:buFont typeface="Wingdings" panose="05000000000000000000" pitchFamily="2" charset="2"/>
              <a:buNone/>
            </a:pPr>
            <a:r>
              <a:rPr lang="en-US" altLang="en-US" sz="2400" b="1" dirty="0">
                <a:solidFill>
                  <a:srgbClr val="00FFFF"/>
                </a:solidFill>
                <a:latin typeface="Lucida Bright" panose="02040602050505020304" pitchFamily="18" charset="0"/>
              </a:rPr>
              <a:t>FOUR COUNCILS</a:t>
            </a:r>
          </a:p>
          <a:p>
            <a:pPr>
              <a:lnSpc>
                <a:spcPct val="90000"/>
              </a:lnSpc>
              <a:buFont typeface="Wingdings" panose="05000000000000000000" pitchFamily="2" charset="2"/>
              <a:buNone/>
            </a:pPr>
            <a:r>
              <a:rPr lang="en-US" altLang="en-US" sz="2400" i="1" dirty="0">
                <a:latin typeface="Comic Sans MS" panose="030F0702030302020204" pitchFamily="66" charset="0"/>
              </a:rPr>
              <a:t>	Nicaea (AD 325)</a:t>
            </a:r>
          </a:p>
          <a:p>
            <a:pPr>
              <a:lnSpc>
                <a:spcPct val="90000"/>
              </a:lnSpc>
              <a:buFont typeface="Wingdings" panose="05000000000000000000" pitchFamily="2" charset="2"/>
              <a:buNone/>
            </a:pPr>
            <a:r>
              <a:rPr lang="en-US" altLang="en-US" sz="2400" i="1" dirty="0">
                <a:latin typeface="Comic Sans MS" panose="030F0702030302020204" pitchFamily="66" charset="0"/>
              </a:rPr>
              <a:t>	</a:t>
            </a:r>
            <a:r>
              <a:rPr lang="en-US" altLang="en-US" sz="2400" i="1" dirty="0">
                <a:solidFill>
                  <a:schemeClr val="accent2">
                    <a:lumMod val="20000"/>
                    <a:lumOff val="80000"/>
                  </a:schemeClr>
                </a:solidFill>
                <a:latin typeface="Comic Sans MS" panose="030F0702030302020204" pitchFamily="66" charset="0"/>
              </a:rPr>
              <a:t>	</a:t>
            </a:r>
            <a:r>
              <a:rPr lang="en-US" altLang="en-US" sz="2000" b="1" dirty="0">
                <a:solidFill>
                  <a:schemeClr val="accent2">
                    <a:lumMod val="20000"/>
                    <a:lumOff val="80000"/>
                  </a:schemeClr>
                </a:solidFill>
                <a:latin typeface="Comic Sans MS" panose="030F0702030302020204" pitchFamily="66" charset="0"/>
              </a:rPr>
              <a:t>The Holy Trinity</a:t>
            </a:r>
            <a:endParaRPr lang="en-US" altLang="en-US" sz="2400" b="1" dirty="0">
              <a:solidFill>
                <a:schemeClr val="accent2">
                  <a:lumMod val="20000"/>
                  <a:lumOff val="80000"/>
                </a:schemeClr>
              </a:solidFill>
              <a:latin typeface="Comic Sans MS" panose="030F0702030302020204" pitchFamily="66" charset="0"/>
            </a:endParaRPr>
          </a:p>
          <a:p>
            <a:pPr>
              <a:lnSpc>
                <a:spcPct val="90000"/>
              </a:lnSpc>
              <a:buFont typeface="Wingdings" panose="05000000000000000000" pitchFamily="2" charset="2"/>
              <a:buNone/>
            </a:pPr>
            <a:r>
              <a:rPr lang="en-US" altLang="en-US" sz="2400" i="1" dirty="0">
                <a:latin typeface="Comic Sans MS" panose="030F0702030302020204" pitchFamily="66" charset="0"/>
              </a:rPr>
              <a:t>	Constantinople (AD 381)</a:t>
            </a:r>
          </a:p>
          <a:p>
            <a:pPr>
              <a:lnSpc>
                <a:spcPct val="90000"/>
              </a:lnSpc>
              <a:buFont typeface="Wingdings" panose="05000000000000000000" pitchFamily="2" charset="2"/>
              <a:buNone/>
            </a:pPr>
            <a:r>
              <a:rPr lang="en-US" altLang="en-US" sz="2000" i="1" dirty="0">
                <a:latin typeface="Comic Sans MS" panose="030F0702030302020204" pitchFamily="66" charset="0"/>
              </a:rPr>
              <a:t>		</a:t>
            </a:r>
            <a:r>
              <a:rPr lang="en-US" altLang="en-US" sz="2000" b="1" dirty="0">
                <a:solidFill>
                  <a:schemeClr val="accent2">
                    <a:lumMod val="20000"/>
                    <a:lumOff val="80000"/>
                  </a:schemeClr>
                </a:solidFill>
                <a:latin typeface="Comic Sans MS" panose="030F0702030302020204" pitchFamily="66" charset="0"/>
              </a:rPr>
              <a:t>Error of Tri-theism</a:t>
            </a:r>
          </a:p>
          <a:p>
            <a:pPr>
              <a:lnSpc>
                <a:spcPct val="90000"/>
              </a:lnSpc>
              <a:buFont typeface="Wingdings" panose="05000000000000000000" pitchFamily="2" charset="2"/>
              <a:buNone/>
            </a:pPr>
            <a:r>
              <a:rPr lang="en-US" altLang="en-US" sz="2400" i="1" dirty="0">
                <a:latin typeface="Comic Sans MS" panose="030F0702030302020204" pitchFamily="66" charset="0"/>
              </a:rPr>
              <a:t>	Ephesus (AD 431)</a:t>
            </a:r>
          </a:p>
          <a:p>
            <a:pPr>
              <a:lnSpc>
                <a:spcPct val="90000"/>
              </a:lnSpc>
              <a:buFont typeface="Wingdings" panose="05000000000000000000" pitchFamily="2" charset="2"/>
              <a:buNone/>
            </a:pPr>
            <a:r>
              <a:rPr lang="en-US" altLang="en-US" sz="2000" i="1" dirty="0">
                <a:latin typeface="Comic Sans MS" panose="030F0702030302020204" pitchFamily="66" charset="0"/>
              </a:rPr>
              <a:t>		</a:t>
            </a:r>
            <a:r>
              <a:rPr lang="en-US" altLang="en-US" sz="2000" i="1" dirty="0">
                <a:solidFill>
                  <a:schemeClr val="accent2">
                    <a:lumMod val="20000"/>
                    <a:lumOff val="80000"/>
                  </a:schemeClr>
                </a:solidFill>
                <a:latin typeface="Comic Sans MS" panose="030F0702030302020204" pitchFamily="66" charset="0"/>
              </a:rPr>
              <a:t>Mary, </a:t>
            </a:r>
            <a:r>
              <a:rPr lang="en-US" altLang="en-US" sz="2000" i="1" dirty="0" err="1">
                <a:solidFill>
                  <a:schemeClr val="accent2">
                    <a:lumMod val="20000"/>
                    <a:lumOff val="80000"/>
                  </a:schemeClr>
                </a:solidFill>
                <a:latin typeface="Comic Sans MS" panose="030F0702030302020204" pitchFamily="66" charset="0"/>
              </a:rPr>
              <a:t>Theotokos</a:t>
            </a:r>
            <a:r>
              <a:rPr lang="en-US" altLang="en-US" sz="2000" i="1" dirty="0">
                <a:solidFill>
                  <a:schemeClr val="accent2">
                    <a:lumMod val="20000"/>
                    <a:lumOff val="80000"/>
                  </a:schemeClr>
                </a:solidFill>
                <a:latin typeface="Comic Sans MS" panose="030F0702030302020204" pitchFamily="66" charset="0"/>
              </a:rPr>
              <a:t> (= the “God-	Bearer”)</a:t>
            </a:r>
          </a:p>
          <a:p>
            <a:pPr>
              <a:lnSpc>
                <a:spcPct val="90000"/>
              </a:lnSpc>
              <a:buFont typeface="Wingdings" panose="05000000000000000000" pitchFamily="2" charset="2"/>
              <a:buNone/>
            </a:pPr>
            <a:r>
              <a:rPr lang="en-US" altLang="en-US" sz="2400" i="1" dirty="0">
                <a:latin typeface="Comic Sans MS" panose="030F0702030302020204" pitchFamily="66" charset="0"/>
              </a:rPr>
              <a:t>	Chalcedon (AD 451)</a:t>
            </a:r>
          </a:p>
          <a:p>
            <a:pPr>
              <a:lnSpc>
                <a:spcPct val="90000"/>
              </a:lnSpc>
              <a:buFont typeface="Wingdings" panose="05000000000000000000" pitchFamily="2" charset="2"/>
              <a:buNone/>
            </a:pPr>
            <a:r>
              <a:rPr lang="en-US" altLang="en-US" sz="2000" i="1" dirty="0">
                <a:latin typeface="Comic Sans MS" panose="030F0702030302020204" pitchFamily="66" charset="0"/>
              </a:rPr>
              <a:t>		</a:t>
            </a:r>
            <a:r>
              <a:rPr lang="en-US" altLang="en-US" sz="2000" i="1" dirty="0">
                <a:solidFill>
                  <a:schemeClr val="accent2">
                    <a:lumMod val="20000"/>
                    <a:lumOff val="80000"/>
                  </a:schemeClr>
                </a:solidFill>
                <a:latin typeface="Comic Sans MS" panose="030F0702030302020204" pitchFamily="66" charset="0"/>
              </a:rPr>
              <a:t>Christ, fully human &amp; divine</a:t>
            </a:r>
          </a:p>
          <a:p>
            <a:pPr>
              <a:lnSpc>
                <a:spcPct val="90000"/>
              </a:lnSpc>
              <a:buFont typeface="Wingdings" panose="05000000000000000000" pitchFamily="2" charset="2"/>
              <a:buNone/>
            </a:pPr>
            <a:endParaRPr lang="en-US" altLang="en-US" sz="1000" dirty="0">
              <a:latin typeface="Lucida Bright" panose="02040602050505020304" pitchFamily="18" charset="0"/>
            </a:endParaRPr>
          </a:p>
          <a:p>
            <a:pPr>
              <a:lnSpc>
                <a:spcPct val="90000"/>
              </a:lnSpc>
              <a:buFont typeface="Wingdings" panose="05000000000000000000" pitchFamily="2" charset="2"/>
              <a:buNone/>
            </a:pPr>
            <a:r>
              <a:rPr lang="en-US" altLang="en-US" sz="2400" b="1" dirty="0">
                <a:solidFill>
                  <a:srgbClr val="00FFFF"/>
                </a:solidFill>
                <a:latin typeface="Lucida Bright" panose="02040602050505020304" pitchFamily="18" charset="0"/>
              </a:rPr>
              <a:t>FIVE CENTURIES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9572">
                                            <p:txEl>
                                              <p:pRg st="0" end="0"/>
                                            </p:txEl>
                                          </p:spTgt>
                                        </p:tgtEl>
                                        <p:attrNameLst>
                                          <p:attrName>style.visibility</p:attrName>
                                        </p:attrNameLst>
                                      </p:cBhvr>
                                      <p:to>
                                        <p:strVal val="visible"/>
                                      </p:to>
                                    </p:set>
                                    <p:anim calcmode="lin" valueType="num">
                                      <p:cBhvr>
                                        <p:cTn id="7" dur="500" fill="hold"/>
                                        <p:tgtEl>
                                          <p:spTgt spid="10957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957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957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9572">
                                            <p:txEl>
                                              <p:pRg st="1" end="1"/>
                                            </p:txEl>
                                          </p:spTgt>
                                        </p:tgtEl>
                                        <p:attrNameLst>
                                          <p:attrName>style.visibility</p:attrName>
                                        </p:attrNameLst>
                                      </p:cBhvr>
                                      <p:to>
                                        <p:strVal val="visible"/>
                                      </p:to>
                                    </p:set>
                                    <p:anim calcmode="lin" valueType="num">
                                      <p:cBhvr>
                                        <p:cTn id="12" dur="500" fill="hold"/>
                                        <p:tgtEl>
                                          <p:spTgt spid="10957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957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0957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9572">
                                            <p:txEl>
                                              <p:pRg st="3" end="3"/>
                                            </p:txEl>
                                          </p:spTgt>
                                        </p:tgtEl>
                                        <p:attrNameLst>
                                          <p:attrName>style.visibility</p:attrName>
                                        </p:attrNameLst>
                                      </p:cBhvr>
                                      <p:to>
                                        <p:strVal val="visible"/>
                                      </p:to>
                                    </p:set>
                                    <p:anim calcmode="lin" valueType="num">
                                      <p:cBhvr>
                                        <p:cTn id="19" dur="500" fill="hold"/>
                                        <p:tgtEl>
                                          <p:spTgt spid="109572">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09572">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109572">
                                            <p:txEl>
                                              <p:pRg st="3" end="3"/>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09572">
                                            <p:txEl>
                                              <p:pRg st="4" end="4"/>
                                            </p:txEl>
                                          </p:spTgt>
                                        </p:tgtEl>
                                        <p:attrNameLst>
                                          <p:attrName>style.visibility</p:attrName>
                                        </p:attrNameLst>
                                      </p:cBhvr>
                                      <p:to>
                                        <p:strVal val="visible"/>
                                      </p:to>
                                    </p:set>
                                    <p:anim calcmode="lin" valueType="num">
                                      <p:cBhvr>
                                        <p:cTn id="24" dur="500" fill="hold"/>
                                        <p:tgtEl>
                                          <p:spTgt spid="109572">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109572">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109572">
                                            <p:txEl>
                                              <p:pRg st="4" end="4"/>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109572">
                                            <p:txEl>
                                              <p:pRg st="5" end="5"/>
                                            </p:txEl>
                                          </p:spTgt>
                                        </p:tgtEl>
                                        <p:attrNameLst>
                                          <p:attrName>style.visibility</p:attrName>
                                        </p:attrNameLst>
                                      </p:cBhvr>
                                      <p:to>
                                        <p:strVal val="visible"/>
                                      </p:to>
                                    </p:set>
                                    <p:anim calcmode="lin" valueType="num">
                                      <p:cBhvr>
                                        <p:cTn id="29" dur="500" fill="hold"/>
                                        <p:tgtEl>
                                          <p:spTgt spid="109572">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109572">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10957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9572">
                                            <p:txEl>
                                              <p:pRg st="7" end="7"/>
                                            </p:txEl>
                                          </p:spTgt>
                                        </p:tgtEl>
                                        <p:attrNameLst>
                                          <p:attrName>style.visibility</p:attrName>
                                        </p:attrNameLst>
                                      </p:cBhvr>
                                      <p:to>
                                        <p:strVal val="visible"/>
                                      </p:to>
                                    </p:set>
                                    <p:anim calcmode="lin" valueType="num">
                                      <p:cBhvr>
                                        <p:cTn id="36" dur="500" fill="hold"/>
                                        <p:tgtEl>
                                          <p:spTgt spid="109572">
                                            <p:txEl>
                                              <p:pRg st="7" end="7"/>
                                            </p:txEl>
                                          </p:spTgt>
                                        </p:tgtEl>
                                        <p:attrNameLst>
                                          <p:attrName>ppt_w</p:attrName>
                                        </p:attrNameLst>
                                      </p:cBhvr>
                                      <p:tavLst>
                                        <p:tav tm="0">
                                          <p:val>
                                            <p:fltVal val="0"/>
                                          </p:val>
                                        </p:tav>
                                        <p:tav tm="100000">
                                          <p:val>
                                            <p:strVal val="#ppt_w"/>
                                          </p:val>
                                        </p:tav>
                                      </p:tavLst>
                                    </p:anim>
                                    <p:anim calcmode="lin" valueType="num">
                                      <p:cBhvr>
                                        <p:cTn id="37" dur="500" fill="hold"/>
                                        <p:tgtEl>
                                          <p:spTgt spid="109572">
                                            <p:txEl>
                                              <p:pRg st="7" end="7"/>
                                            </p:txEl>
                                          </p:spTgt>
                                        </p:tgtEl>
                                        <p:attrNameLst>
                                          <p:attrName>ppt_h</p:attrName>
                                        </p:attrNameLst>
                                      </p:cBhvr>
                                      <p:tavLst>
                                        <p:tav tm="0">
                                          <p:val>
                                            <p:fltVal val="0"/>
                                          </p:val>
                                        </p:tav>
                                        <p:tav tm="100000">
                                          <p:val>
                                            <p:strVal val="#ppt_h"/>
                                          </p:val>
                                        </p:tav>
                                      </p:tavLst>
                                    </p:anim>
                                    <p:animEffect transition="in" filter="fade">
                                      <p:cBhvr>
                                        <p:cTn id="38" dur="500"/>
                                        <p:tgtEl>
                                          <p:spTgt spid="109572">
                                            <p:txEl>
                                              <p:pRg st="7" end="7"/>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109572">
                                            <p:txEl>
                                              <p:pRg st="8" end="8"/>
                                            </p:txEl>
                                          </p:spTgt>
                                        </p:tgtEl>
                                        <p:attrNameLst>
                                          <p:attrName>style.visibility</p:attrName>
                                        </p:attrNameLst>
                                      </p:cBhvr>
                                      <p:to>
                                        <p:strVal val="visible"/>
                                      </p:to>
                                    </p:set>
                                    <p:anim calcmode="lin" valueType="num">
                                      <p:cBhvr>
                                        <p:cTn id="41" dur="500" fill="hold"/>
                                        <p:tgtEl>
                                          <p:spTgt spid="109572">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109572">
                                            <p:txEl>
                                              <p:pRg st="8" end="8"/>
                                            </p:txEl>
                                          </p:spTgt>
                                        </p:tgtEl>
                                        <p:attrNameLst>
                                          <p:attrName>ppt_h</p:attrName>
                                        </p:attrNameLst>
                                      </p:cBhvr>
                                      <p:tavLst>
                                        <p:tav tm="0">
                                          <p:val>
                                            <p:fltVal val="0"/>
                                          </p:val>
                                        </p:tav>
                                        <p:tav tm="100000">
                                          <p:val>
                                            <p:strVal val="#ppt_h"/>
                                          </p:val>
                                        </p:tav>
                                      </p:tavLst>
                                    </p:anim>
                                    <p:animEffect transition="in" filter="fade">
                                      <p:cBhvr>
                                        <p:cTn id="43" dur="500"/>
                                        <p:tgtEl>
                                          <p:spTgt spid="109572">
                                            <p:txEl>
                                              <p:pRg st="8" end="8"/>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109572">
                                            <p:txEl>
                                              <p:pRg st="9" end="9"/>
                                            </p:txEl>
                                          </p:spTgt>
                                        </p:tgtEl>
                                        <p:attrNameLst>
                                          <p:attrName>style.visibility</p:attrName>
                                        </p:attrNameLst>
                                      </p:cBhvr>
                                      <p:to>
                                        <p:strVal val="visible"/>
                                      </p:to>
                                    </p:set>
                                    <p:anim calcmode="lin" valueType="num">
                                      <p:cBhvr>
                                        <p:cTn id="46" dur="500" fill="hold"/>
                                        <p:tgtEl>
                                          <p:spTgt spid="109572">
                                            <p:txEl>
                                              <p:pRg st="9" end="9"/>
                                            </p:txEl>
                                          </p:spTgt>
                                        </p:tgtEl>
                                        <p:attrNameLst>
                                          <p:attrName>ppt_w</p:attrName>
                                        </p:attrNameLst>
                                      </p:cBhvr>
                                      <p:tavLst>
                                        <p:tav tm="0">
                                          <p:val>
                                            <p:fltVal val="0"/>
                                          </p:val>
                                        </p:tav>
                                        <p:tav tm="100000">
                                          <p:val>
                                            <p:strVal val="#ppt_w"/>
                                          </p:val>
                                        </p:tav>
                                      </p:tavLst>
                                    </p:anim>
                                    <p:anim calcmode="lin" valueType="num">
                                      <p:cBhvr>
                                        <p:cTn id="47" dur="500" fill="hold"/>
                                        <p:tgtEl>
                                          <p:spTgt spid="109572">
                                            <p:txEl>
                                              <p:pRg st="9" end="9"/>
                                            </p:txEl>
                                          </p:spTgt>
                                        </p:tgtEl>
                                        <p:attrNameLst>
                                          <p:attrName>ppt_h</p:attrName>
                                        </p:attrNameLst>
                                      </p:cBhvr>
                                      <p:tavLst>
                                        <p:tav tm="0">
                                          <p:val>
                                            <p:fltVal val="0"/>
                                          </p:val>
                                        </p:tav>
                                        <p:tav tm="100000">
                                          <p:val>
                                            <p:strVal val="#ppt_h"/>
                                          </p:val>
                                        </p:tav>
                                      </p:tavLst>
                                    </p:anim>
                                    <p:animEffect transition="in" filter="fade">
                                      <p:cBhvr>
                                        <p:cTn id="48" dur="500"/>
                                        <p:tgtEl>
                                          <p:spTgt spid="109572">
                                            <p:txEl>
                                              <p:pRg st="9" end="9"/>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109572">
                                            <p:txEl>
                                              <p:pRg st="10" end="10"/>
                                            </p:txEl>
                                          </p:spTgt>
                                        </p:tgtEl>
                                        <p:attrNameLst>
                                          <p:attrName>style.visibility</p:attrName>
                                        </p:attrNameLst>
                                      </p:cBhvr>
                                      <p:to>
                                        <p:strVal val="visible"/>
                                      </p:to>
                                    </p:set>
                                    <p:anim calcmode="lin" valueType="num">
                                      <p:cBhvr>
                                        <p:cTn id="51" dur="500" fill="hold"/>
                                        <p:tgtEl>
                                          <p:spTgt spid="109572">
                                            <p:txEl>
                                              <p:pRg st="10" end="10"/>
                                            </p:txEl>
                                          </p:spTgt>
                                        </p:tgtEl>
                                        <p:attrNameLst>
                                          <p:attrName>ppt_w</p:attrName>
                                        </p:attrNameLst>
                                      </p:cBhvr>
                                      <p:tavLst>
                                        <p:tav tm="0">
                                          <p:val>
                                            <p:fltVal val="0"/>
                                          </p:val>
                                        </p:tav>
                                        <p:tav tm="100000">
                                          <p:val>
                                            <p:strVal val="#ppt_w"/>
                                          </p:val>
                                        </p:tav>
                                      </p:tavLst>
                                    </p:anim>
                                    <p:anim calcmode="lin" valueType="num">
                                      <p:cBhvr>
                                        <p:cTn id="52" dur="500" fill="hold"/>
                                        <p:tgtEl>
                                          <p:spTgt spid="109572">
                                            <p:txEl>
                                              <p:pRg st="10" end="10"/>
                                            </p:txEl>
                                          </p:spTgt>
                                        </p:tgtEl>
                                        <p:attrNameLst>
                                          <p:attrName>ppt_h</p:attrName>
                                        </p:attrNameLst>
                                      </p:cBhvr>
                                      <p:tavLst>
                                        <p:tav tm="0">
                                          <p:val>
                                            <p:fltVal val="0"/>
                                          </p:val>
                                        </p:tav>
                                        <p:tav tm="100000">
                                          <p:val>
                                            <p:strVal val="#ppt_h"/>
                                          </p:val>
                                        </p:tav>
                                      </p:tavLst>
                                    </p:anim>
                                    <p:animEffect transition="in" filter="fade">
                                      <p:cBhvr>
                                        <p:cTn id="53" dur="500"/>
                                        <p:tgtEl>
                                          <p:spTgt spid="109572">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09573">
                                            <p:txEl>
                                              <p:pRg st="0" end="0"/>
                                            </p:txEl>
                                          </p:spTgt>
                                        </p:tgtEl>
                                        <p:attrNameLst>
                                          <p:attrName>style.visibility</p:attrName>
                                        </p:attrNameLst>
                                      </p:cBhvr>
                                      <p:to>
                                        <p:strVal val="visible"/>
                                      </p:to>
                                    </p:set>
                                    <p:anim calcmode="lin" valueType="num">
                                      <p:cBhvr>
                                        <p:cTn id="58" dur="500" fill="hold"/>
                                        <p:tgtEl>
                                          <p:spTgt spid="109573">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109573">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109573">
                                            <p:txEl>
                                              <p:pRg st="0" end="0"/>
                                            </p:txEl>
                                          </p:spTgt>
                                        </p:tgtEl>
                                      </p:cBhvr>
                                    </p:animEffect>
                                  </p:childTnLst>
                                </p:cTn>
                              </p:par>
                              <p:par>
                                <p:cTn id="61" presetID="53" presetClass="entr" presetSubtype="16" fill="hold" nodeType="withEffect">
                                  <p:stCondLst>
                                    <p:cond delay="0"/>
                                  </p:stCondLst>
                                  <p:childTnLst>
                                    <p:set>
                                      <p:cBhvr>
                                        <p:cTn id="62" dur="1" fill="hold">
                                          <p:stCondLst>
                                            <p:cond delay="0"/>
                                          </p:stCondLst>
                                        </p:cTn>
                                        <p:tgtEl>
                                          <p:spTgt spid="109573">
                                            <p:txEl>
                                              <p:pRg st="1" end="1"/>
                                            </p:txEl>
                                          </p:spTgt>
                                        </p:tgtEl>
                                        <p:attrNameLst>
                                          <p:attrName>style.visibility</p:attrName>
                                        </p:attrNameLst>
                                      </p:cBhvr>
                                      <p:to>
                                        <p:strVal val="visible"/>
                                      </p:to>
                                    </p:set>
                                    <p:anim calcmode="lin" valueType="num">
                                      <p:cBhvr>
                                        <p:cTn id="63" dur="500" fill="hold"/>
                                        <p:tgtEl>
                                          <p:spTgt spid="109573">
                                            <p:txEl>
                                              <p:pRg st="1" end="1"/>
                                            </p:txEl>
                                          </p:spTgt>
                                        </p:tgtEl>
                                        <p:attrNameLst>
                                          <p:attrName>ppt_w</p:attrName>
                                        </p:attrNameLst>
                                      </p:cBhvr>
                                      <p:tavLst>
                                        <p:tav tm="0">
                                          <p:val>
                                            <p:fltVal val="0"/>
                                          </p:val>
                                        </p:tav>
                                        <p:tav tm="100000">
                                          <p:val>
                                            <p:strVal val="#ppt_w"/>
                                          </p:val>
                                        </p:tav>
                                      </p:tavLst>
                                    </p:anim>
                                    <p:anim calcmode="lin" valueType="num">
                                      <p:cBhvr>
                                        <p:cTn id="64" dur="500" fill="hold"/>
                                        <p:tgtEl>
                                          <p:spTgt spid="109573">
                                            <p:txEl>
                                              <p:pRg st="1" end="1"/>
                                            </p:txEl>
                                          </p:spTgt>
                                        </p:tgtEl>
                                        <p:attrNameLst>
                                          <p:attrName>ppt_h</p:attrName>
                                        </p:attrNameLst>
                                      </p:cBhvr>
                                      <p:tavLst>
                                        <p:tav tm="0">
                                          <p:val>
                                            <p:fltVal val="0"/>
                                          </p:val>
                                        </p:tav>
                                        <p:tav tm="100000">
                                          <p:val>
                                            <p:strVal val="#ppt_h"/>
                                          </p:val>
                                        </p:tav>
                                      </p:tavLst>
                                    </p:anim>
                                    <p:animEffect transition="in" filter="fade">
                                      <p:cBhvr>
                                        <p:cTn id="65" dur="500"/>
                                        <p:tgtEl>
                                          <p:spTgt spid="109573">
                                            <p:txEl>
                                              <p:pRg st="1" end="1"/>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109573">
                                            <p:txEl>
                                              <p:pRg st="2" end="2"/>
                                            </p:txEl>
                                          </p:spTgt>
                                        </p:tgtEl>
                                        <p:attrNameLst>
                                          <p:attrName>style.visibility</p:attrName>
                                        </p:attrNameLst>
                                      </p:cBhvr>
                                      <p:to>
                                        <p:strVal val="visible"/>
                                      </p:to>
                                    </p:set>
                                    <p:anim calcmode="lin" valueType="num">
                                      <p:cBhvr>
                                        <p:cTn id="68" dur="500" fill="hold"/>
                                        <p:tgtEl>
                                          <p:spTgt spid="109573">
                                            <p:txEl>
                                              <p:pRg st="2" end="2"/>
                                            </p:txEl>
                                          </p:spTgt>
                                        </p:tgtEl>
                                        <p:attrNameLst>
                                          <p:attrName>ppt_w</p:attrName>
                                        </p:attrNameLst>
                                      </p:cBhvr>
                                      <p:tavLst>
                                        <p:tav tm="0">
                                          <p:val>
                                            <p:fltVal val="0"/>
                                          </p:val>
                                        </p:tav>
                                        <p:tav tm="100000">
                                          <p:val>
                                            <p:strVal val="#ppt_w"/>
                                          </p:val>
                                        </p:tav>
                                      </p:tavLst>
                                    </p:anim>
                                    <p:anim calcmode="lin" valueType="num">
                                      <p:cBhvr>
                                        <p:cTn id="69" dur="500" fill="hold"/>
                                        <p:tgtEl>
                                          <p:spTgt spid="109573">
                                            <p:txEl>
                                              <p:pRg st="2" end="2"/>
                                            </p:txEl>
                                          </p:spTgt>
                                        </p:tgtEl>
                                        <p:attrNameLst>
                                          <p:attrName>ppt_h</p:attrName>
                                        </p:attrNameLst>
                                      </p:cBhvr>
                                      <p:tavLst>
                                        <p:tav tm="0">
                                          <p:val>
                                            <p:fltVal val="0"/>
                                          </p:val>
                                        </p:tav>
                                        <p:tav tm="100000">
                                          <p:val>
                                            <p:strVal val="#ppt_h"/>
                                          </p:val>
                                        </p:tav>
                                      </p:tavLst>
                                    </p:anim>
                                    <p:animEffect transition="in" filter="fade">
                                      <p:cBhvr>
                                        <p:cTn id="70" dur="500"/>
                                        <p:tgtEl>
                                          <p:spTgt spid="109573">
                                            <p:txEl>
                                              <p:pRg st="2" end="2"/>
                                            </p:txEl>
                                          </p:spTgt>
                                        </p:tgtEl>
                                      </p:cBhvr>
                                    </p:animEffect>
                                  </p:childTnLst>
                                </p:cTn>
                              </p:par>
                              <p:par>
                                <p:cTn id="71" presetID="53" presetClass="entr" presetSubtype="16" fill="hold" nodeType="withEffect">
                                  <p:stCondLst>
                                    <p:cond delay="0"/>
                                  </p:stCondLst>
                                  <p:childTnLst>
                                    <p:set>
                                      <p:cBhvr>
                                        <p:cTn id="72" dur="1" fill="hold">
                                          <p:stCondLst>
                                            <p:cond delay="0"/>
                                          </p:stCondLst>
                                        </p:cTn>
                                        <p:tgtEl>
                                          <p:spTgt spid="109573">
                                            <p:txEl>
                                              <p:pRg st="3" end="3"/>
                                            </p:txEl>
                                          </p:spTgt>
                                        </p:tgtEl>
                                        <p:attrNameLst>
                                          <p:attrName>style.visibility</p:attrName>
                                        </p:attrNameLst>
                                      </p:cBhvr>
                                      <p:to>
                                        <p:strVal val="visible"/>
                                      </p:to>
                                    </p:set>
                                    <p:anim calcmode="lin" valueType="num">
                                      <p:cBhvr>
                                        <p:cTn id="73" dur="500" fill="hold"/>
                                        <p:tgtEl>
                                          <p:spTgt spid="109573">
                                            <p:txEl>
                                              <p:pRg st="3" end="3"/>
                                            </p:txEl>
                                          </p:spTgt>
                                        </p:tgtEl>
                                        <p:attrNameLst>
                                          <p:attrName>ppt_w</p:attrName>
                                        </p:attrNameLst>
                                      </p:cBhvr>
                                      <p:tavLst>
                                        <p:tav tm="0">
                                          <p:val>
                                            <p:fltVal val="0"/>
                                          </p:val>
                                        </p:tav>
                                        <p:tav tm="100000">
                                          <p:val>
                                            <p:strVal val="#ppt_w"/>
                                          </p:val>
                                        </p:tav>
                                      </p:tavLst>
                                    </p:anim>
                                    <p:anim calcmode="lin" valueType="num">
                                      <p:cBhvr>
                                        <p:cTn id="74" dur="500" fill="hold"/>
                                        <p:tgtEl>
                                          <p:spTgt spid="109573">
                                            <p:txEl>
                                              <p:pRg st="3" end="3"/>
                                            </p:txEl>
                                          </p:spTgt>
                                        </p:tgtEl>
                                        <p:attrNameLst>
                                          <p:attrName>ppt_h</p:attrName>
                                        </p:attrNameLst>
                                      </p:cBhvr>
                                      <p:tavLst>
                                        <p:tav tm="0">
                                          <p:val>
                                            <p:fltVal val="0"/>
                                          </p:val>
                                        </p:tav>
                                        <p:tav tm="100000">
                                          <p:val>
                                            <p:strVal val="#ppt_h"/>
                                          </p:val>
                                        </p:tav>
                                      </p:tavLst>
                                    </p:anim>
                                    <p:animEffect transition="in" filter="fade">
                                      <p:cBhvr>
                                        <p:cTn id="75" dur="500"/>
                                        <p:tgtEl>
                                          <p:spTgt spid="109573">
                                            <p:txEl>
                                              <p:pRg st="3" end="3"/>
                                            </p:txEl>
                                          </p:spTgt>
                                        </p:tgtEl>
                                      </p:cBhvr>
                                    </p:animEffect>
                                  </p:childTnLst>
                                </p:cTn>
                              </p:par>
                              <p:par>
                                <p:cTn id="76" presetID="53" presetClass="entr" presetSubtype="16" fill="hold" nodeType="withEffect">
                                  <p:stCondLst>
                                    <p:cond delay="0"/>
                                  </p:stCondLst>
                                  <p:childTnLst>
                                    <p:set>
                                      <p:cBhvr>
                                        <p:cTn id="77" dur="1" fill="hold">
                                          <p:stCondLst>
                                            <p:cond delay="0"/>
                                          </p:stCondLst>
                                        </p:cTn>
                                        <p:tgtEl>
                                          <p:spTgt spid="109573">
                                            <p:txEl>
                                              <p:pRg st="4" end="4"/>
                                            </p:txEl>
                                          </p:spTgt>
                                        </p:tgtEl>
                                        <p:attrNameLst>
                                          <p:attrName>style.visibility</p:attrName>
                                        </p:attrNameLst>
                                      </p:cBhvr>
                                      <p:to>
                                        <p:strVal val="visible"/>
                                      </p:to>
                                    </p:set>
                                    <p:anim calcmode="lin" valueType="num">
                                      <p:cBhvr>
                                        <p:cTn id="78" dur="500" fill="hold"/>
                                        <p:tgtEl>
                                          <p:spTgt spid="109573">
                                            <p:txEl>
                                              <p:pRg st="4" end="4"/>
                                            </p:txEl>
                                          </p:spTgt>
                                        </p:tgtEl>
                                        <p:attrNameLst>
                                          <p:attrName>ppt_w</p:attrName>
                                        </p:attrNameLst>
                                      </p:cBhvr>
                                      <p:tavLst>
                                        <p:tav tm="0">
                                          <p:val>
                                            <p:fltVal val="0"/>
                                          </p:val>
                                        </p:tav>
                                        <p:tav tm="100000">
                                          <p:val>
                                            <p:strVal val="#ppt_w"/>
                                          </p:val>
                                        </p:tav>
                                      </p:tavLst>
                                    </p:anim>
                                    <p:anim calcmode="lin" valueType="num">
                                      <p:cBhvr>
                                        <p:cTn id="79" dur="500" fill="hold"/>
                                        <p:tgtEl>
                                          <p:spTgt spid="109573">
                                            <p:txEl>
                                              <p:pRg st="4" end="4"/>
                                            </p:txEl>
                                          </p:spTgt>
                                        </p:tgtEl>
                                        <p:attrNameLst>
                                          <p:attrName>ppt_h</p:attrName>
                                        </p:attrNameLst>
                                      </p:cBhvr>
                                      <p:tavLst>
                                        <p:tav tm="0">
                                          <p:val>
                                            <p:fltVal val="0"/>
                                          </p:val>
                                        </p:tav>
                                        <p:tav tm="100000">
                                          <p:val>
                                            <p:strVal val="#ppt_h"/>
                                          </p:val>
                                        </p:tav>
                                      </p:tavLst>
                                    </p:anim>
                                    <p:animEffect transition="in" filter="fade">
                                      <p:cBhvr>
                                        <p:cTn id="80" dur="500"/>
                                        <p:tgtEl>
                                          <p:spTgt spid="109573">
                                            <p:txEl>
                                              <p:pRg st="4" end="4"/>
                                            </p:txEl>
                                          </p:spTgt>
                                        </p:tgtEl>
                                      </p:cBhvr>
                                    </p:animEffect>
                                  </p:childTnLst>
                                </p:cTn>
                              </p:par>
                              <p:par>
                                <p:cTn id="81" presetID="53" presetClass="entr" presetSubtype="16" fill="hold" nodeType="withEffect">
                                  <p:stCondLst>
                                    <p:cond delay="0"/>
                                  </p:stCondLst>
                                  <p:childTnLst>
                                    <p:set>
                                      <p:cBhvr>
                                        <p:cTn id="82" dur="1" fill="hold">
                                          <p:stCondLst>
                                            <p:cond delay="0"/>
                                          </p:stCondLst>
                                        </p:cTn>
                                        <p:tgtEl>
                                          <p:spTgt spid="109573">
                                            <p:txEl>
                                              <p:pRg st="5" end="5"/>
                                            </p:txEl>
                                          </p:spTgt>
                                        </p:tgtEl>
                                        <p:attrNameLst>
                                          <p:attrName>style.visibility</p:attrName>
                                        </p:attrNameLst>
                                      </p:cBhvr>
                                      <p:to>
                                        <p:strVal val="visible"/>
                                      </p:to>
                                    </p:set>
                                    <p:anim calcmode="lin" valueType="num">
                                      <p:cBhvr>
                                        <p:cTn id="83" dur="500" fill="hold"/>
                                        <p:tgtEl>
                                          <p:spTgt spid="109573">
                                            <p:txEl>
                                              <p:pRg st="5" end="5"/>
                                            </p:txEl>
                                          </p:spTgt>
                                        </p:tgtEl>
                                        <p:attrNameLst>
                                          <p:attrName>ppt_w</p:attrName>
                                        </p:attrNameLst>
                                      </p:cBhvr>
                                      <p:tavLst>
                                        <p:tav tm="0">
                                          <p:val>
                                            <p:fltVal val="0"/>
                                          </p:val>
                                        </p:tav>
                                        <p:tav tm="100000">
                                          <p:val>
                                            <p:strVal val="#ppt_w"/>
                                          </p:val>
                                        </p:tav>
                                      </p:tavLst>
                                    </p:anim>
                                    <p:anim calcmode="lin" valueType="num">
                                      <p:cBhvr>
                                        <p:cTn id="84" dur="500" fill="hold"/>
                                        <p:tgtEl>
                                          <p:spTgt spid="109573">
                                            <p:txEl>
                                              <p:pRg st="5" end="5"/>
                                            </p:txEl>
                                          </p:spTgt>
                                        </p:tgtEl>
                                        <p:attrNameLst>
                                          <p:attrName>ppt_h</p:attrName>
                                        </p:attrNameLst>
                                      </p:cBhvr>
                                      <p:tavLst>
                                        <p:tav tm="0">
                                          <p:val>
                                            <p:fltVal val="0"/>
                                          </p:val>
                                        </p:tav>
                                        <p:tav tm="100000">
                                          <p:val>
                                            <p:strVal val="#ppt_h"/>
                                          </p:val>
                                        </p:tav>
                                      </p:tavLst>
                                    </p:anim>
                                    <p:animEffect transition="in" filter="fade">
                                      <p:cBhvr>
                                        <p:cTn id="85" dur="500"/>
                                        <p:tgtEl>
                                          <p:spTgt spid="109573">
                                            <p:txEl>
                                              <p:pRg st="5" end="5"/>
                                            </p:txEl>
                                          </p:spTgt>
                                        </p:tgtEl>
                                      </p:cBhvr>
                                    </p:animEffect>
                                  </p:childTnLst>
                                </p:cTn>
                              </p:par>
                              <p:par>
                                <p:cTn id="86" presetID="53" presetClass="entr" presetSubtype="16" fill="hold" nodeType="withEffect">
                                  <p:stCondLst>
                                    <p:cond delay="0"/>
                                  </p:stCondLst>
                                  <p:childTnLst>
                                    <p:set>
                                      <p:cBhvr>
                                        <p:cTn id="87" dur="1" fill="hold">
                                          <p:stCondLst>
                                            <p:cond delay="0"/>
                                          </p:stCondLst>
                                        </p:cTn>
                                        <p:tgtEl>
                                          <p:spTgt spid="109573">
                                            <p:txEl>
                                              <p:pRg st="6" end="6"/>
                                            </p:txEl>
                                          </p:spTgt>
                                        </p:tgtEl>
                                        <p:attrNameLst>
                                          <p:attrName>style.visibility</p:attrName>
                                        </p:attrNameLst>
                                      </p:cBhvr>
                                      <p:to>
                                        <p:strVal val="visible"/>
                                      </p:to>
                                    </p:set>
                                    <p:anim calcmode="lin" valueType="num">
                                      <p:cBhvr>
                                        <p:cTn id="88" dur="500" fill="hold"/>
                                        <p:tgtEl>
                                          <p:spTgt spid="109573">
                                            <p:txEl>
                                              <p:pRg st="6" end="6"/>
                                            </p:txEl>
                                          </p:spTgt>
                                        </p:tgtEl>
                                        <p:attrNameLst>
                                          <p:attrName>ppt_w</p:attrName>
                                        </p:attrNameLst>
                                      </p:cBhvr>
                                      <p:tavLst>
                                        <p:tav tm="0">
                                          <p:val>
                                            <p:fltVal val="0"/>
                                          </p:val>
                                        </p:tav>
                                        <p:tav tm="100000">
                                          <p:val>
                                            <p:strVal val="#ppt_w"/>
                                          </p:val>
                                        </p:tav>
                                      </p:tavLst>
                                    </p:anim>
                                    <p:anim calcmode="lin" valueType="num">
                                      <p:cBhvr>
                                        <p:cTn id="89" dur="500" fill="hold"/>
                                        <p:tgtEl>
                                          <p:spTgt spid="109573">
                                            <p:txEl>
                                              <p:pRg st="6" end="6"/>
                                            </p:txEl>
                                          </p:spTgt>
                                        </p:tgtEl>
                                        <p:attrNameLst>
                                          <p:attrName>ppt_h</p:attrName>
                                        </p:attrNameLst>
                                      </p:cBhvr>
                                      <p:tavLst>
                                        <p:tav tm="0">
                                          <p:val>
                                            <p:fltVal val="0"/>
                                          </p:val>
                                        </p:tav>
                                        <p:tav tm="100000">
                                          <p:val>
                                            <p:strVal val="#ppt_h"/>
                                          </p:val>
                                        </p:tav>
                                      </p:tavLst>
                                    </p:anim>
                                    <p:animEffect transition="in" filter="fade">
                                      <p:cBhvr>
                                        <p:cTn id="90" dur="500"/>
                                        <p:tgtEl>
                                          <p:spTgt spid="109573">
                                            <p:txEl>
                                              <p:pRg st="6" end="6"/>
                                            </p:txEl>
                                          </p:spTgt>
                                        </p:tgtEl>
                                      </p:cBhvr>
                                    </p:animEffect>
                                  </p:childTnLst>
                                </p:cTn>
                              </p:par>
                              <p:par>
                                <p:cTn id="91" presetID="53" presetClass="entr" presetSubtype="16" fill="hold" nodeType="withEffect">
                                  <p:stCondLst>
                                    <p:cond delay="0"/>
                                  </p:stCondLst>
                                  <p:childTnLst>
                                    <p:set>
                                      <p:cBhvr>
                                        <p:cTn id="92" dur="1" fill="hold">
                                          <p:stCondLst>
                                            <p:cond delay="0"/>
                                          </p:stCondLst>
                                        </p:cTn>
                                        <p:tgtEl>
                                          <p:spTgt spid="109573">
                                            <p:txEl>
                                              <p:pRg st="7" end="7"/>
                                            </p:txEl>
                                          </p:spTgt>
                                        </p:tgtEl>
                                        <p:attrNameLst>
                                          <p:attrName>style.visibility</p:attrName>
                                        </p:attrNameLst>
                                      </p:cBhvr>
                                      <p:to>
                                        <p:strVal val="visible"/>
                                      </p:to>
                                    </p:set>
                                    <p:anim calcmode="lin" valueType="num">
                                      <p:cBhvr>
                                        <p:cTn id="93" dur="500" fill="hold"/>
                                        <p:tgtEl>
                                          <p:spTgt spid="109573">
                                            <p:txEl>
                                              <p:pRg st="7" end="7"/>
                                            </p:txEl>
                                          </p:spTgt>
                                        </p:tgtEl>
                                        <p:attrNameLst>
                                          <p:attrName>ppt_w</p:attrName>
                                        </p:attrNameLst>
                                      </p:cBhvr>
                                      <p:tavLst>
                                        <p:tav tm="0">
                                          <p:val>
                                            <p:fltVal val="0"/>
                                          </p:val>
                                        </p:tav>
                                        <p:tav tm="100000">
                                          <p:val>
                                            <p:strVal val="#ppt_w"/>
                                          </p:val>
                                        </p:tav>
                                      </p:tavLst>
                                    </p:anim>
                                    <p:anim calcmode="lin" valueType="num">
                                      <p:cBhvr>
                                        <p:cTn id="94" dur="500" fill="hold"/>
                                        <p:tgtEl>
                                          <p:spTgt spid="109573">
                                            <p:txEl>
                                              <p:pRg st="7" end="7"/>
                                            </p:txEl>
                                          </p:spTgt>
                                        </p:tgtEl>
                                        <p:attrNameLst>
                                          <p:attrName>ppt_h</p:attrName>
                                        </p:attrNameLst>
                                      </p:cBhvr>
                                      <p:tavLst>
                                        <p:tav tm="0">
                                          <p:val>
                                            <p:fltVal val="0"/>
                                          </p:val>
                                        </p:tav>
                                        <p:tav tm="100000">
                                          <p:val>
                                            <p:strVal val="#ppt_h"/>
                                          </p:val>
                                        </p:tav>
                                      </p:tavLst>
                                    </p:anim>
                                    <p:animEffect transition="in" filter="fade">
                                      <p:cBhvr>
                                        <p:cTn id="95" dur="500"/>
                                        <p:tgtEl>
                                          <p:spTgt spid="109573">
                                            <p:txEl>
                                              <p:pRg st="7" end="7"/>
                                            </p:txEl>
                                          </p:spTgt>
                                        </p:tgtEl>
                                      </p:cBhvr>
                                    </p:animEffect>
                                  </p:childTnLst>
                                </p:cTn>
                              </p:par>
                              <p:par>
                                <p:cTn id="96" presetID="53" presetClass="entr" presetSubtype="16" fill="hold" nodeType="withEffect">
                                  <p:stCondLst>
                                    <p:cond delay="0"/>
                                  </p:stCondLst>
                                  <p:childTnLst>
                                    <p:set>
                                      <p:cBhvr>
                                        <p:cTn id="97" dur="1" fill="hold">
                                          <p:stCondLst>
                                            <p:cond delay="0"/>
                                          </p:stCondLst>
                                        </p:cTn>
                                        <p:tgtEl>
                                          <p:spTgt spid="109573">
                                            <p:txEl>
                                              <p:pRg st="8" end="8"/>
                                            </p:txEl>
                                          </p:spTgt>
                                        </p:tgtEl>
                                        <p:attrNameLst>
                                          <p:attrName>style.visibility</p:attrName>
                                        </p:attrNameLst>
                                      </p:cBhvr>
                                      <p:to>
                                        <p:strVal val="visible"/>
                                      </p:to>
                                    </p:set>
                                    <p:anim calcmode="lin" valueType="num">
                                      <p:cBhvr>
                                        <p:cTn id="98" dur="500" fill="hold"/>
                                        <p:tgtEl>
                                          <p:spTgt spid="109573">
                                            <p:txEl>
                                              <p:pRg st="8" end="8"/>
                                            </p:txEl>
                                          </p:spTgt>
                                        </p:tgtEl>
                                        <p:attrNameLst>
                                          <p:attrName>ppt_w</p:attrName>
                                        </p:attrNameLst>
                                      </p:cBhvr>
                                      <p:tavLst>
                                        <p:tav tm="0">
                                          <p:val>
                                            <p:fltVal val="0"/>
                                          </p:val>
                                        </p:tav>
                                        <p:tav tm="100000">
                                          <p:val>
                                            <p:strVal val="#ppt_w"/>
                                          </p:val>
                                        </p:tav>
                                      </p:tavLst>
                                    </p:anim>
                                    <p:anim calcmode="lin" valueType="num">
                                      <p:cBhvr>
                                        <p:cTn id="99" dur="500" fill="hold"/>
                                        <p:tgtEl>
                                          <p:spTgt spid="109573">
                                            <p:txEl>
                                              <p:pRg st="8" end="8"/>
                                            </p:txEl>
                                          </p:spTgt>
                                        </p:tgtEl>
                                        <p:attrNameLst>
                                          <p:attrName>ppt_h</p:attrName>
                                        </p:attrNameLst>
                                      </p:cBhvr>
                                      <p:tavLst>
                                        <p:tav tm="0">
                                          <p:val>
                                            <p:fltVal val="0"/>
                                          </p:val>
                                        </p:tav>
                                        <p:tav tm="100000">
                                          <p:val>
                                            <p:strVal val="#ppt_h"/>
                                          </p:val>
                                        </p:tav>
                                      </p:tavLst>
                                    </p:anim>
                                    <p:animEffect transition="in" filter="fade">
                                      <p:cBhvr>
                                        <p:cTn id="100" dur="500"/>
                                        <p:tgtEl>
                                          <p:spTgt spid="109573">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09573">
                                            <p:txEl>
                                              <p:pRg st="10" end="10"/>
                                            </p:txEl>
                                          </p:spTgt>
                                        </p:tgtEl>
                                        <p:attrNameLst>
                                          <p:attrName>style.visibility</p:attrName>
                                        </p:attrNameLst>
                                      </p:cBhvr>
                                      <p:to>
                                        <p:strVal val="visible"/>
                                      </p:to>
                                    </p:set>
                                    <p:anim calcmode="lin" valueType="num">
                                      <p:cBhvr>
                                        <p:cTn id="105" dur="500" fill="hold"/>
                                        <p:tgtEl>
                                          <p:spTgt spid="109573">
                                            <p:txEl>
                                              <p:pRg st="10" end="10"/>
                                            </p:txEl>
                                          </p:spTgt>
                                        </p:tgtEl>
                                        <p:attrNameLst>
                                          <p:attrName>ppt_w</p:attrName>
                                        </p:attrNameLst>
                                      </p:cBhvr>
                                      <p:tavLst>
                                        <p:tav tm="0">
                                          <p:val>
                                            <p:fltVal val="0"/>
                                          </p:val>
                                        </p:tav>
                                        <p:tav tm="100000">
                                          <p:val>
                                            <p:strVal val="#ppt_w"/>
                                          </p:val>
                                        </p:tav>
                                      </p:tavLst>
                                    </p:anim>
                                    <p:anim calcmode="lin" valueType="num">
                                      <p:cBhvr>
                                        <p:cTn id="106" dur="500" fill="hold"/>
                                        <p:tgtEl>
                                          <p:spTgt spid="109573">
                                            <p:txEl>
                                              <p:pRg st="10" end="10"/>
                                            </p:txEl>
                                          </p:spTgt>
                                        </p:tgtEl>
                                        <p:attrNameLst>
                                          <p:attrName>ppt_h</p:attrName>
                                        </p:attrNameLst>
                                      </p:cBhvr>
                                      <p:tavLst>
                                        <p:tav tm="0">
                                          <p:val>
                                            <p:fltVal val="0"/>
                                          </p:val>
                                        </p:tav>
                                        <p:tav tm="100000">
                                          <p:val>
                                            <p:strVal val="#ppt_h"/>
                                          </p:val>
                                        </p:tav>
                                      </p:tavLst>
                                    </p:anim>
                                    <p:animEffect transition="in" filter="fade">
                                      <p:cBhvr>
                                        <p:cTn id="107" dur="500"/>
                                        <p:tgtEl>
                                          <p:spTgt spid="10957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3E36354-6E0F-7099-5AFF-A55162000F59}"/>
              </a:ext>
            </a:extLst>
          </p:cNvPr>
          <p:cNvSpPr>
            <a:spLocks noGrp="1" noChangeArrowheads="1"/>
          </p:cNvSpPr>
          <p:nvPr>
            <p:ph type="title"/>
          </p:nvPr>
        </p:nvSpPr>
        <p:spPr/>
        <p:txBody>
          <a:bodyPr/>
          <a:lstStyle/>
          <a:p>
            <a:pPr eaLnBrk="1" hangingPunct="1"/>
            <a:r>
              <a:rPr lang="en-US" altLang="en-US" dirty="0">
                <a:latin typeface="Eras Bold ITC" panose="020B0907030504020204" pitchFamily="34" charset="0"/>
              </a:rPr>
              <a:t>The Apostles’ Creed</a:t>
            </a:r>
          </a:p>
        </p:txBody>
      </p:sp>
      <p:sp>
        <p:nvSpPr>
          <p:cNvPr id="17411" name="Rectangle 3">
            <a:extLst>
              <a:ext uri="{FF2B5EF4-FFF2-40B4-BE49-F238E27FC236}">
                <a16:creationId xmlns:a16="http://schemas.microsoft.com/office/drawing/2014/main" id="{54965B79-22FE-8716-9F81-808D35EB6614}"/>
              </a:ext>
            </a:extLst>
          </p:cNvPr>
          <p:cNvSpPr>
            <a:spLocks noGrp="1" noChangeArrowheads="1"/>
          </p:cNvSpPr>
          <p:nvPr>
            <p:ph type="body" idx="1"/>
          </p:nvPr>
        </p:nvSpPr>
        <p:spPr>
          <a:xfrm>
            <a:off x="1576507" y="2017712"/>
            <a:ext cx="10360501" cy="4625973"/>
          </a:xfrm>
        </p:spPr>
        <p:txBody>
          <a:bodyPr/>
          <a:lstStyle/>
          <a:p>
            <a:pPr marL="0" indent="0" eaLnBrk="1" hangingPunct="1">
              <a:lnSpc>
                <a:spcPct val="90000"/>
              </a:lnSpc>
              <a:buNone/>
            </a:pPr>
            <a:r>
              <a:rPr lang="en-US" altLang="en-US" sz="2800" b="1" dirty="0">
                <a:solidFill>
                  <a:srgbClr val="590000"/>
                </a:solidFill>
              </a:rPr>
              <a:t>The term “creed” comes from the Latin “credo,” which means “I believe…” or “I rely upon…”</a:t>
            </a:r>
          </a:p>
          <a:p>
            <a:pPr eaLnBrk="1" hangingPunct="1"/>
            <a:r>
              <a:rPr lang="en-US" altLang="en-US" sz="2400" i="1" dirty="0"/>
              <a:t>The Apostles’ Creed is the oldest and most generally accepted creed in Christendom (Roman Catholic, Eastern Orthodox, Anglican, Lutheran, Presbyterian, Methodist, and most evangelical denominations).</a:t>
            </a:r>
          </a:p>
          <a:p>
            <a:pPr eaLnBrk="1" hangingPunct="1"/>
            <a:r>
              <a:rPr lang="en-US" altLang="en-US" sz="2400" i="1" dirty="0"/>
              <a:t>Since it is largely a collage of NT Scripture phrases, there is little room for objection.</a:t>
            </a:r>
          </a:p>
          <a:p>
            <a:pPr eaLnBrk="1" hangingPunct="1"/>
            <a:r>
              <a:rPr lang="en-US" altLang="en-US" sz="2400" i="1" dirty="0"/>
              <a:t>At the same time, it serves to focus on the core of what Christians have always held central, taking its primary formulations from the Rule of Faith.</a:t>
            </a:r>
          </a:p>
          <a:p>
            <a:pPr eaLnBrk="1" hangingPunct="1">
              <a:lnSpc>
                <a:spcPct val="90000"/>
              </a:lnSpc>
            </a:pPr>
            <a:endParaRPr lang="en-US" altLang="en-US" sz="2800" dirty="0">
              <a:solidFill>
                <a:srgbClr val="48531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p:cTn id="7" dur="5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4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411">
                                            <p:txEl>
                                              <p:pRg st="1" end="1"/>
                                            </p:txEl>
                                          </p:spTgt>
                                        </p:tgtEl>
                                        <p:attrNameLst>
                                          <p:attrName>style.visibility</p:attrName>
                                        </p:attrNameLst>
                                      </p:cBhvr>
                                      <p:to>
                                        <p:strVal val="visible"/>
                                      </p:to>
                                    </p:set>
                                    <p:anim calcmode="lin" valueType="num">
                                      <p:cBhvr additive="base">
                                        <p:cTn id="14"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411">
                                            <p:txEl>
                                              <p:pRg st="2" end="2"/>
                                            </p:txEl>
                                          </p:spTgt>
                                        </p:tgtEl>
                                        <p:attrNameLst>
                                          <p:attrName>style.visibility</p:attrName>
                                        </p:attrNameLst>
                                      </p:cBhvr>
                                      <p:to>
                                        <p:strVal val="visible"/>
                                      </p:to>
                                    </p:set>
                                    <p:anim calcmode="lin" valueType="num">
                                      <p:cBhvr additive="base">
                                        <p:cTn id="20"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411">
                                            <p:txEl>
                                              <p:pRg st="3" end="3"/>
                                            </p:txEl>
                                          </p:spTgt>
                                        </p:tgtEl>
                                        <p:attrNameLst>
                                          <p:attrName>style.visibility</p:attrName>
                                        </p:attrNameLst>
                                      </p:cBhvr>
                                      <p:to>
                                        <p:strVal val="visible"/>
                                      </p:to>
                                    </p:set>
                                    <p:anim calcmode="lin" valueType="num">
                                      <p:cBhvr additive="base">
                                        <p:cTn id="26"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4A0932D-A81D-B71A-A1D3-F1912350419C}"/>
              </a:ext>
            </a:extLst>
          </p:cNvPr>
          <p:cNvSpPr>
            <a:spLocks noGrp="1" noChangeArrowheads="1"/>
          </p:cNvSpPr>
          <p:nvPr>
            <p:ph type="title"/>
          </p:nvPr>
        </p:nvSpPr>
        <p:spPr>
          <a:xfrm>
            <a:off x="1903412" y="685800"/>
            <a:ext cx="7764462" cy="1143000"/>
          </a:xfrm>
        </p:spPr>
        <p:txBody>
          <a:bodyPr/>
          <a:lstStyle/>
          <a:p>
            <a:pPr eaLnBrk="1" hangingPunct="1"/>
            <a:r>
              <a:rPr lang="en-US" altLang="en-US" sz="6000" dirty="0">
                <a:latin typeface="Matura MT Script Capitals" panose="03020802060602070202" pitchFamily="66" charset="0"/>
              </a:rPr>
              <a:t>The Apostles’ Creed</a:t>
            </a:r>
          </a:p>
        </p:txBody>
      </p:sp>
      <p:sp>
        <p:nvSpPr>
          <p:cNvPr id="32771" name="Rectangle 3">
            <a:extLst>
              <a:ext uri="{FF2B5EF4-FFF2-40B4-BE49-F238E27FC236}">
                <a16:creationId xmlns:a16="http://schemas.microsoft.com/office/drawing/2014/main" id="{6A3FF10B-8DDF-043A-9E63-B3F8E549CFC3}"/>
              </a:ext>
            </a:extLst>
          </p:cNvPr>
          <p:cNvSpPr>
            <a:spLocks noGrp="1" noChangeArrowheads="1"/>
          </p:cNvSpPr>
          <p:nvPr>
            <p:ph type="body" idx="1"/>
          </p:nvPr>
        </p:nvSpPr>
        <p:spPr>
          <a:xfrm>
            <a:off x="1751012" y="2017714"/>
            <a:ext cx="9829800" cy="4459287"/>
          </a:xfrm>
        </p:spPr>
        <p:txBody>
          <a:bodyPr/>
          <a:lstStyle/>
          <a:p>
            <a:pPr eaLnBrk="1" hangingPunct="1">
              <a:lnSpc>
                <a:spcPct val="90000"/>
              </a:lnSpc>
              <a:buFont typeface="Wingdings" panose="05000000000000000000" pitchFamily="2" charset="2"/>
              <a:buNone/>
            </a:pPr>
            <a:r>
              <a:rPr lang="en-US" altLang="en-US" sz="2800" dirty="0">
                <a:latin typeface="Pristina" panose="03060402040406080204" pitchFamily="66" charset="0"/>
              </a:rPr>
              <a:t>I believe in God, the Father Almighty, Maker of heaven and earth.</a:t>
            </a:r>
          </a:p>
          <a:p>
            <a:pPr eaLnBrk="1" hangingPunct="1">
              <a:lnSpc>
                <a:spcPct val="90000"/>
              </a:lnSpc>
              <a:buFont typeface="Wingdings" panose="05000000000000000000" pitchFamily="2" charset="2"/>
              <a:buNone/>
            </a:pPr>
            <a:endParaRPr lang="en-US" altLang="en-US" sz="900" dirty="0">
              <a:latin typeface="Pristina" panose="03060402040406080204" pitchFamily="66" charset="0"/>
            </a:endParaRPr>
          </a:p>
          <a:p>
            <a:pPr eaLnBrk="1" hangingPunct="1">
              <a:lnSpc>
                <a:spcPct val="90000"/>
              </a:lnSpc>
              <a:buFont typeface="Wingdings" panose="05000000000000000000" pitchFamily="2" charset="2"/>
              <a:buNone/>
            </a:pPr>
            <a:r>
              <a:rPr lang="en-US" altLang="en-US" sz="2800" dirty="0">
                <a:latin typeface="Pristina" panose="03060402040406080204" pitchFamily="66" charset="0"/>
              </a:rPr>
              <a:t>And in Jesus Christ, his only Son, our Lord; who was conceived by the Holy Spirit, born of the virgin Mary, suffered under Pontius Pilate, was crucified, dead and buried; he descended into hell; the third day he rose again from the dead; he ascended into heaven and </a:t>
            </a:r>
            <a:r>
              <a:rPr lang="en-US" altLang="en-US" sz="2800" dirty="0" err="1">
                <a:latin typeface="Pristina" panose="03060402040406080204" pitchFamily="66" charset="0"/>
              </a:rPr>
              <a:t>sitteth</a:t>
            </a:r>
            <a:r>
              <a:rPr lang="en-US" altLang="en-US" sz="2800" dirty="0">
                <a:latin typeface="Pristina" panose="03060402040406080204" pitchFamily="66" charset="0"/>
              </a:rPr>
              <a:t> on the right hand of God, the Father Almighty, from thence he shall come to judge the quick and the dead.</a:t>
            </a:r>
          </a:p>
          <a:p>
            <a:pPr eaLnBrk="1" hangingPunct="1">
              <a:lnSpc>
                <a:spcPct val="90000"/>
              </a:lnSpc>
              <a:buFont typeface="Wingdings" panose="05000000000000000000" pitchFamily="2" charset="2"/>
              <a:buNone/>
            </a:pPr>
            <a:endParaRPr lang="en-US" altLang="en-US" sz="1000" dirty="0">
              <a:latin typeface="Pristina" panose="03060402040406080204" pitchFamily="66" charset="0"/>
            </a:endParaRPr>
          </a:p>
          <a:p>
            <a:pPr eaLnBrk="1" hangingPunct="1">
              <a:lnSpc>
                <a:spcPct val="90000"/>
              </a:lnSpc>
              <a:buFont typeface="Wingdings" panose="05000000000000000000" pitchFamily="2" charset="2"/>
              <a:buNone/>
            </a:pPr>
            <a:r>
              <a:rPr lang="en-US" altLang="en-US" sz="2800" dirty="0">
                <a:latin typeface="Pristina" panose="03060402040406080204" pitchFamily="66" charset="0"/>
              </a:rPr>
              <a:t>I believe in the Holy Spirit, the holy catholic church, the communion of saints, the forgiveness of sins, the resurrection of the body, and the life everlasting.  Amen.</a:t>
            </a:r>
          </a:p>
        </p:txBody>
      </p:sp>
    </p:spTree>
    <p:extLst>
      <p:ext uri="{BB962C8B-B14F-4D97-AF65-F5344CB8AC3E}">
        <p14:creationId xmlns:p14="http://schemas.microsoft.com/office/powerpoint/2010/main" val="33587701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7.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10.xml><?xml version="1.0" encoding="utf-8"?>
<a:theme xmlns:a="http://schemas.openxmlformats.org/drawingml/2006/main" name="7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12.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1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4.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Blends">
  <a:themeElements>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graphy Template SB v5" id="{C8F63719-C7B0-440F-BF45-FBF3A61BF5B0}" vid="{52D5C24F-F4F1-40E8-BCD0-A5A76B789053}"/>
    </a:ext>
  </a:extLst>
</a:theme>
</file>

<file path=ppt/theme/theme9.xml><?xml version="1.0" encoding="utf-8"?>
<a:theme xmlns:a="http://schemas.openxmlformats.org/drawingml/2006/main" name="5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1" u="none" strike="noStrike" cap="none" normalizeH="0" baseline="0" smtClean="0">
            <a:ln>
              <a:noFill/>
            </a:ln>
            <a:solidFill>
              <a:schemeClr val="tx1"/>
            </a:solidFill>
            <a:effectLst/>
            <a:latin typeface="Arial Rounded MT Bold" panose="020F0704030504030204" pitchFamily="34" charset="0"/>
            <a:cs typeface="Arial" panose="020B0604020202020204"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28458A3-99B8-4914-89E6-B86ADB0D7DF6}">
  <ds:schemaRefs>
    <ds:schemaRef ds:uri="http://schemas.microsoft.com/sharepoint/v3/contenttype/forms"/>
  </ds:schemaRefs>
</ds:datastoreItem>
</file>

<file path=customXml/itemProps2.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6EAEDD-6865-458C-AB5E-1E0979B7BC44}">
  <ds:schemaRefs>
    <ds:schemaRef ds:uri="16c05727-aa75-4e4a-9b5f-8a80a1165891"/>
    <ds:schemaRef ds:uri="http://schemas.microsoft.com/sharepoint/v3"/>
    <ds:schemaRef ds:uri="http://schemas.microsoft.com/office/2006/metadata/properties"/>
    <ds:schemaRef ds:uri="http://schemas.microsoft.com/office/2006/documentManagement/types"/>
    <ds:schemaRef ds:uri="http://purl.org/dc/elements/1.1/"/>
    <ds:schemaRef ds:uri="http://purl.org/dc/dcmitype/"/>
    <ds:schemaRef ds:uri="230e9df3-be65-4c73-a93b-d1236ebd677e"/>
    <ds:schemaRef ds:uri="http://schemas.openxmlformats.org/package/2006/metadata/core-properties"/>
    <ds:schemaRef ds:uri="71af3243-3dd4-4a8d-8c0d-dd76da1f02a5"/>
    <ds:schemaRef ds:uri="http://schemas.microsoft.com/office/infopath/2007/PartnerControls"/>
    <ds:schemaRef ds:uri="http://www.w3.org/XML/1998/namespace"/>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5928</TotalTime>
  <Words>7863</Words>
  <Application>Microsoft Office PowerPoint</Application>
  <PresentationFormat>Custom</PresentationFormat>
  <Paragraphs>525</Paragraphs>
  <Slides>73</Slides>
  <Notes>6</Notes>
  <HiddenSlides>0</HiddenSlides>
  <MMClips>0</MMClips>
  <ScaleCrop>false</ScaleCrop>
  <HeadingPairs>
    <vt:vector size="8" baseType="variant">
      <vt:variant>
        <vt:lpstr>Fonts Used</vt:lpstr>
      </vt:variant>
      <vt:variant>
        <vt:i4>38</vt:i4>
      </vt:variant>
      <vt:variant>
        <vt:lpstr>Theme</vt:lpstr>
      </vt:variant>
      <vt:variant>
        <vt:i4>12</vt:i4>
      </vt:variant>
      <vt:variant>
        <vt:lpstr>Embedded OLE Servers</vt:lpstr>
      </vt:variant>
      <vt:variant>
        <vt:i4>1</vt:i4>
      </vt:variant>
      <vt:variant>
        <vt:lpstr>Slide Titles</vt:lpstr>
      </vt:variant>
      <vt:variant>
        <vt:i4>73</vt:i4>
      </vt:variant>
    </vt:vector>
  </HeadingPairs>
  <TitlesOfParts>
    <vt:vector size="124" baseType="lpstr">
      <vt:lpstr>Arial Nova</vt:lpstr>
      <vt:lpstr>Corbel</vt:lpstr>
      <vt:lpstr>Lucida Bright</vt:lpstr>
      <vt:lpstr>Franklin Gothic Book</vt:lpstr>
      <vt:lpstr>Book Antiqua</vt:lpstr>
      <vt:lpstr>Monotype Corsiva</vt:lpstr>
      <vt:lpstr>Impact</vt:lpstr>
      <vt:lpstr>Arial Black</vt:lpstr>
      <vt:lpstr>Wingdings</vt:lpstr>
      <vt:lpstr>Script MT Bold</vt:lpstr>
      <vt:lpstr>Lucida Sans Unicode</vt:lpstr>
      <vt:lpstr>MS Shell Dlg 2</vt:lpstr>
      <vt:lpstr>Constantia</vt:lpstr>
      <vt:lpstr>Bernard MT Condensed</vt:lpstr>
      <vt:lpstr>Wingdings 2</vt:lpstr>
      <vt:lpstr>Papyrus</vt:lpstr>
      <vt:lpstr>Arial Narrow</vt:lpstr>
      <vt:lpstr>Adobe Gothic Std B</vt:lpstr>
      <vt:lpstr>Arial Rounded MT Bold</vt:lpstr>
      <vt:lpstr>Berlin Sans FB Demi</vt:lpstr>
      <vt:lpstr>Comic Sans MS</vt:lpstr>
      <vt:lpstr>Pristina</vt:lpstr>
      <vt:lpstr>Eras Bold ITC</vt:lpstr>
      <vt:lpstr>Goudy Old Style</vt:lpstr>
      <vt:lpstr>Arial</vt:lpstr>
      <vt:lpstr>Tahoma</vt:lpstr>
      <vt:lpstr>Wingdings 3</vt:lpstr>
      <vt:lpstr>Eras Demi ITC</vt:lpstr>
      <vt:lpstr>Agency FB</vt:lpstr>
      <vt:lpstr>Franklin Gothic Medium</vt:lpstr>
      <vt:lpstr>Calibri</vt:lpstr>
      <vt:lpstr>Matura MT Script Capitals</vt:lpstr>
      <vt:lpstr>Gill Sans MT</vt:lpstr>
      <vt:lpstr>Franklin Gothic Demi</vt:lpstr>
      <vt:lpstr>Gloucester MT Extra Condensed</vt:lpstr>
      <vt:lpstr>Century Schoolbook</vt:lpstr>
      <vt:lpstr>Greekth</vt:lpstr>
      <vt:lpstr>Lucida Blackletter</vt:lpstr>
      <vt:lpstr>Books Classic 16x9</vt:lpstr>
      <vt:lpstr>Balance</vt:lpstr>
      <vt:lpstr>SlateVTI</vt:lpstr>
      <vt:lpstr>Blends</vt:lpstr>
      <vt:lpstr>3_Balance</vt:lpstr>
      <vt:lpstr>4_Balance</vt:lpstr>
      <vt:lpstr>Default Design</vt:lpstr>
      <vt:lpstr>1_Headlines</vt:lpstr>
      <vt:lpstr>5_Balance</vt:lpstr>
      <vt:lpstr>7_Balance</vt:lpstr>
      <vt:lpstr>1_Books Classic 16x9</vt:lpstr>
      <vt:lpstr>Madison</vt:lpstr>
      <vt:lpstr>Acrobat Document</vt:lpstr>
      <vt:lpstr>5 – THE APOSLTES’ CREED</vt:lpstr>
      <vt:lpstr>PowerPoint Presentation</vt:lpstr>
      <vt:lpstr>EARLY SUMARIES OF FAITH</vt:lpstr>
      <vt:lpstr>Baptismal questions</vt:lpstr>
      <vt:lpstr>HIPPOLYTUS (ca. 170--ca. 235 ad)</vt:lpstr>
      <vt:lpstr>Development of the Creed</vt:lpstr>
      <vt:lpstr>DISCUSSION</vt:lpstr>
      <vt:lpstr>The Apostles’ Creed</vt:lpstr>
      <vt:lpstr>The Apostles’ Creed</vt:lpstr>
      <vt:lpstr>The Rule ofFaith</vt:lpstr>
      <vt:lpstr>Rule ofFaith cont.-</vt:lpstr>
      <vt:lpstr>Rule ofFaith cont.-</vt:lpstr>
      <vt:lpstr>Rule ofFaith cont.-</vt:lpstr>
      <vt:lpstr>The phrases in the creed</vt:lpstr>
      <vt:lpstr>PowerPoint Presentation</vt:lpstr>
      <vt:lpstr>“…he descended into hell…”</vt:lpstr>
      <vt:lpstr>FOUR VIEWS OF CHRIST’S DESCENT INTO HELL</vt:lpstr>
      <vt:lpstr>Fresco of “The Harrowing of Hell”  Fra Angelico c. 1441  San Marco, Florence </vt:lpstr>
      <vt:lpstr>PowerPoint Presentation</vt:lpstr>
      <vt:lpstr>“the catholic church”</vt:lpstr>
      <vt:lpstr>PowerPoint Presentation</vt:lpstr>
      <vt:lpstr>“the communion of saints”</vt:lpstr>
      <vt:lpstr>DISCUSSION</vt:lpstr>
      <vt:lpstr>6 – THE PERSECUTIONS</vt:lpstr>
      <vt:lpstr>Where next?</vt:lpstr>
      <vt:lpstr>AN ILLEGAL RELIGION</vt:lpstr>
      <vt:lpstr>EARLY PERSECUTIONS</vt:lpstr>
      <vt:lpstr>Caesar Nero</vt:lpstr>
      <vt:lpstr>Paul and Peter, the two most important leaders in early Christianity, were both executed in Rome in the early to mid-60s.</vt:lpstr>
      <vt:lpstr>“I, John, your brother and companion in the sufferings and kingdom and patient endurance that are ours in Jesus, was on the island of Patmos because of the word of God and the testimony of Jesus.”</vt:lpstr>
      <vt:lpstr>PowerPoint Presentation</vt:lpstr>
      <vt:lpstr>ST. IGNATIUS EN ROUTE TO ROME</vt:lpstr>
      <vt:lpstr>PowerPoint Presentation</vt:lpstr>
      <vt:lpstr>The Colosseum in Rome was completed in AD 80. Ignatius may have been the first Christian martyred here, since he expected to be “thrown to the beasts” when he arrived in Rome.</vt:lpstr>
      <vt:lpstr>Colosseum Floor, where prisoners and wild animals were kept in preparation for the spectacles in the arena.</vt:lpstr>
      <vt:lpstr>PowerPoint Presentation</vt:lpstr>
      <vt:lpstr>Excerpts from the Martyrdom of Polycarp, martyred in Smyrna in AD 155</vt:lpstr>
      <vt:lpstr>DISCUSSION</vt:lpstr>
      <vt:lpstr>Accusations Against Christians</vt:lpstr>
      <vt:lpstr>Pagan Diatribe against Christians…</vt:lpstr>
      <vt:lpstr>SPORADIC PERSECUTION</vt:lpstr>
      <vt:lpstr>LIBELLUS: certificate proving that one had sacrificed to the Roman gods</vt:lpstr>
      <vt:lpstr>THE GREAT PERSECUTION</vt:lpstr>
      <vt:lpstr>EDICT OF MILAN</vt:lpstr>
      <vt:lpstr>THE DONATIST CONTROVERSY</vt:lpstr>
      <vt:lpstr>DISCUSSION</vt:lpstr>
      <vt:lpstr>THE PERSECUTED CHURCH</vt:lpstr>
      <vt:lpstr>PowerPoint Presentation</vt:lpstr>
      <vt:lpstr>THE MARTYRS SCULPTURE AT WESTMINSTER ABBEY</vt:lpstr>
      <vt:lpstr>PowerPoint Presentation</vt:lpstr>
      <vt:lpstr>THE NICENE COUNCIL AND BEYOND</vt:lpstr>
      <vt:lpstr>The doctrine of the trinity comes of age</vt:lpstr>
      <vt:lpstr>The arians</vt:lpstr>
      <vt:lpstr>The nicene council</vt:lpstr>
      <vt:lpstr>PowerPoint Presentation</vt:lpstr>
      <vt:lpstr>The Nicene Creed from AD 325 and AD 381</vt:lpstr>
      <vt:lpstr>Two Competing Views</vt:lpstr>
      <vt:lpstr>PowerPoint Presentation</vt:lpstr>
      <vt:lpstr>CONSTANTINE and CHRISTIANITY</vt:lpstr>
      <vt:lpstr>PowerPoint Presentation</vt:lpstr>
      <vt:lpstr>The FIRST seven ecumenical councils</vt:lpstr>
      <vt:lpstr>PowerPoint Presentation</vt:lpstr>
      <vt:lpstr>THE POST-NICENE FATHERS</vt:lpstr>
      <vt:lpstr>THE LATIN VULGATE</vt:lpstr>
      <vt:lpstr>The LATER HERESIES The later heresies primarily concerned two issues, what does it mean to be human, and what does it mean that Christ was both human and divine?</vt:lpstr>
      <vt:lpstr>Pelagius</vt:lpstr>
      <vt:lpstr>Augustine’s response</vt:lpstr>
      <vt:lpstr>Augustine’s four points</vt:lpstr>
      <vt:lpstr>The aftermath</vt:lpstr>
      <vt:lpstr>Augustine’s Three Enduring Conclusions</vt:lpstr>
      <vt:lpstr>Quotable quotes by st. augustine</vt:lpstr>
      <vt:lpstr>COUNCIL OF CHACEDON (AD 451)</vt:lpstr>
      <vt:lpstr>A Simple Way of Understanding Orthodoxy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Lewis</dc:creator>
  <cp:lastModifiedBy>Daniel Lewis</cp:lastModifiedBy>
  <cp:revision>340</cp:revision>
  <cp:lastPrinted>2025-03-12T12:32:06Z</cp:lastPrinted>
  <dcterms:created xsi:type="dcterms:W3CDTF">2025-02-18T20:01:58Z</dcterms:created>
  <dcterms:modified xsi:type="dcterms:W3CDTF">2026-03-29T20:57:17Z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