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6" r:id="rId4"/>
    <p:sldMasterId id="2147483776" r:id="rId5"/>
    <p:sldMasterId id="2147483851" r:id="rId6"/>
    <p:sldMasterId id="2147483884" r:id="rId7"/>
    <p:sldMasterId id="2147483917" r:id="rId8"/>
    <p:sldMasterId id="2147483932" r:id="rId9"/>
    <p:sldMasterId id="2147483952" r:id="rId10"/>
    <p:sldMasterId id="2147483969" r:id="rId11"/>
    <p:sldMasterId id="2147483985" r:id="rId12"/>
    <p:sldMasterId id="2147484001" r:id="rId13"/>
    <p:sldMasterId id="2147484013" r:id="rId14"/>
  </p:sldMasterIdLst>
  <p:notesMasterIdLst>
    <p:notesMasterId r:id="rId57"/>
  </p:notesMasterIdLst>
  <p:handoutMasterIdLst>
    <p:handoutMasterId r:id="rId58"/>
  </p:handoutMasterIdLst>
  <p:sldIdLst>
    <p:sldId id="703" r:id="rId15"/>
    <p:sldId id="477" r:id="rId16"/>
    <p:sldId id="710" r:id="rId17"/>
    <p:sldId id="720" r:id="rId18"/>
    <p:sldId id="275" r:id="rId19"/>
    <p:sldId id="707" r:id="rId20"/>
    <p:sldId id="274" r:id="rId21"/>
    <p:sldId id="420" r:id="rId22"/>
    <p:sldId id="378" r:id="rId23"/>
    <p:sldId id="776" r:id="rId24"/>
    <p:sldId id="715" r:id="rId25"/>
    <p:sldId id="709" r:id="rId26"/>
    <p:sldId id="718" r:id="rId27"/>
    <p:sldId id="717" r:id="rId28"/>
    <p:sldId id="504" r:id="rId29"/>
    <p:sldId id="496" r:id="rId30"/>
    <p:sldId id="503" r:id="rId31"/>
    <p:sldId id="505" r:id="rId32"/>
    <p:sldId id="777" r:id="rId33"/>
    <p:sldId id="714" r:id="rId34"/>
    <p:sldId id="719" r:id="rId35"/>
    <p:sldId id="723" r:id="rId36"/>
    <p:sldId id="419" r:id="rId37"/>
    <p:sldId id="423" r:id="rId38"/>
    <p:sldId id="721" r:id="rId39"/>
    <p:sldId id="722" r:id="rId40"/>
    <p:sldId id="261" r:id="rId41"/>
    <p:sldId id="262" r:id="rId42"/>
    <p:sldId id="778" r:id="rId43"/>
    <p:sldId id="780" r:id="rId44"/>
    <p:sldId id="735" r:id="rId45"/>
    <p:sldId id="779" r:id="rId46"/>
    <p:sldId id="724" r:id="rId47"/>
    <p:sldId id="731" r:id="rId48"/>
    <p:sldId id="732" r:id="rId49"/>
    <p:sldId id="726" r:id="rId50"/>
    <p:sldId id="689" r:id="rId51"/>
    <p:sldId id="727" r:id="rId52"/>
    <p:sldId id="729" r:id="rId53"/>
    <p:sldId id="734" r:id="rId54"/>
    <p:sldId id="733" r:id="rId55"/>
    <p:sldId id="728" r:id="rId56"/>
  </p:sldIdLst>
  <p:sldSz cx="12188825" cy="6858000"/>
  <p:notesSz cx="6858000" cy="9144000"/>
  <p:embeddedFontLst>
    <p:embeddedFont>
      <p:font typeface="Agency FB" panose="020B0503020202020204" pitchFamily="34" charset="0"/>
      <p:regular r:id="rId59"/>
      <p:bold r:id="rId60"/>
    </p:embeddedFont>
    <p:embeddedFont>
      <p:font typeface="Arial Black" panose="020B0A04020102020204" pitchFamily="34" charset="0"/>
      <p:bold r:id="rId61"/>
    </p:embeddedFont>
    <p:embeddedFont>
      <p:font typeface="Arial Narrow" panose="020B0606020202030204" pitchFamily="34" charset="0"/>
      <p:regular r:id="rId62"/>
      <p:bold r:id="rId63"/>
      <p:italic r:id="rId64"/>
      <p:boldItalic r:id="rId65"/>
    </p:embeddedFont>
    <p:embeddedFont>
      <p:font typeface="Book Antiqua" panose="02040602050305030304" pitchFamily="18" charset="0"/>
      <p:regular r:id="rId66"/>
      <p:bold r:id="rId67"/>
      <p:italic r:id="rId68"/>
      <p:boldItalic r:id="rId69"/>
    </p:embeddedFont>
    <p:embeddedFont>
      <p:font typeface="Broadway" panose="04040905080B02020502" pitchFamily="82" charset="0"/>
      <p:regular r:id="rId70"/>
    </p:embeddedFont>
    <p:embeddedFont>
      <p:font typeface="Century Schoolbook" panose="02040604050505020304" pitchFamily="18" charset="0"/>
      <p:regular r:id="rId71"/>
      <p:bold r:id="rId72"/>
      <p:italic r:id="rId73"/>
      <p:boldItalic r:id="rId74"/>
    </p:embeddedFont>
    <p:embeddedFont>
      <p:font typeface="Constantia" panose="02030602050306030303" pitchFamily="18" charset="0"/>
      <p:regular r:id="rId75"/>
      <p:bold r:id="rId76"/>
      <p:italic r:id="rId77"/>
      <p:boldItalic r:id="rId78"/>
    </p:embeddedFont>
    <p:embeddedFont>
      <p:font typeface="Corbel" panose="020B0503020204020204" pitchFamily="34" charset="0"/>
      <p:regular r:id="rId79"/>
      <p:bold r:id="rId80"/>
      <p:italic r:id="rId81"/>
      <p:boldItalic r:id="rId82"/>
    </p:embeddedFont>
    <p:embeddedFont>
      <p:font typeface="Gill Sans MT" panose="020B0502020104020203" pitchFamily="34" charset="0"/>
      <p:regular r:id="rId83"/>
      <p:bold r:id="rId84"/>
      <p:italic r:id="rId85"/>
      <p:boldItalic r:id="rId86"/>
    </p:embeddedFont>
    <p:embeddedFont>
      <p:font typeface="HebrewTh" pitchFamily="2" charset="0"/>
      <p:regular r:id="rId87"/>
    </p:embeddedFont>
    <p:embeddedFont>
      <p:font typeface="Impact" panose="020B0806030902050204" pitchFamily="34" charset="0"/>
      <p:regular r:id="rId88"/>
    </p:embeddedFont>
    <p:embeddedFont>
      <p:font typeface="Old English Text MT" panose="03040902040508030806" pitchFamily="66" charset="0"/>
      <p:regular r:id="rId89"/>
    </p:embeddedFont>
    <p:embeddedFont>
      <p:font typeface="Tahoma" panose="020B0604030504040204" pitchFamily="34" charset="0"/>
      <p:regular r:id="rId90"/>
      <p:bold r:id="rId91"/>
    </p:embeddedFont>
    <p:embeddedFont>
      <p:font typeface="Trebuchet MS" panose="020B0603020202020204" pitchFamily="34"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87730" autoAdjust="0"/>
  </p:normalViewPr>
  <p:slideViewPr>
    <p:cSldViewPr>
      <p:cViewPr varScale="1">
        <p:scale>
          <a:sx n="87" d="100"/>
          <a:sy n="87" d="100"/>
        </p:scale>
        <p:origin x="1506" y="8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28"/>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90" Type="http://schemas.openxmlformats.org/officeDocument/2006/relationships/font" Target="fonts/font32.fntdata"/><Relationship Id="rId95" Type="http://schemas.openxmlformats.org/officeDocument/2006/relationships/font" Target="fonts/font37.fntdata"/><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font" Target="fonts/font6.fntdata"/><Relationship Id="rId69" Type="http://schemas.openxmlformats.org/officeDocument/2006/relationships/font" Target="fonts/font11.fntdata"/><Relationship Id="rId80" Type="http://schemas.openxmlformats.org/officeDocument/2006/relationships/font" Target="fonts/font22.fntdata"/><Relationship Id="rId85" Type="http://schemas.openxmlformats.org/officeDocument/2006/relationships/font" Target="fonts/font27.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font" Target="fonts/font33.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font" Target="fonts/font36.fntdata"/><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18.fntdata"/><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3.fntdata"/><Relationship Id="rId92" Type="http://schemas.openxmlformats.org/officeDocument/2006/relationships/font" Target="fonts/font34.fntdata"/><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font" Target="fonts/font19.fntdata"/><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font" Target="fonts/font14.fntdata"/><Relationship Id="rId93" Type="http://schemas.openxmlformats.org/officeDocument/2006/relationships/font" Target="fonts/font35.fntdata"/><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2/17/2025</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2/17/2025</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169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18</a:t>
            </a:fld>
            <a:endParaRPr lang="en-US" dirty="0"/>
          </a:p>
        </p:txBody>
      </p:sp>
    </p:spTree>
    <p:extLst>
      <p:ext uri="{BB962C8B-B14F-4D97-AF65-F5344CB8AC3E}">
        <p14:creationId xmlns:p14="http://schemas.microsoft.com/office/powerpoint/2010/main" val="166517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A387F025-EEC7-BA0E-6F01-2DC49E9110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187D266E-2651-5BF1-B724-B2C4E7F984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D8CF529-8CA7-4812-E2E1-C79729779530}"/>
              </a:ext>
            </a:extLst>
          </p:cNvPr>
          <p:cNvSpPr>
            <a:spLocks noGrp="1" noChangeArrowheads="1"/>
          </p:cNvSpPr>
          <p:nvPr>
            <p:ph type="sldNum" sz="quarter" idx="12"/>
          </p:nvPr>
        </p:nvSpPr>
        <p:spPr>
          <a:ln/>
        </p:spPr>
        <p:txBody>
          <a:bodyPr/>
          <a:lstStyle>
            <a:lvl1pPr>
              <a:defRPr/>
            </a:lvl1pPr>
          </a:lstStyle>
          <a:p>
            <a:fld id="{47463D97-3555-43B0-ADC1-3BBF377A9EAF}" type="slidenum">
              <a:rPr lang="en-US" altLang="en-US"/>
              <a:pPr/>
              <a:t>‹#›</a:t>
            </a:fld>
            <a:endParaRPr lang="en-US" altLang="en-US"/>
          </a:p>
        </p:txBody>
      </p:sp>
    </p:spTree>
    <p:extLst>
      <p:ext uri="{BB962C8B-B14F-4D97-AF65-F5344CB8AC3E}">
        <p14:creationId xmlns:p14="http://schemas.microsoft.com/office/powerpoint/2010/main" val="1419072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24305559-AE13-F31A-5294-40DABEC8FF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A50E9AE6-8656-3634-F577-0C558FB543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A598E47B-7AD0-B02E-8B67-27AEFFB2108D}"/>
              </a:ext>
            </a:extLst>
          </p:cNvPr>
          <p:cNvSpPr>
            <a:spLocks noGrp="1" noChangeArrowheads="1"/>
          </p:cNvSpPr>
          <p:nvPr>
            <p:ph type="sldNum" sz="quarter" idx="12"/>
          </p:nvPr>
        </p:nvSpPr>
        <p:spPr>
          <a:ln/>
        </p:spPr>
        <p:txBody>
          <a:bodyPr/>
          <a:lstStyle>
            <a:lvl1pPr>
              <a:defRPr/>
            </a:lvl1pPr>
          </a:lstStyle>
          <a:p>
            <a:fld id="{B5C12EC2-B50B-4F9A-AF24-C588988872AD}" type="slidenum">
              <a:rPr lang="en-US" altLang="en-US"/>
              <a:pPr/>
              <a:t>‹#›</a:t>
            </a:fld>
            <a:endParaRPr lang="en-US" altLang="en-US"/>
          </a:p>
        </p:txBody>
      </p:sp>
    </p:spTree>
    <p:extLst>
      <p:ext uri="{BB962C8B-B14F-4D97-AF65-F5344CB8AC3E}">
        <p14:creationId xmlns:p14="http://schemas.microsoft.com/office/powerpoint/2010/main" val="3692615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D83C671D-864C-AD36-A8BD-186D9121FC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6A18315A-B59C-9F54-BF51-496F15DA1E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324BE31-81E9-19AD-0CA4-AF7ECAAD6CA6}"/>
              </a:ext>
            </a:extLst>
          </p:cNvPr>
          <p:cNvSpPr>
            <a:spLocks noGrp="1" noChangeArrowheads="1"/>
          </p:cNvSpPr>
          <p:nvPr>
            <p:ph type="sldNum" sz="quarter" idx="12"/>
          </p:nvPr>
        </p:nvSpPr>
        <p:spPr>
          <a:ln/>
        </p:spPr>
        <p:txBody>
          <a:bodyPr/>
          <a:lstStyle>
            <a:lvl1pPr>
              <a:defRPr/>
            </a:lvl1pPr>
          </a:lstStyle>
          <a:p>
            <a:fld id="{0AF8605E-452B-452C-B419-88BB4058C282}" type="slidenum">
              <a:rPr lang="en-US" altLang="en-US"/>
              <a:pPr/>
              <a:t>‹#›</a:t>
            </a:fld>
            <a:endParaRPr lang="en-US" altLang="en-US"/>
          </a:p>
        </p:txBody>
      </p:sp>
    </p:spTree>
    <p:extLst>
      <p:ext uri="{BB962C8B-B14F-4D97-AF65-F5344CB8AC3E}">
        <p14:creationId xmlns:p14="http://schemas.microsoft.com/office/powerpoint/2010/main" val="42050672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5BAA2810-641F-5BC8-4333-1565094954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FF9909B4-9206-648E-D2A6-403E8E9009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222ABECB-487D-A59F-6060-CCA62524FB76}"/>
              </a:ext>
            </a:extLst>
          </p:cNvPr>
          <p:cNvSpPr>
            <a:spLocks noGrp="1" noChangeArrowheads="1"/>
          </p:cNvSpPr>
          <p:nvPr>
            <p:ph type="sldNum" sz="quarter" idx="12"/>
          </p:nvPr>
        </p:nvSpPr>
        <p:spPr>
          <a:ln/>
        </p:spPr>
        <p:txBody>
          <a:bodyPr/>
          <a:lstStyle>
            <a:lvl1pPr>
              <a:defRPr/>
            </a:lvl1pPr>
          </a:lstStyle>
          <a:p>
            <a:fld id="{476F2828-3DE4-4AA9-AE61-6C6745C7D8E0}" type="slidenum">
              <a:rPr lang="en-US" altLang="en-US"/>
              <a:pPr/>
              <a:t>‹#›</a:t>
            </a:fld>
            <a:endParaRPr lang="en-US" altLang="en-US"/>
          </a:p>
        </p:txBody>
      </p:sp>
    </p:spTree>
    <p:extLst>
      <p:ext uri="{BB962C8B-B14F-4D97-AF65-F5344CB8AC3E}">
        <p14:creationId xmlns:p14="http://schemas.microsoft.com/office/powerpoint/2010/main" val="4065251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5C377C9A-2CE8-9BE8-5143-1BE3B3EDF6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CF1A04D-84F1-B9E3-D9BA-FBB551B037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35DCEAB-3D90-B3EC-6FBD-7B8F8300DC0C}"/>
              </a:ext>
            </a:extLst>
          </p:cNvPr>
          <p:cNvSpPr>
            <a:spLocks noGrp="1" noChangeArrowheads="1"/>
          </p:cNvSpPr>
          <p:nvPr>
            <p:ph type="sldNum" sz="quarter" idx="12"/>
          </p:nvPr>
        </p:nvSpPr>
        <p:spPr>
          <a:ln/>
        </p:spPr>
        <p:txBody>
          <a:bodyPr/>
          <a:lstStyle>
            <a:lvl1pPr>
              <a:defRPr/>
            </a:lvl1pPr>
          </a:lstStyle>
          <a:p>
            <a:fld id="{6C611914-910A-4587-AE76-9789C985BF6D}" type="slidenum">
              <a:rPr lang="en-US" altLang="en-US"/>
              <a:pPr/>
              <a:t>‹#›</a:t>
            </a:fld>
            <a:endParaRPr lang="en-US" altLang="en-US"/>
          </a:p>
        </p:txBody>
      </p:sp>
    </p:spTree>
    <p:extLst>
      <p:ext uri="{BB962C8B-B14F-4D97-AF65-F5344CB8AC3E}">
        <p14:creationId xmlns:p14="http://schemas.microsoft.com/office/powerpoint/2010/main" val="4078230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8E39F922-D065-BDD5-A7EE-6503A2CA9D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855C66C6-9016-AE82-F42A-885A769D3E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C5703202-3CD0-813D-1E11-2BBFC2C95F74}"/>
              </a:ext>
            </a:extLst>
          </p:cNvPr>
          <p:cNvSpPr>
            <a:spLocks noGrp="1" noChangeArrowheads="1"/>
          </p:cNvSpPr>
          <p:nvPr>
            <p:ph type="sldNum" sz="quarter" idx="12"/>
          </p:nvPr>
        </p:nvSpPr>
        <p:spPr>
          <a:ln/>
        </p:spPr>
        <p:txBody>
          <a:bodyPr/>
          <a:lstStyle>
            <a:lvl1pPr>
              <a:defRPr/>
            </a:lvl1pPr>
          </a:lstStyle>
          <a:p>
            <a:fld id="{3D4D74B0-0651-4387-ABEA-394662942755}" type="slidenum">
              <a:rPr lang="en-US" altLang="en-US"/>
              <a:pPr/>
              <a:t>‹#›</a:t>
            </a:fld>
            <a:endParaRPr lang="en-US" altLang="en-US"/>
          </a:p>
        </p:txBody>
      </p:sp>
    </p:spTree>
    <p:extLst>
      <p:ext uri="{BB962C8B-B14F-4D97-AF65-F5344CB8AC3E}">
        <p14:creationId xmlns:p14="http://schemas.microsoft.com/office/powerpoint/2010/main" val="1686514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83E9C07-907E-9EF1-DB94-B1FFEEA64F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01B0271-2E0D-EAD5-120A-257EC31E03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00DFC28-0B68-94BA-6C26-89AF123BF7E5}"/>
              </a:ext>
            </a:extLst>
          </p:cNvPr>
          <p:cNvSpPr>
            <a:spLocks noGrp="1" noChangeArrowheads="1"/>
          </p:cNvSpPr>
          <p:nvPr>
            <p:ph type="sldNum" sz="quarter" idx="12"/>
          </p:nvPr>
        </p:nvSpPr>
        <p:spPr>
          <a:ln/>
        </p:spPr>
        <p:txBody>
          <a:bodyPr/>
          <a:lstStyle>
            <a:lvl1pPr>
              <a:defRPr/>
            </a:lvl1pPr>
          </a:lstStyle>
          <a:p>
            <a:fld id="{5C219236-2998-44E9-922F-DFCCE14F3010}" type="slidenum">
              <a:rPr lang="en-US" altLang="en-US"/>
              <a:pPr/>
              <a:t>‹#›</a:t>
            </a:fld>
            <a:endParaRPr lang="en-US" altLang="en-US"/>
          </a:p>
        </p:txBody>
      </p:sp>
    </p:spTree>
    <p:extLst>
      <p:ext uri="{BB962C8B-B14F-4D97-AF65-F5344CB8AC3E}">
        <p14:creationId xmlns:p14="http://schemas.microsoft.com/office/powerpoint/2010/main" val="2502318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5608" y="244476"/>
            <a:ext cx="279538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2" y="244476"/>
            <a:ext cx="8183019"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99A5695C-1814-AEC1-0014-23EACD004A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37A3014B-4796-5B38-DFDF-EF7B15ABCB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34F8893-CD97-D51C-B0BF-A339FE553889}"/>
              </a:ext>
            </a:extLst>
          </p:cNvPr>
          <p:cNvSpPr>
            <a:spLocks noGrp="1" noChangeArrowheads="1"/>
          </p:cNvSpPr>
          <p:nvPr>
            <p:ph type="sldNum" sz="quarter" idx="12"/>
          </p:nvPr>
        </p:nvSpPr>
        <p:spPr>
          <a:ln/>
        </p:spPr>
        <p:txBody>
          <a:bodyPr/>
          <a:lstStyle>
            <a:lvl1pPr>
              <a:defRPr/>
            </a:lvl1pPr>
          </a:lstStyle>
          <a:p>
            <a:fld id="{ED8B1BF9-C58A-4804-9137-D86B87FDE20C}" type="slidenum">
              <a:rPr lang="en-US" altLang="en-US"/>
              <a:pPr/>
              <a:t>‹#›</a:t>
            </a:fld>
            <a:endParaRPr lang="en-US" altLang="en-US"/>
          </a:p>
        </p:txBody>
      </p:sp>
    </p:spTree>
    <p:extLst>
      <p:ext uri="{BB962C8B-B14F-4D97-AF65-F5344CB8AC3E}">
        <p14:creationId xmlns:p14="http://schemas.microsoft.com/office/powerpoint/2010/main" val="2179003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44476"/>
            <a:ext cx="11181554"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F564411F-F293-546E-683E-B8EC2E9E96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A5EEFD6B-6DDC-D7DB-D045-52E4002DDE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9D4E17A-4BE4-8173-59BF-B9DECC29B11D}"/>
              </a:ext>
            </a:extLst>
          </p:cNvPr>
          <p:cNvSpPr>
            <a:spLocks noGrp="1" noChangeArrowheads="1"/>
          </p:cNvSpPr>
          <p:nvPr>
            <p:ph type="sldNum" sz="quarter" idx="12"/>
          </p:nvPr>
        </p:nvSpPr>
        <p:spPr>
          <a:ln/>
        </p:spPr>
        <p:txBody>
          <a:bodyPr/>
          <a:lstStyle>
            <a:lvl1pPr>
              <a:defRPr/>
            </a:lvl1pPr>
          </a:lstStyle>
          <a:p>
            <a:fld id="{1DF820A6-2F56-4E45-8561-CE155F251C0F}" type="slidenum">
              <a:rPr lang="en-US" altLang="en-US"/>
              <a:pPr/>
              <a:t>‹#›</a:t>
            </a:fld>
            <a:endParaRPr lang="en-US" altLang="en-US"/>
          </a:p>
        </p:txBody>
      </p:sp>
    </p:spTree>
    <p:extLst>
      <p:ext uri="{BB962C8B-B14F-4D97-AF65-F5344CB8AC3E}">
        <p14:creationId xmlns:p14="http://schemas.microsoft.com/office/powerpoint/2010/main" val="1722145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Text Placeholder 2"/>
          <p:cNvSpPr>
            <a:spLocks noGrp="1"/>
          </p:cNvSpPr>
          <p:nvPr>
            <p:ph type="body"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5FF0DF66-531E-F30C-E071-F4969B08E0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BC346C8-ED8E-8D8F-BCA4-55D749C8FF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B8D13E0B-66E9-7A2C-7517-3C0F30FE3A7C}"/>
              </a:ext>
            </a:extLst>
          </p:cNvPr>
          <p:cNvSpPr>
            <a:spLocks noGrp="1" noChangeArrowheads="1"/>
          </p:cNvSpPr>
          <p:nvPr>
            <p:ph type="sldNum" sz="quarter" idx="12"/>
          </p:nvPr>
        </p:nvSpPr>
        <p:spPr>
          <a:ln/>
        </p:spPr>
        <p:txBody>
          <a:bodyPr/>
          <a:lstStyle>
            <a:lvl1pPr>
              <a:defRPr/>
            </a:lvl1pPr>
          </a:lstStyle>
          <a:p>
            <a:fld id="{8FF04D81-8C88-440B-80BB-ABFBEBD9FFC9}" type="slidenum">
              <a:rPr lang="en-US" altLang="en-US"/>
              <a:pPr/>
              <a:t>‹#›</a:t>
            </a:fld>
            <a:endParaRPr lang="en-US" altLang="en-US"/>
          </a:p>
        </p:txBody>
      </p:sp>
    </p:spTree>
    <p:extLst>
      <p:ext uri="{BB962C8B-B14F-4D97-AF65-F5344CB8AC3E}">
        <p14:creationId xmlns:p14="http://schemas.microsoft.com/office/powerpoint/2010/main" val="2015549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p:cNvSpPr>
            <a:spLocks noGrp="1"/>
          </p:cNvSpPr>
          <p:nvPr>
            <p:ph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7EC4A9E0-AD41-062A-961E-709031DB66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5E6AE22-2056-95B4-0778-0FBC5F3C52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724748C-B26E-A1D4-4960-EDE3F6566C63}"/>
              </a:ext>
            </a:extLst>
          </p:cNvPr>
          <p:cNvSpPr>
            <a:spLocks noGrp="1" noChangeArrowheads="1"/>
          </p:cNvSpPr>
          <p:nvPr>
            <p:ph type="sldNum" sz="quarter" idx="12"/>
          </p:nvPr>
        </p:nvSpPr>
        <p:spPr>
          <a:ln/>
        </p:spPr>
        <p:txBody>
          <a:bodyPr/>
          <a:lstStyle>
            <a:lvl1pPr>
              <a:defRPr/>
            </a:lvl1pPr>
          </a:lstStyle>
          <a:p>
            <a:fld id="{EB07BB5B-29BF-4DF6-B75A-82345ABC597E}" type="slidenum">
              <a:rPr lang="en-US" altLang="en-US"/>
              <a:pPr/>
              <a:t>‹#›</a:t>
            </a:fld>
            <a:endParaRPr lang="en-US" altLang="en-US"/>
          </a:p>
        </p:txBody>
      </p:sp>
    </p:spTree>
    <p:extLst>
      <p:ext uri="{BB962C8B-B14F-4D97-AF65-F5344CB8AC3E}">
        <p14:creationId xmlns:p14="http://schemas.microsoft.com/office/powerpoint/2010/main" val="799777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p:cNvSpPr>
            <a:spLocks noGrp="1"/>
          </p:cNvSpPr>
          <p:nvPr>
            <p:ph sz="quarter" idx="1"/>
          </p:nvPr>
        </p:nvSpPr>
        <p:spPr>
          <a:xfrm>
            <a:off x="1117309" y="19050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309" y="40767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46C91CD8-DC22-1D2A-96B9-90A5D2B6FF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4C7FC9AF-B0C0-9CAE-FF65-1F836319B8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ECBB7F95-B584-BCFF-63D4-746E061ED7E9}"/>
              </a:ext>
            </a:extLst>
          </p:cNvPr>
          <p:cNvSpPr>
            <a:spLocks noGrp="1" noChangeArrowheads="1"/>
          </p:cNvSpPr>
          <p:nvPr>
            <p:ph type="sldNum" sz="quarter" idx="12"/>
          </p:nvPr>
        </p:nvSpPr>
        <p:spPr>
          <a:ln/>
        </p:spPr>
        <p:txBody>
          <a:bodyPr/>
          <a:lstStyle>
            <a:lvl1pPr>
              <a:defRPr/>
            </a:lvl1pPr>
          </a:lstStyle>
          <a:p>
            <a:fld id="{52310C4E-72DD-4372-B4B1-CF4D45D2EC65}" type="slidenum">
              <a:rPr lang="en-US" altLang="en-US"/>
              <a:pPr/>
              <a:t>‹#›</a:t>
            </a:fld>
            <a:endParaRPr lang="en-US" altLang="en-US"/>
          </a:p>
        </p:txBody>
      </p:sp>
    </p:spTree>
    <p:extLst>
      <p:ext uri="{BB962C8B-B14F-4D97-AF65-F5344CB8AC3E}">
        <p14:creationId xmlns:p14="http://schemas.microsoft.com/office/powerpoint/2010/main" val="18118118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p:cNvSpPr>
            <a:spLocks noGrp="1"/>
          </p:cNvSpPr>
          <p:nvPr>
            <p:ph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5726" y="19050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5726" y="40767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C280BE1D-B10F-E29E-70F1-9897A6942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88C3F90F-D814-484C-999B-131F41DD8C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EC9F4505-FD44-DFBD-3A37-E57856774C46}"/>
              </a:ext>
            </a:extLst>
          </p:cNvPr>
          <p:cNvSpPr>
            <a:spLocks noGrp="1" noChangeArrowheads="1"/>
          </p:cNvSpPr>
          <p:nvPr>
            <p:ph type="sldNum" sz="quarter" idx="12"/>
          </p:nvPr>
        </p:nvSpPr>
        <p:spPr>
          <a:ln/>
        </p:spPr>
        <p:txBody>
          <a:bodyPr/>
          <a:lstStyle>
            <a:lvl1pPr>
              <a:defRPr/>
            </a:lvl1pPr>
          </a:lstStyle>
          <a:p>
            <a:fld id="{A9C874F0-666E-4192-9DAF-490F12C08019}" type="slidenum">
              <a:rPr lang="en-US" altLang="en-US"/>
              <a:pPr/>
              <a:t>‹#›</a:t>
            </a:fld>
            <a:endParaRPr lang="en-US" altLang="en-US"/>
          </a:p>
        </p:txBody>
      </p:sp>
    </p:spTree>
    <p:extLst>
      <p:ext uri="{BB962C8B-B14F-4D97-AF65-F5344CB8AC3E}">
        <p14:creationId xmlns:p14="http://schemas.microsoft.com/office/powerpoint/2010/main" val="3952252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C62092ED-9EBE-7C7B-5358-66F5285FC89B}"/>
              </a:ext>
            </a:extLst>
          </p:cNvPr>
          <p:cNvGrpSpPr>
            <a:grpSpLocks/>
          </p:cNvGrpSpPr>
          <p:nvPr/>
        </p:nvGrpSpPr>
        <p:grpSpPr bwMode="auto">
          <a:xfrm>
            <a:off x="425340" y="1752601"/>
            <a:ext cx="11763485" cy="5129213"/>
            <a:chOff x="201" y="1104"/>
            <a:chExt cx="5559" cy="3231"/>
          </a:xfrm>
        </p:grpSpPr>
        <p:sp>
          <p:nvSpPr>
            <p:cNvPr id="7171" name="Freeform 3">
              <a:extLst>
                <a:ext uri="{FF2B5EF4-FFF2-40B4-BE49-F238E27FC236}">
                  <a16:creationId xmlns:a16="http://schemas.microsoft.com/office/drawing/2014/main" id="{7FFF52AE-4BC7-AD16-A252-02576D0B2193}"/>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2" name="Freeform 4">
              <a:extLst>
                <a:ext uri="{FF2B5EF4-FFF2-40B4-BE49-F238E27FC236}">
                  <a16:creationId xmlns:a16="http://schemas.microsoft.com/office/drawing/2014/main" id="{1636305A-47D8-1DF2-BAAD-A9E17FDD89E8}"/>
                </a:ext>
              </a:extLst>
            </p:cNvPr>
            <p:cNvSpPr>
              <a:spLocks/>
            </p:cNvSpPr>
            <p:nvPr/>
          </p:nvSpPr>
          <p:spPr bwMode="ltGray">
            <a:xfrm>
              <a:off x="528" y="2400"/>
              <a:ext cx="5232" cy="1920"/>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3" name="Freeform 5">
              <a:extLst>
                <a:ext uri="{FF2B5EF4-FFF2-40B4-BE49-F238E27FC236}">
                  <a16:creationId xmlns:a16="http://schemas.microsoft.com/office/drawing/2014/main" id="{0C9ADCEE-CA58-EE1C-398F-BDE6821504BB}"/>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4" name="Freeform 6">
              <a:extLst>
                <a:ext uri="{FF2B5EF4-FFF2-40B4-BE49-F238E27FC236}">
                  <a16:creationId xmlns:a16="http://schemas.microsoft.com/office/drawing/2014/main" id="{669945C4-8E4A-C45F-A319-642962278B7F}"/>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5" name="Freeform 7">
              <a:extLst>
                <a:ext uri="{FF2B5EF4-FFF2-40B4-BE49-F238E27FC236}">
                  <a16:creationId xmlns:a16="http://schemas.microsoft.com/office/drawing/2014/main" id="{950BAD72-8EDE-81AE-442D-A5D714E725BA}"/>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6" name="Freeform 8">
              <a:extLst>
                <a:ext uri="{FF2B5EF4-FFF2-40B4-BE49-F238E27FC236}">
                  <a16:creationId xmlns:a16="http://schemas.microsoft.com/office/drawing/2014/main" id="{E6637B74-F71D-9582-DB30-77808A31B0F5}"/>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77" name="Rectangle 9">
            <a:extLst>
              <a:ext uri="{FF2B5EF4-FFF2-40B4-BE49-F238E27FC236}">
                <a16:creationId xmlns:a16="http://schemas.microsoft.com/office/drawing/2014/main" id="{6028A898-7F9D-6C37-CE4C-D22A7BE84612}"/>
              </a:ext>
            </a:extLst>
          </p:cNvPr>
          <p:cNvSpPr>
            <a:spLocks noGrp="1" noChangeArrowheads="1"/>
          </p:cNvSpPr>
          <p:nvPr>
            <p:ph type="ctrTitle" sz="quarter"/>
          </p:nvPr>
        </p:nvSpPr>
        <p:spPr>
          <a:xfrm>
            <a:off x="1320456" y="1905001"/>
            <a:ext cx="10360501" cy="1736725"/>
          </a:xfrm>
        </p:spPr>
        <p:txBody>
          <a:bodyPr anchor="t"/>
          <a:lstStyle>
            <a:lvl1pPr>
              <a:defRPr sz="5400"/>
            </a:lvl1pPr>
          </a:lstStyle>
          <a:p>
            <a:pPr lvl="0"/>
            <a:r>
              <a:rPr lang="en-US" altLang="en-US" noProof="0"/>
              <a:t>Click to edit Master title style</a:t>
            </a:r>
          </a:p>
        </p:txBody>
      </p:sp>
      <p:sp>
        <p:nvSpPr>
          <p:cNvPr id="7178" name="Rectangle 10">
            <a:extLst>
              <a:ext uri="{FF2B5EF4-FFF2-40B4-BE49-F238E27FC236}">
                <a16:creationId xmlns:a16="http://schemas.microsoft.com/office/drawing/2014/main" id="{3A4F3A92-28F3-2006-ED68-A3C65955DCB9}"/>
              </a:ext>
            </a:extLst>
          </p:cNvPr>
          <p:cNvSpPr>
            <a:spLocks noGrp="1" noChangeArrowheads="1"/>
          </p:cNvSpPr>
          <p:nvPr>
            <p:ph type="subTitle" sz="quarter" idx="1"/>
          </p:nvPr>
        </p:nvSpPr>
        <p:spPr>
          <a:xfrm>
            <a:off x="1320456" y="3962400"/>
            <a:ext cx="9040045"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7179" name="Rectangle 11">
            <a:extLst>
              <a:ext uri="{FF2B5EF4-FFF2-40B4-BE49-F238E27FC236}">
                <a16:creationId xmlns:a16="http://schemas.microsoft.com/office/drawing/2014/main" id="{61E9FA62-7248-C867-4B6B-7A520512A130}"/>
              </a:ext>
            </a:extLst>
          </p:cNvPr>
          <p:cNvSpPr>
            <a:spLocks noGrp="1" noChangeArrowheads="1"/>
          </p:cNvSpPr>
          <p:nvPr>
            <p:ph type="dt" sz="quarter" idx="2"/>
          </p:nvPr>
        </p:nvSpPr>
        <p:spPr>
          <a:xfrm>
            <a:off x="1320457" y="6245225"/>
            <a:ext cx="2535106" cy="476250"/>
          </a:xfrm>
        </p:spPr>
        <p:txBody>
          <a:bodyPr/>
          <a:lstStyle>
            <a:lvl1pPr>
              <a:defRPr/>
            </a:lvl1pPr>
          </a:lstStyle>
          <a:p>
            <a:endParaRPr lang="en-US" altLang="en-US"/>
          </a:p>
        </p:txBody>
      </p:sp>
      <p:sp>
        <p:nvSpPr>
          <p:cNvPr id="7180" name="Rectangle 12">
            <a:extLst>
              <a:ext uri="{FF2B5EF4-FFF2-40B4-BE49-F238E27FC236}">
                <a16:creationId xmlns:a16="http://schemas.microsoft.com/office/drawing/2014/main" id="{DF8FA4AA-FF0B-29AF-3E20-B532A8405A3F}"/>
              </a:ext>
            </a:extLst>
          </p:cNvPr>
          <p:cNvSpPr>
            <a:spLocks noGrp="1" noChangeArrowheads="1"/>
          </p:cNvSpPr>
          <p:nvPr>
            <p:ph type="ftr" sz="quarter" idx="3"/>
          </p:nvPr>
        </p:nvSpPr>
        <p:spPr>
          <a:xfrm>
            <a:off x="4623713" y="6245225"/>
            <a:ext cx="3859795" cy="476250"/>
          </a:xfrm>
        </p:spPr>
        <p:txBody>
          <a:bodyPr/>
          <a:lstStyle>
            <a:lvl1pPr>
              <a:defRPr/>
            </a:lvl1pPr>
          </a:lstStyle>
          <a:p>
            <a:endParaRPr lang="en-US" altLang="en-US"/>
          </a:p>
        </p:txBody>
      </p:sp>
      <p:sp>
        <p:nvSpPr>
          <p:cNvPr id="7181" name="Rectangle 13">
            <a:extLst>
              <a:ext uri="{FF2B5EF4-FFF2-40B4-BE49-F238E27FC236}">
                <a16:creationId xmlns:a16="http://schemas.microsoft.com/office/drawing/2014/main" id="{1336ACFD-6D63-806A-CBC3-791815CAECD0}"/>
              </a:ext>
            </a:extLst>
          </p:cNvPr>
          <p:cNvSpPr>
            <a:spLocks noGrp="1" noChangeArrowheads="1"/>
          </p:cNvSpPr>
          <p:nvPr>
            <p:ph type="sldNum" sz="quarter" idx="4"/>
          </p:nvPr>
        </p:nvSpPr>
        <p:spPr/>
        <p:txBody>
          <a:bodyPr/>
          <a:lstStyle>
            <a:lvl1pPr>
              <a:defRPr/>
            </a:lvl1pPr>
          </a:lstStyle>
          <a:p>
            <a:fld id="{1E02492D-3006-46C5-BBAC-5837C43655CC}" type="slidenum">
              <a:rPr lang="en-US" altLang="en-US"/>
              <a:pPr/>
              <a:t>‹#›</a:t>
            </a:fld>
            <a:endParaRPr lang="en-US" altLang="en-US"/>
          </a:p>
        </p:txBody>
      </p:sp>
    </p:spTree>
    <p:extLst>
      <p:ext uri="{BB962C8B-B14F-4D97-AF65-F5344CB8AC3E}">
        <p14:creationId xmlns:p14="http://schemas.microsoft.com/office/powerpoint/2010/main" val="37693219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15AC-B958-BAB5-D983-3C7445F30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40B4-C1E6-22FA-670E-A0FC98BF7D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3DAA2-082F-2A4E-44D2-0F26A3B3ED3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0F4C94-7264-81B2-84B6-243B5C86F6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83DEED-6884-30DB-A39F-F0C6DC2E7046}"/>
              </a:ext>
            </a:extLst>
          </p:cNvPr>
          <p:cNvSpPr>
            <a:spLocks noGrp="1"/>
          </p:cNvSpPr>
          <p:nvPr>
            <p:ph type="sldNum" sz="quarter" idx="12"/>
          </p:nvPr>
        </p:nvSpPr>
        <p:spPr/>
        <p:txBody>
          <a:bodyPr/>
          <a:lstStyle>
            <a:lvl1pPr>
              <a:defRPr/>
            </a:lvl1pPr>
          </a:lstStyle>
          <a:p>
            <a:fld id="{E6E1FCC8-8268-4410-AC5B-E7E1B7F46059}" type="slidenum">
              <a:rPr lang="en-US" altLang="en-US"/>
              <a:pPr/>
              <a:t>‹#›</a:t>
            </a:fld>
            <a:endParaRPr lang="en-US" altLang="en-US"/>
          </a:p>
        </p:txBody>
      </p:sp>
    </p:spTree>
    <p:extLst>
      <p:ext uri="{BB962C8B-B14F-4D97-AF65-F5344CB8AC3E}">
        <p14:creationId xmlns:p14="http://schemas.microsoft.com/office/powerpoint/2010/main" val="40677163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6B85-CF4A-C0C5-09BB-AD29B7F74D2A}"/>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93A502-9424-4E68-B61C-5C37CB7CED02}"/>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45FB0E6-54B6-7F0D-A407-2488EDA1507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B2327D-BD52-8F59-8BBC-A9DF1D9106F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138D6E-3A77-DA1B-3B0D-3BDBCCA3E06C}"/>
              </a:ext>
            </a:extLst>
          </p:cNvPr>
          <p:cNvSpPr>
            <a:spLocks noGrp="1"/>
          </p:cNvSpPr>
          <p:nvPr>
            <p:ph type="sldNum" sz="quarter" idx="12"/>
          </p:nvPr>
        </p:nvSpPr>
        <p:spPr/>
        <p:txBody>
          <a:bodyPr/>
          <a:lstStyle>
            <a:lvl1pPr>
              <a:defRPr/>
            </a:lvl1pPr>
          </a:lstStyle>
          <a:p>
            <a:fld id="{CC269600-9BE0-49A5-85FC-A0D31C918F80}" type="slidenum">
              <a:rPr lang="en-US" altLang="en-US"/>
              <a:pPr/>
              <a:t>‹#›</a:t>
            </a:fld>
            <a:endParaRPr lang="en-US" altLang="en-US"/>
          </a:p>
        </p:txBody>
      </p:sp>
    </p:spTree>
    <p:extLst>
      <p:ext uri="{BB962C8B-B14F-4D97-AF65-F5344CB8AC3E}">
        <p14:creationId xmlns:p14="http://schemas.microsoft.com/office/powerpoint/2010/main" val="30752166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2672-2CC9-6226-82EB-FFE3CBA63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1CFA8-720F-2A4E-E8D3-0EBB1C7E9F96}"/>
              </a:ext>
            </a:extLst>
          </p:cNvPr>
          <p:cNvSpPr>
            <a:spLocks noGrp="1"/>
          </p:cNvSpPr>
          <p:nvPr>
            <p:ph sz="half" idx="1"/>
          </p:nvPr>
        </p:nvSpPr>
        <p:spPr>
          <a:xfrm>
            <a:off x="1117309"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E605A1-1D46-F34F-DAEA-914AF8F87A60}"/>
              </a:ext>
            </a:extLst>
          </p:cNvPr>
          <p:cNvSpPr>
            <a:spLocks noGrp="1"/>
          </p:cNvSpPr>
          <p:nvPr>
            <p:ph sz="half" idx="2"/>
          </p:nvPr>
        </p:nvSpPr>
        <p:spPr>
          <a:xfrm>
            <a:off x="6555726"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85941F-D3D3-10AC-F460-400304F12E2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726CCC7-400F-4E6C-AC68-7A239755A3D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70B6891-189E-8252-8393-BB7FC6E406D3}"/>
              </a:ext>
            </a:extLst>
          </p:cNvPr>
          <p:cNvSpPr>
            <a:spLocks noGrp="1"/>
          </p:cNvSpPr>
          <p:nvPr>
            <p:ph type="sldNum" sz="quarter" idx="12"/>
          </p:nvPr>
        </p:nvSpPr>
        <p:spPr/>
        <p:txBody>
          <a:bodyPr/>
          <a:lstStyle>
            <a:lvl1pPr>
              <a:defRPr/>
            </a:lvl1pPr>
          </a:lstStyle>
          <a:p>
            <a:fld id="{CA2F519E-7679-460C-9A9E-3232BD551CCF}" type="slidenum">
              <a:rPr lang="en-US" altLang="en-US"/>
              <a:pPr/>
              <a:t>‹#›</a:t>
            </a:fld>
            <a:endParaRPr lang="en-US" altLang="en-US"/>
          </a:p>
        </p:txBody>
      </p:sp>
    </p:spTree>
    <p:extLst>
      <p:ext uri="{BB962C8B-B14F-4D97-AF65-F5344CB8AC3E}">
        <p14:creationId xmlns:p14="http://schemas.microsoft.com/office/powerpoint/2010/main" val="34682110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A86D-77E6-4E0C-CA4B-57DB4C680818}"/>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419D9-289D-4CFC-FE31-2338C496FA7E}"/>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3EBF2-78B1-763E-9BFA-2F1275959540}"/>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5DB94E-3CA1-8DF8-8DC3-EE6E4A273E08}"/>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EC8390-483D-CC12-82D0-1696292F2D83}"/>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18641B-EAC5-3B38-355E-B83C238F741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128507-22FF-AD1A-ADC0-D341BD3FB88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7789138-F138-7E9A-4658-6B7A634A9FFC}"/>
              </a:ext>
            </a:extLst>
          </p:cNvPr>
          <p:cNvSpPr>
            <a:spLocks noGrp="1"/>
          </p:cNvSpPr>
          <p:nvPr>
            <p:ph type="sldNum" sz="quarter" idx="12"/>
          </p:nvPr>
        </p:nvSpPr>
        <p:spPr/>
        <p:txBody>
          <a:bodyPr/>
          <a:lstStyle>
            <a:lvl1pPr>
              <a:defRPr/>
            </a:lvl1pPr>
          </a:lstStyle>
          <a:p>
            <a:fld id="{206D7A27-1C8C-4B08-BE34-B2FA610AC0C8}" type="slidenum">
              <a:rPr lang="en-US" altLang="en-US"/>
              <a:pPr/>
              <a:t>‹#›</a:t>
            </a:fld>
            <a:endParaRPr lang="en-US" altLang="en-US"/>
          </a:p>
        </p:txBody>
      </p:sp>
    </p:spTree>
    <p:extLst>
      <p:ext uri="{BB962C8B-B14F-4D97-AF65-F5344CB8AC3E}">
        <p14:creationId xmlns:p14="http://schemas.microsoft.com/office/powerpoint/2010/main" val="597771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F5E9-707C-1409-8E29-675D5C558C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F1625-9315-A6FA-A10D-DBE4CA282FA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A6C8A67-F2DF-93C7-52C8-89F5525F501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0FF2124-98F5-6CD5-46CA-ED90045CEA8A}"/>
              </a:ext>
            </a:extLst>
          </p:cNvPr>
          <p:cNvSpPr>
            <a:spLocks noGrp="1"/>
          </p:cNvSpPr>
          <p:nvPr>
            <p:ph type="sldNum" sz="quarter" idx="12"/>
          </p:nvPr>
        </p:nvSpPr>
        <p:spPr/>
        <p:txBody>
          <a:bodyPr/>
          <a:lstStyle>
            <a:lvl1pPr>
              <a:defRPr/>
            </a:lvl1pPr>
          </a:lstStyle>
          <a:p>
            <a:fld id="{3B2E8E18-156A-4B64-870B-85B234C6DFE8}" type="slidenum">
              <a:rPr lang="en-US" altLang="en-US"/>
              <a:pPr/>
              <a:t>‹#›</a:t>
            </a:fld>
            <a:endParaRPr lang="en-US" altLang="en-US"/>
          </a:p>
        </p:txBody>
      </p:sp>
    </p:spTree>
    <p:extLst>
      <p:ext uri="{BB962C8B-B14F-4D97-AF65-F5344CB8AC3E}">
        <p14:creationId xmlns:p14="http://schemas.microsoft.com/office/powerpoint/2010/main" val="30245029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6F68D-8564-3F23-EF52-C80A66EA713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3ADE22E-5C76-870D-8408-27112C280A7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B1A2D18-6E95-A935-1E56-34D9E38B6AF1}"/>
              </a:ext>
            </a:extLst>
          </p:cNvPr>
          <p:cNvSpPr>
            <a:spLocks noGrp="1"/>
          </p:cNvSpPr>
          <p:nvPr>
            <p:ph type="sldNum" sz="quarter" idx="12"/>
          </p:nvPr>
        </p:nvSpPr>
        <p:spPr/>
        <p:txBody>
          <a:bodyPr/>
          <a:lstStyle>
            <a:lvl1pPr>
              <a:defRPr/>
            </a:lvl1pPr>
          </a:lstStyle>
          <a:p>
            <a:fld id="{532EAED4-8035-4F61-9ED8-ACBF410ED63B}" type="slidenum">
              <a:rPr lang="en-US" altLang="en-US"/>
              <a:pPr/>
              <a:t>‹#›</a:t>
            </a:fld>
            <a:endParaRPr lang="en-US" altLang="en-US"/>
          </a:p>
        </p:txBody>
      </p:sp>
    </p:spTree>
    <p:extLst>
      <p:ext uri="{BB962C8B-B14F-4D97-AF65-F5344CB8AC3E}">
        <p14:creationId xmlns:p14="http://schemas.microsoft.com/office/powerpoint/2010/main" val="2164922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A160-AF07-5A88-DA63-43D771C6631E}"/>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5577C3-3DC0-4529-83A4-EE74D5D72647}"/>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8E2E3-4BE5-B3F5-ABFE-3D3842DB6571}"/>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5858E-F816-ECB1-B061-E502A62B92E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A163805-BB46-A954-E90C-AF431F7F8FB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82D2ADE-D50B-858B-72D4-2E6CCCEF727E}"/>
              </a:ext>
            </a:extLst>
          </p:cNvPr>
          <p:cNvSpPr>
            <a:spLocks noGrp="1"/>
          </p:cNvSpPr>
          <p:nvPr>
            <p:ph type="sldNum" sz="quarter" idx="12"/>
          </p:nvPr>
        </p:nvSpPr>
        <p:spPr/>
        <p:txBody>
          <a:bodyPr/>
          <a:lstStyle>
            <a:lvl1pPr>
              <a:defRPr/>
            </a:lvl1pPr>
          </a:lstStyle>
          <a:p>
            <a:fld id="{696610D4-2E49-4488-BDF1-D37425A883D6}" type="slidenum">
              <a:rPr lang="en-US" altLang="en-US"/>
              <a:pPr/>
              <a:t>‹#›</a:t>
            </a:fld>
            <a:endParaRPr lang="en-US" altLang="en-US"/>
          </a:p>
        </p:txBody>
      </p:sp>
    </p:spTree>
    <p:extLst>
      <p:ext uri="{BB962C8B-B14F-4D97-AF65-F5344CB8AC3E}">
        <p14:creationId xmlns:p14="http://schemas.microsoft.com/office/powerpoint/2010/main" val="2015652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9826-88E4-A6E0-3E6B-25E21100E488}"/>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0CA5A-9035-FD32-D5F5-D2356097B553}"/>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2F11F2-A569-9952-1093-C7700490FA5D}"/>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0F67A-8201-5536-D544-9D64C7E0C40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A45C49-14C7-3985-F077-BE07A719AF3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E2D981-22A7-2F63-7D49-5F5409F6F043}"/>
              </a:ext>
            </a:extLst>
          </p:cNvPr>
          <p:cNvSpPr>
            <a:spLocks noGrp="1"/>
          </p:cNvSpPr>
          <p:nvPr>
            <p:ph type="sldNum" sz="quarter" idx="12"/>
          </p:nvPr>
        </p:nvSpPr>
        <p:spPr/>
        <p:txBody>
          <a:bodyPr/>
          <a:lstStyle>
            <a:lvl1pPr>
              <a:defRPr/>
            </a:lvl1pPr>
          </a:lstStyle>
          <a:p>
            <a:fld id="{B7EB7ED3-35BE-469E-8AA3-62948D1FC3F0}" type="slidenum">
              <a:rPr lang="en-US" altLang="en-US"/>
              <a:pPr/>
              <a:t>‹#›</a:t>
            </a:fld>
            <a:endParaRPr lang="en-US" altLang="en-US"/>
          </a:p>
        </p:txBody>
      </p:sp>
    </p:spTree>
    <p:extLst>
      <p:ext uri="{BB962C8B-B14F-4D97-AF65-F5344CB8AC3E}">
        <p14:creationId xmlns:p14="http://schemas.microsoft.com/office/powerpoint/2010/main" val="1062593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CA06-D4F1-3601-5A20-E240337E65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10E3FB-6342-E7B3-C005-DDA500A106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E348E-BDDA-F962-B448-437B11A1F8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F827C15-9D40-B7E7-526C-65118C6783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ACBEA2-D8EC-15FE-4132-EA053FB474BD}"/>
              </a:ext>
            </a:extLst>
          </p:cNvPr>
          <p:cNvSpPr>
            <a:spLocks noGrp="1"/>
          </p:cNvSpPr>
          <p:nvPr>
            <p:ph type="sldNum" sz="quarter" idx="12"/>
          </p:nvPr>
        </p:nvSpPr>
        <p:spPr/>
        <p:txBody>
          <a:bodyPr/>
          <a:lstStyle>
            <a:lvl1pPr>
              <a:defRPr/>
            </a:lvl1pPr>
          </a:lstStyle>
          <a:p>
            <a:fld id="{1C3F2989-4BE7-4CC2-B6F0-C0522DDB40A7}" type="slidenum">
              <a:rPr lang="en-US" altLang="en-US"/>
              <a:pPr/>
              <a:t>‹#›</a:t>
            </a:fld>
            <a:endParaRPr lang="en-US" altLang="en-US"/>
          </a:p>
        </p:txBody>
      </p:sp>
    </p:spTree>
    <p:extLst>
      <p:ext uri="{BB962C8B-B14F-4D97-AF65-F5344CB8AC3E}">
        <p14:creationId xmlns:p14="http://schemas.microsoft.com/office/powerpoint/2010/main" val="2616462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4D32B9-BFE9-135A-CB9F-0AC3DF64FED3}"/>
              </a:ext>
            </a:extLst>
          </p:cNvPr>
          <p:cNvSpPr>
            <a:spLocks noGrp="1"/>
          </p:cNvSpPr>
          <p:nvPr>
            <p:ph type="title" orient="vert"/>
          </p:nvPr>
        </p:nvSpPr>
        <p:spPr>
          <a:xfrm>
            <a:off x="8995608" y="244476"/>
            <a:ext cx="2795388"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88DF17-7B7C-1709-6E19-53CA2431CF9F}"/>
              </a:ext>
            </a:extLst>
          </p:cNvPr>
          <p:cNvSpPr>
            <a:spLocks noGrp="1"/>
          </p:cNvSpPr>
          <p:nvPr>
            <p:ph type="body" orient="vert" idx="1"/>
          </p:nvPr>
        </p:nvSpPr>
        <p:spPr>
          <a:xfrm>
            <a:off x="609442" y="244476"/>
            <a:ext cx="818301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21B38-B052-1BA0-B47F-7E668516A0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B04924A-E5BC-32EC-B077-9D014D76BCA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42440D-2631-2BA8-FE2A-4AD649675369}"/>
              </a:ext>
            </a:extLst>
          </p:cNvPr>
          <p:cNvSpPr>
            <a:spLocks noGrp="1"/>
          </p:cNvSpPr>
          <p:nvPr>
            <p:ph type="sldNum" sz="quarter" idx="12"/>
          </p:nvPr>
        </p:nvSpPr>
        <p:spPr/>
        <p:txBody>
          <a:bodyPr/>
          <a:lstStyle>
            <a:lvl1pPr>
              <a:defRPr/>
            </a:lvl1pPr>
          </a:lstStyle>
          <a:p>
            <a:fld id="{23F87C47-4056-4281-B107-485EEF73A0EA}" type="slidenum">
              <a:rPr lang="en-US" altLang="en-US"/>
              <a:pPr/>
              <a:t>‹#›</a:t>
            </a:fld>
            <a:endParaRPr lang="en-US" altLang="en-US"/>
          </a:p>
        </p:txBody>
      </p:sp>
    </p:spTree>
    <p:extLst>
      <p:ext uri="{BB962C8B-B14F-4D97-AF65-F5344CB8AC3E}">
        <p14:creationId xmlns:p14="http://schemas.microsoft.com/office/powerpoint/2010/main" val="22378064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DC1E-766A-5A79-BEF9-A483718E64F1}"/>
              </a:ext>
            </a:extLst>
          </p:cNvPr>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4264ED2-6145-67E7-DE12-1103273631BC}"/>
              </a:ext>
            </a:extLst>
          </p:cNvPr>
          <p:cNvSpPr>
            <a:spLocks noGrp="1"/>
          </p:cNvSpPr>
          <p:nvPr>
            <p:ph sz="half" idx="1"/>
          </p:nvPr>
        </p:nvSpPr>
        <p:spPr>
          <a:xfrm>
            <a:off x="1117309"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184220-4503-D7FF-6865-58872F4B9195}"/>
              </a:ext>
            </a:extLst>
          </p:cNvPr>
          <p:cNvSpPr>
            <a:spLocks noGrp="1"/>
          </p:cNvSpPr>
          <p:nvPr>
            <p:ph type="body" sz="half" idx="2"/>
          </p:nvPr>
        </p:nvSpPr>
        <p:spPr>
          <a:xfrm>
            <a:off x="6555726"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237F76-BCAC-5665-56F2-5C7199596993}"/>
              </a:ext>
            </a:extLst>
          </p:cNvPr>
          <p:cNvSpPr>
            <a:spLocks noGrp="1"/>
          </p:cNvSpPr>
          <p:nvPr>
            <p:ph type="dt" sz="half" idx="10"/>
          </p:nvPr>
        </p:nvSpPr>
        <p:spPr>
          <a:xfrm>
            <a:off x="1117310" y="6245225"/>
            <a:ext cx="2535106"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7CCA711-6C2C-7985-5114-2612D077146D}"/>
              </a:ext>
            </a:extLst>
          </p:cNvPr>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E12B920-05DE-8917-6D8F-7693C8701E5E}"/>
              </a:ext>
            </a:extLst>
          </p:cNvPr>
          <p:cNvSpPr>
            <a:spLocks noGrp="1"/>
          </p:cNvSpPr>
          <p:nvPr>
            <p:ph type="sldNum" sz="quarter" idx="12"/>
          </p:nvPr>
        </p:nvSpPr>
        <p:spPr>
          <a:xfrm>
            <a:off x="9247425" y="6245225"/>
            <a:ext cx="2535106" cy="476250"/>
          </a:xfrm>
        </p:spPr>
        <p:txBody>
          <a:bodyPr/>
          <a:lstStyle>
            <a:lvl1pPr>
              <a:defRPr/>
            </a:lvl1pPr>
          </a:lstStyle>
          <a:p>
            <a:fld id="{01553A29-BA37-4460-B1E9-BCE1E860144C}" type="slidenum">
              <a:rPr lang="en-US" altLang="en-US"/>
              <a:pPr/>
              <a:t>‹#›</a:t>
            </a:fld>
            <a:endParaRPr lang="en-US" altLang="en-US"/>
          </a:p>
        </p:txBody>
      </p:sp>
    </p:spTree>
    <p:extLst>
      <p:ext uri="{BB962C8B-B14F-4D97-AF65-F5344CB8AC3E}">
        <p14:creationId xmlns:p14="http://schemas.microsoft.com/office/powerpoint/2010/main" val="10505168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422B-F672-2075-C4EC-233F190DB471}"/>
              </a:ext>
            </a:extLst>
          </p:cNvPr>
          <p:cNvSpPr>
            <a:spLocks noGrp="1"/>
          </p:cNvSpPr>
          <p:nvPr>
            <p:ph type="title"/>
          </p:nvPr>
        </p:nvSpPr>
        <p:spPr>
          <a:xfrm>
            <a:off x="609442" y="244476"/>
            <a:ext cx="11177322" cy="14319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B45610-41FD-FCDD-A930-4307A686A004}"/>
              </a:ext>
            </a:extLst>
          </p:cNvPr>
          <p:cNvSpPr>
            <a:spLocks noGrp="1"/>
          </p:cNvSpPr>
          <p:nvPr>
            <p:ph type="body" sz="half" idx="1"/>
          </p:nvPr>
        </p:nvSpPr>
        <p:spPr>
          <a:xfrm>
            <a:off x="1117309"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4E079-2974-653E-333F-510B6BFDACF8}"/>
              </a:ext>
            </a:extLst>
          </p:cNvPr>
          <p:cNvSpPr>
            <a:spLocks noGrp="1"/>
          </p:cNvSpPr>
          <p:nvPr>
            <p:ph sz="half" idx="2"/>
          </p:nvPr>
        </p:nvSpPr>
        <p:spPr>
          <a:xfrm>
            <a:off x="6555726"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4969E-682F-92F5-A8BF-64A433AB7BFA}"/>
              </a:ext>
            </a:extLst>
          </p:cNvPr>
          <p:cNvSpPr>
            <a:spLocks noGrp="1"/>
          </p:cNvSpPr>
          <p:nvPr>
            <p:ph type="dt" sz="half" idx="10"/>
          </p:nvPr>
        </p:nvSpPr>
        <p:spPr>
          <a:xfrm>
            <a:off x="1117310" y="6245225"/>
            <a:ext cx="2535106"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C5B2D47-341D-701F-8788-224103333CD6}"/>
              </a:ext>
            </a:extLst>
          </p:cNvPr>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1FD29CD-32A3-8603-D612-B512986259AB}"/>
              </a:ext>
            </a:extLst>
          </p:cNvPr>
          <p:cNvSpPr>
            <a:spLocks noGrp="1"/>
          </p:cNvSpPr>
          <p:nvPr>
            <p:ph type="sldNum" sz="quarter" idx="12"/>
          </p:nvPr>
        </p:nvSpPr>
        <p:spPr>
          <a:xfrm>
            <a:off x="9247425" y="6245225"/>
            <a:ext cx="2535106" cy="476250"/>
          </a:xfrm>
        </p:spPr>
        <p:txBody>
          <a:bodyPr/>
          <a:lstStyle>
            <a:lvl1pPr>
              <a:defRPr/>
            </a:lvl1pPr>
          </a:lstStyle>
          <a:p>
            <a:fld id="{5D970638-150E-40BA-AACC-533C5E1F2D22}" type="slidenum">
              <a:rPr lang="en-US" altLang="en-US"/>
              <a:pPr/>
              <a:t>‹#›</a:t>
            </a:fld>
            <a:endParaRPr lang="en-US" altLang="en-US"/>
          </a:p>
        </p:txBody>
      </p:sp>
    </p:spTree>
    <p:extLst>
      <p:ext uri="{BB962C8B-B14F-4D97-AF65-F5344CB8AC3E}">
        <p14:creationId xmlns:p14="http://schemas.microsoft.com/office/powerpoint/2010/main" val="743548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1870-8907-1747-1F12-0F66D640622B}"/>
              </a:ext>
            </a:extLst>
          </p:cNvPr>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F31D476-E257-1009-2A93-B2061393AA28}"/>
              </a:ext>
            </a:extLst>
          </p:cNvPr>
          <p:cNvSpPr>
            <a:spLocks noGrp="1"/>
          </p:cNvSpPr>
          <p:nvPr>
            <p:ph sz="quarter" idx="1"/>
          </p:nvPr>
        </p:nvSpPr>
        <p:spPr>
          <a:xfrm>
            <a:off x="1117309" y="1905000"/>
            <a:ext cx="523527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CACCA-C219-7228-9AAF-5346947FA3E2}"/>
              </a:ext>
            </a:extLst>
          </p:cNvPr>
          <p:cNvSpPr>
            <a:spLocks noGrp="1"/>
          </p:cNvSpPr>
          <p:nvPr>
            <p:ph sz="quarter" idx="2"/>
          </p:nvPr>
        </p:nvSpPr>
        <p:spPr>
          <a:xfrm>
            <a:off x="1117309" y="4076700"/>
            <a:ext cx="523527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FEB91-D0C0-DA10-D89A-6EDB2274A4B5}"/>
              </a:ext>
            </a:extLst>
          </p:cNvPr>
          <p:cNvSpPr>
            <a:spLocks noGrp="1"/>
          </p:cNvSpPr>
          <p:nvPr>
            <p:ph type="body" sz="half" idx="3"/>
          </p:nvPr>
        </p:nvSpPr>
        <p:spPr>
          <a:xfrm>
            <a:off x="6555726" y="1905000"/>
            <a:ext cx="523527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6CC8916-8B67-B3E2-B900-AE1546594E95}"/>
              </a:ext>
            </a:extLst>
          </p:cNvPr>
          <p:cNvSpPr>
            <a:spLocks noGrp="1"/>
          </p:cNvSpPr>
          <p:nvPr>
            <p:ph type="dt" sz="half" idx="10"/>
          </p:nvPr>
        </p:nvSpPr>
        <p:spPr>
          <a:xfrm>
            <a:off x="1117310" y="6245225"/>
            <a:ext cx="2535106"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7B9F93E2-1AD8-9645-EF95-01A6B086FB97}"/>
              </a:ext>
            </a:extLst>
          </p:cNvPr>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AF80A42-B848-5AFC-0830-0CB1B5E5F802}"/>
              </a:ext>
            </a:extLst>
          </p:cNvPr>
          <p:cNvSpPr>
            <a:spLocks noGrp="1"/>
          </p:cNvSpPr>
          <p:nvPr>
            <p:ph type="sldNum" sz="quarter" idx="12"/>
          </p:nvPr>
        </p:nvSpPr>
        <p:spPr>
          <a:xfrm>
            <a:off x="9247425" y="6245225"/>
            <a:ext cx="2535106" cy="476250"/>
          </a:xfrm>
        </p:spPr>
        <p:txBody>
          <a:bodyPr/>
          <a:lstStyle>
            <a:lvl1pPr>
              <a:defRPr/>
            </a:lvl1pPr>
          </a:lstStyle>
          <a:p>
            <a:fld id="{C806DF89-5C6E-4EF0-AE1B-BDC74900B18C}" type="slidenum">
              <a:rPr lang="en-US" altLang="en-US"/>
              <a:pPr/>
              <a:t>‹#›</a:t>
            </a:fld>
            <a:endParaRPr lang="en-US" altLang="en-US"/>
          </a:p>
        </p:txBody>
      </p:sp>
    </p:spTree>
    <p:extLst>
      <p:ext uri="{BB962C8B-B14F-4D97-AF65-F5344CB8AC3E}">
        <p14:creationId xmlns:p14="http://schemas.microsoft.com/office/powerpoint/2010/main" val="1778740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2E6E36-B97E-309B-FC55-0F842E74DCEA}"/>
              </a:ext>
            </a:extLst>
          </p:cNvPr>
          <p:cNvSpPr>
            <a:spLocks noGrp="1"/>
          </p:cNvSpPr>
          <p:nvPr>
            <p:ph/>
          </p:nvPr>
        </p:nvSpPr>
        <p:spPr>
          <a:xfrm>
            <a:off x="609441" y="244476"/>
            <a:ext cx="11181554"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25F9F87-96A9-46FA-B491-7C6C88E7A94C}"/>
              </a:ext>
            </a:extLst>
          </p:cNvPr>
          <p:cNvSpPr>
            <a:spLocks noGrp="1"/>
          </p:cNvSpPr>
          <p:nvPr>
            <p:ph type="dt" sz="half" idx="10"/>
          </p:nvPr>
        </p:nvSpPr>
        <p:spPr>
          <a:xfrm>
            <a:off x="1117310" y="6245225"/>
            <a:ext cx="2535106"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E1B72D-CD64-7E95-BF66-D14A260F53E0}"/>
              </a:ext>
            </a:extLst>
          </p:cNvPr>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8EA48B5-847A-A24C-D7D0-B284889B855F}"/>
              </a:ext>
            </a:extLst>
          </p:cNvPr>
          <p:cNvSpPr>
            <a:spLocks noGrp="1"/>
          </p:cNvSpPr>
          <p:nvPr>
            <p:ph type="sldNum" sz="quarter" idx="12"/>
          </p:nvPr>
        </p:nvSpPr>
        <p:spPr>
          <a:xfrm>
            <a:off x="9247425" y="6245225"/>
            <a:ext cx="2535106" cy="476250"/>
          </a:xfrm>
        </p:spPr>
        <p:txBody>
          <a:bodyPr/>
          <a:lstStyle>
            <a:lvl1pPr>
              <a:defRPr/>
            </a:lvl1pPr>
          </a:lstStyle>
          <a:p>
            <a:fld id="{41626B08-54D1-45BC-9CE5-786258BD635F}" type="slidenum">
              <a:rPr lang="en-US" altLang="en-US"/>
              <a:pPr/>
              <a:t>‹#›</a:t>
            </a:fld>
            <a:endParaRPr lang="en-US" altLang="en-US"/>
          </a:p>
        </p:txBody>
      </p:sp>
    </p:spTree>
    <p:extLst>
      <p:ext uri="{BB962C8B-B14F-4D97-AF65-F5344CB8AC3E}">
        <p14:creationId xmlns:p14="http://schemas.microsoft.com/office/powerpoint/2010/main" val="9423014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113484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1792679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9525425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22561776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2/17/2025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2074032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2/17/2025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332463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2/17/2025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116629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9805589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21000175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35879054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2753436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5325" y="6243638"/>
            <a:ext cx="2844059"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2874491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191686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10085840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3212990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D9640F8-97EC-7076-4E0C-945FAB1C06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E1D3B21-C3A8-B059-9453-448CED2ED9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E071811-0196-0154-EB14-9DF2B38D6C59}"/>
              </a:ext>
            </a:extLst>
          </p:cNvPr>
          <p:cNvSpPr>
            <a:spLocks noGrp="1" noChangeArrowheads="1"/>
          </p:cNvSpPr>
          <p:nvPr>
            <p:ph type="sldNum" sz="quarter" idx="12"/>
          </p:nvPr>
        </p:nvSpPr>
        <p:spPr>
          <a:ln/>
        </p:spPr>
        <p:txBody>
          <a:bodyPr/>
          <a:lstStyle>
            <a:lvl1pPr>
              <a:defRPr/>
            </a:lvl1pPr>
          </a:lstStyle>
          <a:p>
            <a:fld id="{C0D45318-9656-4B7E-84F7-7D03A1A55D03}" type="slidenum">
              <a:rPr lang="en-US" altLang="en-US"/>
              <a:pPr/>
              <a:t>‹#›</a:t>
            </a:fld>
            <a:endParaRPr lang="en-US" altLang="en-US"/>
          </a:p>
        </p:txBody>
      </p:sp>
    </p:spTree>
    <p:extLst>
      <p:ext uri="{BB962C8B-B14F-4D97-AF65-F5344CB8AC3E}">
        <p14:creationId xmlns:p14="http://schemas.microsoft.com/office/powerpoint/2010/main" val="1738491543"/>
      </p:ext>
    </p:extLst>
  </p:cSld>
  <p:clrMapOvr>
    <a:masterClrMapping/>
  </p:clrMapOvr>
  <p:transition>
    <p:cover di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FAEFB2-A64A-E326-E956-B102CCF792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2BAB7FE-A04C-9231-BE08-6580C58F30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FE7D16-57EF-C99D-6C66-4D2CA012679E}"/>
              </a:ext>
            </a:extLst>
          </p:cNvPr>
          <p:cNvSpPr>
            <a:spLocks noGrp="1" noChangeArrowheads="1"/>
          </p:cNvSpPr>
          <p:nvPr>
            <p:ph type="sldNum" sz="quarter" idx="12"/>
          </p:nvPr>
        </p:nvSpPr>
        <p:spPr>
          <a:ln/>
        </p:spPr>
        <p:txBody>
          <a:bodyPr/>
          <a:lstStyle>
            <a:lvl1pPr>
              <a:defRPr/>
            </a:lvl1pPr>
          </a:lstStyle>
          <a:p>
            <a:fld id="{0E8051C9-17DA-4C3A-AC85-9CD8F9573EAE}" type="slidenum">
              <a:rPr lang="en-US" altLang="en-US"/>
              <a:pPr/>
              <a:t>‹#›</a:t>
            </a:fld>
            <a:endParaRPr lang="en-US" altLang="en-US"/>
          </a:p>
        </p:txBody>
      </p:sp>
    </p:spTree>
    <p:extLst>
      <p:ext uri="{BB962C8B-B14F-4D97-AF65-F5344CB8AC3E}">
        <p14:creationId xmlns:p14="http://schemas.microsoft.com/office/powerpoint/2010/main" val="3953008521"/>
      </p:ext>
    </p:extLst>
  </p:cSld>
  <p:clrMapOvr>
    <a:masterClrMapping/>
  </p:clrMapOvr>
  <p:transition>
    <p:cover dir="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95F3779-E27D-84B5-897B-AEBA09E6B7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228494-EEF7-C3E9-A32C-CB466F1C41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FAB407E-C52D-F62B-7E3A-D51D56F40FB8}"/>
              </a:ext>
            </a:extLst>
          </p:cNvPr>
          <p:cNvSpPr>
            <a:spLocks noGrp="1" noChangeArrowheads="1"/>
          </p:cNvSpPr>
          <p:nvPr>
            <p:ph type="sldNum" sz="quarter" idx="12"/>
          </p:nvPr>
        </p:nvSpPr>
        <p:spPr>
          <a:ln/>
        </p:spPr>
        <p:txBody>
          <a:bodyPr/>
          <a:lstStyle>
            <a:lvl1pPr>
              <a:defRPr/>
            </a:lvl1pPr>
          </a:lstStyle>
          <a:p>
            <a:fld id="{CC616703-57CD-4164-8E65-E6C7CA9280C2}" type="slidenum">
              <a:rPr lang="en-US" altLang="en-US"/>
              <a:pPr/>
              <a:t>‹#›</a:t>
            </a:fld>
            <a:endParaRPr lang="en-US" altLang="en-US"/>
          </a:p>
        </p:txBody>
      </p:sp>
    </p:spTree>
    <p:extLst>
      <p:ext uri="{BB962C8B-B14F-4D97-AF65-F5344CB8AC3E}">
        <p14:creationId xmlns:p14="http://schemas.microsoft.com/office/powerpoint/2010/main" val="363678029"/>
      </p:ext>
    </p:extLst>
  </p:cSld>
  <p:clrMapOvr>
    <a:masterClrMapping/>
  </p:clrMapOvr>
  <p:transition>
    <p:cover dir="d"/>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8D36D3-08F5-37A5-715A-88704C4CF0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3FCAACD-91D3-6343-D82B-340C587516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A0AE879-FF82-BFAE-EAAE-B0228800618C}"/>
              </a:ext>
            </a:extLst>
          </p:cNvPr>
          <p:cNvSpPr>
            <a:spLocks noGrp="1" noChangeArrowheads="1"/>
          </p:cNvSpPr>
          <p:nvPr>
            <p:ph type="sldNum" sz="quarter" idx="12"/>
          </p:nvPr>
        </p:nvSpPr>
        <p:spPr>
          <a:ln/>
        </p:spPr>
        <p:txBody>
          <a:bodyPr/>
          <a:lstStyle>
            <a:lvl1pPr>
              <a:defRPr/>
            </a:lvl1pPr>
          </a:lstStyle>
          <a:p>
            <a:fld id="{EBB1F455-3963-4A67-AD53-0453E8B75597}" type="slidenum">
              <a:rPr lang="en-US" altLang="en-US"/>
              <a:pPr/>
              <a:t>‹#›</a:t>
            </a:fld>
            <a:endParaRPr lang="en-US" altLang="en-US"/>
          </a:p>
        </p:txBody>
      </p:sp>
    </p:spTree>
    <p:extLst>
      <p:ext uri="{BB962C8B-B14F-4D97-AF65-F5344CB8AC3E}">
        <p14:creationId xmlns:p14="http://schemas.microsoft.com/office/powerpoint/2010/main" val="3774034244"/>
      </p:ext>
    </p:extLst>
  </p:cSld>
  <p:clrMapOvr>
    <a:masterClrMapping/>
  </p:clrMapOvr>
  <p:transition>
    <p:cover dir="d"/>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29C27D-ABF0-E084-F3B2-EF2894CD21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A5EC3BE-5BE0-A5F9-4F1C-3B22CCD9AB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142FAB5-0F3D-2BE7-3E01-A659923D1FB0}"/>
              </a:ext>
            </a:extLst>
          </p:cNvPr>
          <p:cNvSpPr>
            <a:spLocks noGrp="1" noChangeArrowheads="1"/>
          </p:cNvSpPr>
          <p:nvPr>
            <p:ph type="sldNum" sz="quarter" idx="12"/>
          </p:nvPr>
        </p:nvSpPr>
        <p:spPr>
          <a:ln/>
        </p:spPr>
        <p:txBody>
          <a:bodyPr/>
          <a:lstStyle>
            <a:lvl1pPr>
              <a:defRPr/>
            </a:lvl1pPr>
          </a:lstStyle>
          <a:p>
            <a:fld id="{933B7151-7413-48C4-A780-7824DF2D57B6}" type="slidenum">
              <a:rPr lang="en-US" altLang="en-US"/>
              <a:pPr/>
              <a:t>‹#›</a:t>
            </a:fld>
            <a:endParaRPr lang="en-US" altLang="en-US"/>
          </a:p>
        </p:txBody>
      </p:sp>
    </p:spTree>
    <p:extLst>
      <p:ext uri="{BB962C8B-B14F-4D97-AF65-F5344CB8AC3E}">
        <p14:creationId xmlns:p14="http://schemas.microsoft.com/office/powerpoint/2010/main" val="3683875679"/>
      </p:ext>
    </p:extLst>
  </p:cSld>
  <p:clrMapOvr>
    <a:masterClrMapping/>
  </p:clrMapOvr>
  <p:transition>
    <p:cover dir="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81CA03-B36B-04CD-C949-728A9F6401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B522588-CAEB-90FA-37A0-160EC7E554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79683EA-62AB-0EB1-2553-F486617E4F91}"/>
              </a:ext>
            </a:extLst>
          </p:cNvPr>
          <p:cNvSpPr>
            <a:spLocks noGrp="1" noChangeArrowheads="1"/>
          </p:cNvSpPr>
          <p:nvPr>
            <p:ph type="sldNum" sz="quarter" idx="12"/>
          </p:nvPr>
        </p:nvSpPr>
        <p:spPr>
          <a:ln/>
        </p:spPr>
        <p:txBody>
          <a:bodyPr/>
          <a:lstStyle>
            <a:lvl1pPr>
              <a:defRPr/>
            </a:lvl1pPr>
          </a:lstStyle>
          <a:p>
            <a:fld id="{703E716A-39A5-4E49-AD3F-B7D1470E472A}" type="slidenum">
              <a:rPr lang="en-US" altLang="en-US"/>
              <a:pPr/>
              <a:t>‹#›</a:t>
            </a:fld>
            <a:endParaRPr lang="en-US" altLang="en-US"/>
          </a:p>
        </p:txBody>
      </p:sp>
    </p:spTree>
    <p:extLst>
      <p:ext uri="{BB962C8B-B14F-4D97-AF65-F5344CB8AC3E}">
        <p14:creationId xmlns:p14="http://schemas.microsoft.com/office/powerpoint/2010/main" val="4023190381"/>
      </p:ext>
    </p:extLst>
  </p:cSld>
  <p:clrMapOvr>
    <a:masterClrMapping/>
  </p:clrMapOvr>
  <p:transition>
    <p:cover di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778D25-C321-54D8-8C05-99E9A70C56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1246C18-A61A-5F38-674A-5A91371E71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C06720F-10B9-D2F7-EBA4-47D199852474}"/>
              </a:ext>
            </a:extLst>
          </p:cNvPr>
          <p:cNvSpPr>
            <a:spLocks noGrp="1" noChangeArrowheads="1"/>
          </p:cNvSpPr>
          <p:nvPr>
            <p:ph type="sldNum" sz="quarter" idx="12"/>
          </p:nvPr>
        </p:nvSpPr>
        <p:spPr>
          <a:ln/>
        </p:spPr>
        <p:txBody>
          <a:bodyPr/>
          <a:lstStyle>
            <a:lvl1pPr>
              <a:defRPr/>
            </a:lvl1pPr>
          </a:lstStyle>
          <a:p>
            <a:fld id="{59E18E2E-7E90-4D1D-9AF7-B25616B6F892}" type="slidenum">
              <a:rPr lang="en-US" altLang="en-US"/>
              <a:pPr/>
              <a:t>‹#›</a:t>
            </a:fld>
            <a:endParaRPr lang="en-US" altLang="en-US"/>
          </a:p>
        </p:txBody>
      </p:sp>
    </p:spTree>
    <p:extLst>
      <p:ext uri="{BB962C8B-B14F-4D97-AF65-F5344CB8AC3E}">
        <p14:creationId xmlns:p14="http://schemas.microsoft.com/office/powerpoint/2010/main" val="2872624629"/>
      </p:ext>
    </p:extLst>
  </p:cSld>
  <p:clrMapOvr>
    <a:masterClrMapping/>
  </p:clrMapOvr>
  <p:transition>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CF2C773-B936-3A41-5860-4FB71CCDE8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D1DA145-1B5D-ABD4-4E8B-FD448E4291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75A4FD0-7BF0-CB0D-4BDB-FAC6402D5261}"/>
              </a:ext>
            </a:extLst>
          </p:cNvPr>
          <p:cNvSpPr>
            <a:spLocks noGrp="1" noChangeArrowheads="1"/>
          </p:cNvSpPr>
          <p:nvPr>
            <p:ph type="sldNum" sz="quarter" idx="12"/>
          </p:nvPr>
        </p:nvSpPr>
        <p:spPr>
          <a:ln/>
        </p:spPr>
        <p:txBody>
          <a:bodyPr/>
          <a:lstStyle>
            <a:lvl1pPr>
              <a:defRPr/>
            </a:lvl1pPr>
          </a:lstStyle>
          <a:p>
            <a:fld id="{AFBB520F-EA3D-4043-B16C-4EB2CFA68543}" type="slidenum">
              <a:rPr lang="en-US" altLang="en-US"/>
              <a:pPr/>
              <a:t>‹#›</a:t>
            </a:fld>
            <a:endParaRPr lang="en-US" altLang="en-US"/>
          </a:p>
        </p:txBody>
      </p:sp>
    </p:spTree>
    <p:extLst>
      <p:ext uri="{BB962C8B-B14F-4D97-AF65-F5344CB8AC3E}">
        <p14:creationId xmlns:p14="http://schemas.microsoft.com/office/powerpoint/2010/main" val="3078008991"/>
      </p:ext>
    </p:extLst>
  </p:cSld>
  <p:clrMapOvr>
    <a:masterClrMapping/>
  </p:clrMapOvr>
  <p:transition>
    <p:cover di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172E2C7-0707-C065-24F5-F83685C64C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DFE6F5-3FF3-B3CD-65A4-414497E509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34F695-6FD3-BABD-3432-DA13AC37DC7F}"/>
              </a:ext>
            </a:extLst>
          </p:cNvPr>
          <p:cNvSpPr>
            <a:spLocks noGrp="1" noChangeArrowheads="1"/>
          </p:cNvSpPr>
          <p:nvPr>
            <p:ph type="sldNum" sz="quarter" idx="12"/>
          </p:nvPr>
        </p:nvSpPr>
        <p:spPr>
          <a:ln/>
        </p:spPr>
        <p:txBody>
          <a:bodyPr/>
          <a:lstStyle>
            <a:lvl1pPr>
              <a:defRPr/>
            </a:lvl1pPr>
          </a:lstStyle>
          <a:p>
            <a:fld id="{ADB8727D-F9DE-4767-A4FC-229A9A084014}" type="slidenum">
              <a:rPr lang="en-US" altLang="en-US"/>
              <a:pPr/>
              <a:t>‹#›</a:t>
            </a:fld>
            <a:endParaRPr lang="en-US" altLang="en-US"/>
          </a:p>
        </p:txBody>
      </p:sp>
    </p:spTree>
    <p:extLst>
      <p:ext uri="{BB962C8B-B14F-4D97-AF65-F5344CB8AC3E}">
        <p14:creationId xmlns:p14="http://schemas.microsoft.com/office/powerpoint/2010/main" val="3038034261"/>
      </p:ext>
    </p:extLst>
  </p:cSld>
  <p:clrMapOvr>
    <a:masterClrMapping/>
  </p:clrMapOvr>
  <p:transition>
    <p:cover di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55E178-A93D-3976-9F11-B1494DFFFE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BF04D6B-4E57-6AB7-D7CF-6255D8D7DC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4564D9-12D9-4ED4-5D4D-3FC91905EED7}"/>
              </a:ext>
            </a:extLst>
          </p:cNvPr>
          <p:cNvSpPr>
            <a:spLocks noGrp="1" noChangeArrowheads="1"/>
          </p:cNvSpPr>
          <p:nvPr>
            <p:ph type="sldNum" sz="quarter" idx="12"/>
          </p:nvPr>
        </p:nvSpPr>
        <p:spPr>
          <a:ln/>
        </p:spPr>
        <p:txBody>
          <a:bodyPr/>
          <a:lstStyle>
            <a:lvl1pPr>
              <a:defRPr/>
            </a:lvl1pPr>
          </a:lstStyle>
          <a:p>
            <a:fld id="{EDA88212-CFEB-46BA-953F-77326F8CAA87}" type="slidenum">
              <a:rPr lang="en-US" altLang="en-US"/>
              <a:pPr/>
              <a:t>‹#›</a:t>
            </a:fld>
            <a:endParaRPr lang="en-US" altLang="en-US"/>
          </a:p>
        </p:txBody>
      </p:sp>
    </p:spTree>
    <p:extLst>
      <p:ext uri="{BB962C8B-B14F-4D97-AF65-F5344CB8AC3E}">
        <p14:creationId xmlns:p14="http://schemas.microsoft.com/office/powerpoint/2010/main" val="751078174"/>
      </p:ext>
    </p:extLst>
  </p:cSld>
  <p:clrMapOvr>
    <a:masterClrMapping/>
  </p:clrMapOvr>
  <p:transition>
    <p:cover di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7E851E-AB2D-9DF4-C915-51DF84F1A8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3CDC857-BBA9-0FDC-0BD4-ADAB1AF6B1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9457731-FE9D-7F52-ED39-1A6F0881A9E6}"/>
              </a:ext>
            </a:extLst>
          </p:cNvPr>
          <p:cNvSpPr>
            <a:spLocks noGrp="1" noChangeArrowheads="1"/>
          </p:cNvSpPr>
          <p:nvPr>
            <p:ph type="sldNum" sz="quarter" idx="12"/>
          </p:nvPr>
        </p:nvSpPr>
        <p:spPr>
          <a:ln/>
        </p:spPr>
        <p:txBody>
          <a:bodyPr/>
          <a:lstStyle>
            <a:lvl1pPr>
              <a:defRPr/>
            </a:lvl1pPr>
          </a:lstStyle>
          <a:p>
            <a:fld id="{C6C2C8A1-095A-4B79-B12B-DD7D92DD9BBC}" type="slidenum">
              <a:rPr lang="en-US" altLang="en-US"/>
              <a:pPr/>
              <a:t>‹#›</a:t>
            </a:fld>
            <a:endParaRPr lang="en-US" altLang="en-US"/>
          </a:p>
        </p:txBody>
      </p:sp>
    </p:spTree>
    <p:extLst>
      <p:ext uri="{BB962C8B-B14F-4D97-AF65-F5344CB8AC3E}">
        <p14:creationId xmlns:p14="http://schemas.microsoft.com/office/powerpoint/2010/main" val="6455545"/>
      </p:ext>
    </p:extLst>
  </p:cSld>
  <p:clrMapOvr>
    <a:masterClrMapping/>
  </p:clrMapOvr>
  <p:transition>
    <p:cover di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162" y="1676400"/>
            <a:ext cx="10360501"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241A8FEF-66A9-BFD2-ECD7-148A26F560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09C8917-3D98-BE4D-3833-3644515F97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801FFD8-C031-2F09-0F35-F52E788CDFC0}"/>
              </a:ext>
            </a:extLst>
          </p:cNvPr>
          <p:cNvSpPr>
            <a:spLocks noGrp="1" noChangeArrowheads="1"/>
          </p:cNvSpPr>
          <p:nvPr>
            <p:ph type="sldNum" sz="quarter" idx="12"/>
          </p:nvPr>
        </p:nvSpPr>
        <p:spPr>
          <a:ln/>
        </p:spPr>
        <p:txBody>
          <a:bodyPr/>
          <a:lstStyle>
            <a:lvl1pPr>
              <a:defRPr/>
            </a:lvl1pPr>
          </a:lstStyle>
          <a:p>
            <a:fld id="{8A22A3C4-327B-4CA9-9F1A-EE8FC473B0E4}" type="slidenum">
              <a:rPr lang="en-US" altLang="en-US"/>
              <a:pPr/>
              <a:t>‹#›</a:t>
            </a:fld>
            <a:endParaRPr lang="en-US" altLang="en-US"/>
          </a:p>
        </p:txBody>
      </p:sp>
    </p:spTree>
    <p:extLst>
      <p:ext uri="{BB962C8B-B14F-4D97-AF65-F5344CB8AC3E}">
        <p14:creationId xmlns:p14="http://schemas.microsoft.com/office/powerpoint/2010/main" val="2357894513"/>
      </p:ext>
    </p:extLst>
  </p:cSld>
  <p:clrMapOvr>
    <a:masterClrMapping/>
  </p:clrMapOvr>
  <p:transition>
    <p:pull dir="d"/>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9D5509-4569-8473-403D-8A97EE02C9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D00DA03-D6CC-9D3C-1A88-F4F0C7D825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166536-45B9-264D-8B90-481A211B4FCF}"/>
              </a:ext>
            </a:extLst>
          </p:cNvPr>
          <p:cNvSpPr>
            <a:spLocks noGrp="1" noChangeArrowheads="1"/>
          </p:cNvSpPr>
          <p:nvPr>
            <p:ph type="sldNum" sz="quarter" idx="12"/>
          </p:nvPr>
        </p:nvSpPr>
        <p:spPr>
          <a:ln/>
        </p:spPr>
        <p:txBody>
          <a:bodyPr/>
          <a:lstStyle>
            <a:lvl1pPr>
              <a:defRPr/>
            </a:lvl1pPr>
          </a:lstStyle>
          <a:p>
            <a:fld id="{A8CDC437-481B-4A98-9CF5-010775D066B7}" type="slidenum">
              <a:rPr lang="en-US" altLang="en-US"/>
              <a:pPr/>
              <a:t>‹#›</a:t>
            </a:fld>
            <a:endParaRPr lang="en-US" altLang="en-US"/>
          </a:p>
        </p:txBody>
      </p:sp>
    </p:spTree>
    <p:extLst>
      <p:ext uri="{BB962C8B-B14F-4D97-AF65-F5344CB8AC3E}">
        <p14:creationId xmlns:p14="http://schemas.microsoft.com/office/powerpoint/2010/main" val="2414349871"/>
      </p:ext>
    </p:extLst>
  </p:cSld>
  <p:clrMapOvr>
    <a:masterClrMapping/>
  </p:clrMapOvr>
  <p:transition>
    <p:pull dir="d"/>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2BD8A32-0F34-90D1-A2B9-2A43FA63D1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975A467-0013-A12D-21E5-3310E42083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07EE5C-A025-664C-9DD8-6392BBF507DD}"/>
              </a:ext>
            </a:extLst>
          </p:cNvPr>
          <p:cNvSpPr>
            <a:spLocks noGrp="1" noChangeArrowheads="1"/>
          </p:cNvSpPr>
          <p:nvPr>
            <p:ph type="sldNum" sz="quarter" idx="12"/>
          </p:nvPr>
        </p:nvSpPr>
        <p:spPr>
          <a:ln/>
        </p:spPr>
        <p:txBody>
          <a:bodyPr/>
          <a:lstStyle>
            <a:lvl1pPr>
              <a:defRPr/>
            </a:lvl1pPr>
          </a:lstStyle>
          <a:p>
            <a:fld id="{A5C9959C-A7F3-4274-A871-083D7B5EC03C}" type="slidenum">
              <a:rPr lang="en-US" altLang="en-US"/>
              <a:pPr/>
              <a:t>‹#›</a:t>
            </a:fld>
            <a:endParaRPr lang="en-US" altLang="en-US"/>
          </a:p>
        </p:txBody>
      </p:sp>
    </p:spTree>
    <p:extLst>
      <p:ext uri="{BB962C8B-B14F-4D97-AF65-F5344CB8AC3E}">
        <p14:creationId xmlns:p14="http://schemas.microsoft.com/office/powerpoint/2010/main" val="3094585252"/>
      </p:ext>
    </p:extLst>
  </p:cSld>
  <p:clrMapOvr>
    <a:masterClrMapping/>
  </p:clrMapOvr>
  <p:transition>
    <p:pull dir="d"/>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3FE56E-B501-B439-C186-F932C4E449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EA84C75-9362-189C-16D7-5074064A10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1EA5B0-812E-CF7D-F7DD-08BC240268B9}"/>
              </a:ext>
            </a:extLst>
          </p:cNvPr>
          <p:cNvSpPr>
            <a:spLocks noGrp="1" noChangeArrowheads="1"/>
          </p:cNvSpPr>
          <p:nvPr>
            <p:ph type="sldNum" sz="quarter" idx="12"/>
          </p:nvPr>
        </p:nvSpPr>
        <p:spPr>
          <a:ln/>
        </p:spPr>
        <p:txBody>
          <a:bodyPr/>
          <a:lstStyle>
            <a:lvl1pPr>
              <a:defRPr/>
            </a:lvl1pPr>
          </a:lstStyle>
          <a:p>
            <a:fld id="{3C143A0A-9FAF-4082-B554-80823AD2F741}" type="slidenum">
              <a:rPr lang="en-US" altLang="en-US"/>
              <a:pPr/>
              <a:t>‹#›</a:t>
            </a:fld>
            <a:endParaRPr lang="en-US" altLang="en-US"/>
          </a:p>
        </p:txBody>
      </p:sp>
    </p:spTree>
    <p:extLst>
      <p:ext uri="{BB962C8B-B14F-4D97-AF65-F5344CB8AC3E}">
        <p14:creationId xmlns:p14="http://schemas.microsoft.com/office/powerpoint/2010/main" val="1622638601"/>
      </p:ext>
    </p:extLst>
  </p:cSld>
  <p:clrMapOvr>
    <a:masterClrMapping/>
  </p:clrMapOvr>
  <p:transition>
    <p:pull dir="d"/>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03247D-5D3E-36DC-43F1-4A69C7EEDD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D441CB3-83AA-05BF-37DF-AB1C2F053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8CA6603-661D-A116-BC5F-90B6E703FE2B}"/>
              </a:ext>
            </a:extLst>
          </p:cNvPr>
          <p:cNvSpPr>
            <a:spLocks noGrp="1" noChangeArrowheads="1"/>
          </p:cNvSpPr>
          <p:nvPr>
            <p:ph type="sldNum" sz="quarter" idx="12"/>
          </p:nvPr>
        </p:nvSpPr>
        <p:spPr>
          <a:ln/>
        </p:spPr>
        <p:txBody>
          <a:bodyPr/>
          <a:lstStyle>
            <a:lvl1pPr>
              <a:defRPr/>
            </a:lvl1pPr>
          </a:lstStyle>
          <a:p>
            <a:fld id="{BA290DA2-1CEC-42D1-9B25-E57B8B62422A}" type="slidenum">
              <a:rPr lang="en-US" altLang="en-US"/>
              <a:pPr/>
              <a:t>‹#›</a:t>
            </a:fld>
            <a:endParaRPr lang="en-US" altLang="en-US"/>
          </a:p>
        </p:txBody>
      </p:sp>
    </p:spTree>
    <p:extLst>
      <p:ext uri="{BB962C8B-B14F-4D97-AF65-F5344CB8AC3E}">
        <p14:creationId xmlns:p14="http://schemas.microsoft.com/office/powerpoint/2010/main" val="656542523"/>
      </p:ext>
    </p:extLst>
  </p:cSld>
  <p:clrMapOvr>
    <a:masterClrMapping/>
  </p:clrMapOvr>
  <p:transition>
    <p:pull dir="d"/>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6B3B76E-029A-2F9F-EE18-CD1F534AF6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7FA6F17-91E1-A7BA-77CC-1A16A8B03C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98F1F50-9B13-B759-A581-35B2A00410CB}"/>
              </a:ext>
            </a:extLst>
          </p:cNvPr>
          <p:cNvSpPr>
            <a:spLocks noGrp="1" noChangeArrowheads="1"/>
          </p:cNvSpPr>
          <p:nvPr>
            <p:ph type="sldNum" sz="quarter" idx="12"/>
          </p:nvPr>
        </p:nvSpPr>
        <p:spPr>
          <a:ln/>
        </p:spPr>
        <p:txBody>
          <a:bodyPr/>
          <a:lstStyle>
            <a:lvl1pPr>
              <a:defRPr/>
            </a:lvl1pPr>
          </a:lstStyle>
          <a:p>
            <a:fld id="{CFBC7AB2-2273-4CBC-AA69-9EB84B8695D0}" type="slidenum">
              <a:rPr lang="en-US" altLang="en-US"/>
              <a:pPr/>
              <a:t>‹#›</a:t>
            </a:fld>
            <a:endParaRPr lang="en-US" altLang="en-US"/>
          </a:p>
        </p:txBody>
      </p:sp>
    </p:spTree>
    <p:extLst>
      <p:ext uri="{BB962C8B-B14F-4D97-AF65-F5344CB8AC3E}">
        <p14:creationId xmlns:p14="http://schemas.microsoft.com/office/powerpoint/2010/main" val="2997101743"/>
      </p:ext>
    </p:extLst>
  </p:cSld>
  <p:clrMapOvr>
    <a:masterClrMapping/>
  </p:clrMapOvr>
  <p:transition>
    <p:pull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2" y="1997076"/>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9854713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F6B8E8-07AE-663B-16BD-06FBB449B5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9D2F23F-0D4A-0CFE-F39A-D81922546A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3C65508-80ED-269A-A3A0-E6268673F0C7}"/>
              </a:ext>
            </a:extLst>
          </p:cNvPr>
          <p:cNvSpPr>
            <a:spLocks noGrp="1" noChangeArrowheads="1"/>
          </p:cNvSpPr>
          <p:nvPr>
            <p:ph type="sldNum" sz="quarter" idx="12"/>
          </p:nvPr>
        </p:nvSpPr>
        <p:spPr>
          <a:ln/>
        </p:spPr>
        <p:txBody>
          <a:bodyPr/>
          <a:lstStyle>
            <a:lvl1pPr>
              <a:defRPr/>
            </a:lvl1pPr>
          </a:lstStyle>
          <a:p>
            <a:fld id="{1927D90D-E346-4BFD-80F2-7925CEF9FAA7}" type="slidenum">
              <a:rPr lang="en-US" altLang="en-US"/>
              <a:pPr/>
              <a:t>‹#›</a:t>
            </a:fld>
            <a:endParaRPr lang="en-US" altLang="en-US"/>
          </a:p>
        </p:txBody>
      </p:sp>
    </p:spTree>
    <p:extLst>
      <p:ext uri="{BB962C8B-B14F-4D97-AF65-F5344CB8AC3E}">
        <p14:creationId xmlns:p14="http://schemas.microsoft.com/office/powerpoint/2010/main" val="111896359"/>
      </p:ext>
    </p:extLst>
  </p:cSld>
  <p:clrMapOvr>
    <a:masterClrMapping/>
  </p:clrMapOvr>
  <p:transition>
    <p:pull dir="d"/>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2F9700C-5281-6FE7-B782-F4BF54522D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0DE80AB-1F91-CDFB-5567-7936F7A9E5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84E83B2-F390-7BDA-B1B3-A9372E08175B}"/>
              </a:ext>
            </a:extLst>
          </p:cNvPr>
          <p:cNvSpPr>
            <a:spLocks noGrp="1" noChangeArrowheads="1"/>
          </p:cNvSpPr>
          <p:nvPr>
            <p:ph type="sldNum" sz="quarter" idx="12"/>
          </p:nvPr>
        </p:nvSpPr>
        <p:spPr>
          <a:ln/>
        </p:spPr>
        <p:txBody>
          <a:bodyPr/>
          <a:lstStyle>
            <a:lvl1pPr>
              <a:defRPr/>
            </a:lvl1pPr>
          </a:lstStyle>
          <a:p>
            <a:fld id="{5E4AE16F-F57A-4A53-8466-EE796CB963D4}" type="slidenum">
              <a:rPr lang="en-US" altLang="en-US"/>
              <a:pPr/>
              <a:t>‹#›</a:t>
            </a:fld>
            <a:endParaRPr lang="en-US" altLang="en-US"/>
          </a:p>
        </p:txBody>
      </p:sp>
    </p:spTree>
    <p:extLst>
      <p:ext uri="{BB962C8B-B14F-4D97-AF65-F5344CB8AC3E}">
        <p14:creationId xmlns:p14="http://schemas.microsoft.com/office/powerpoint/2010/main" val="3884909309"/>
      </p:ext>
    </p:extLst>
  </p:cSld>
  <p:clrMapOvr>
    <a:masterClrMapping/>
  </p:clrMapOvr>
  <p:transition>
    <p:pull dir="d"/>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7CACF1A-5BF7-1D68-7B6F-4866A892C5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313801A-28F6-A0B5-CA6B-39E7D895E0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E96237-19F3-48E2-B70C-98F2839E452F}"/>
              </a:ext>
            </a:extLst>
          </p:cNvPr>
          <p:cNvSpPr>
            <a:spLocks noGrp="1" noChangeArrowheads="1"/>
          </p:cNvSpPr>
          <p:nvPr>
            <p:ph type="sldNum" sz="quarter" idx="12"/>
          </p:nvPr>
        </p:nvSpPr>
        <p:spPr>
          <a:ln/>
        </p:spPr>
        <p:txBody>
          <a:bodyPr/>
          <a:lstStyle>
            <a:lvl1pPr>
              <a:defRPr/>
            </a:lvl1pPr>
          </a:lstStyle>
          <a:p>
            <a:fld id="{1E5BECC0-618B-4F61-99A3-E33B79039588}" type="slidenum">
              <a:rPr lang="en-US" altLang="en-US"/>
              <a:pPr/>
              <a:t>‹#›</a:t>
            </a:fld>
            <a:endParaRPr lang="en-US" altLang="en-US"/>
          </a:p>
        </p:txBody>
      </p:sp>
    </p:spTree>
    <p:extLst>
      <p:ext uri="{BB962C8B-B14F-4D97-AF65-F5344CB8AC3E}">
        <p14:creationId xmlns:p14="http://schemas.microsoft.com/office/powerpoint/2010/main" val="3382335751"/>
      </p:ext>
    </p:extLst>
  </p:cSld>
  <p:clrMapOvr>
    <a:masterClrMapping/>
  </p:clrMapOvr>
  <p:transition>
    <p:pull dir="d"/>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83D532-955A-F26F-9AE9-01CB39A9A0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9D4840D-89A8-26A8-4150-1EA6164BDE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40447F5-9E36-627B-B0B6-B55B71FBCC83}"/>
              </a:ext>
            </a:extLst>
          </p:cNvPr>
          <p:cNvSpPr>
            <a:spLocks noGrp="1" noChangeArrowheads="1"/>
          </p:cNvSpPr>
          <p:nvPr>
            <p:ph type="sldNum" sz="quarter" idx="12"/>
          </p:nvPr>
        </p:nvSpPr>
        <p:spPr>
          <a:ln/>
        </p:spPr>
        <p:txBody>
          <a:bodyPr/>
          <a:lstStyle>
            <a:lvl1pPr>
              <a:defRPr/>
            </a:lvl1pPr>
          </a:lstStyle>
          <a:p>
            <a:fld id="{22C390D1-72DF-4F5F-8D4F-8160C4D25EE3}" type="slidenum">
              <a:rPr lang="en-US" altLang="en-US"/>
              <a:pPr/>
              <a:t>‹#›</a:t>
            </a:fld>
            <a:endParaRPr lang="en-US" altLang="en-US"/>
          </a:p>
        </p:txBody>
      </p:sp>
    </p:spTree>
    <p:extLst>
      <p:ext uri="{BB962C8B-B14F-4D97-AF65-F5344CB8AC3E}">
        <p14:creationId xmlns:p14="http://schemas.microsoft.com/office/powerpoint/2010/main" val="3712929757"/>
      </p:ext>
    </p:extLst>
  </p:cSld>
  <p:clrMapOvr>
    <a:masterClrMapping/>
  </p:clrMapOvr>
  <p:transition>
    <p:pull dir="d"/>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381000"/>
            <a:ext cx="2742486"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381000"/>
            <a:ext cx="802431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4C7CD4-79D1-FE6A-192D-2CD943BA6E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CEF2F5C-2E8E-F145-8C44-8F22B5EFCF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8D0A517-8761-69EB-E4A7-0D4CFF5A4507}"/>
              </a:ext>
            </a:extLst>
          </p:cNvPr>
          <p:cNvSpPr>
            <a:spLocks noGrp="1" noChangeArrowheads="1"/>
          </p:cNvSpPr>
          <p:nvPr>
            <p:ph type="sldNum" sz="quarter" idx="12"/>
          </p:nvPr>
        </p:nvSpPr>
        <p:spPr>
          <a:ln/>
        </p:spPr>
        <p:txBody>
          <a:bodyPr/>
          <a:lstStyle>
            <a:lvl1pPr>
              <a:defRPr/>
            </a:lvl1pPr>
          </a:lstStyle>
          <a:p>
            <a:fld id="{0A465671-E8CC-411F-9F49-441000AA7D0F}" type="slidenum">
              <a:rPr lang="en-US" altLang="en-US"/>
              <a:pPr/>
              <a:t>‹#›</a:t>
            </a:fld>
            <a:endParaRPr lang="en-US" altLang="en-US"/>
          </a:p>
        </p:txBody>
      </p:sp>
    </p:spTree>
    <p:extLst>
      <p:ext uri="{BB962C8B-B14F-4D97-AF65-F5344CB8AC3E}">
        <p14:creationId xmlns:p14="http://schemas.microsoft.com/office/powerpoint/2010/main" val="2392680141"/>
      </p:ext>
    </p:extLst>
  </p:cSld>
  <p:clrMapOvr>
    <a:masterClrMapping/>
  </p:clrMapOvr>
  <p:transition>
    <p:pull dir="d"/>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C8C682-C8D0-0015-F869-A0634C05EF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BCCE461-5F13-6600-30CD-CB0BF36335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679E672-DD8F-A21D-1955-C3339D484762}"/>
              </a:ext>
            </a:extLst>
          </p:cNvPr>
          <p:cNvSpPr>
            <a:spLocks noGrp="1" noChangeArrowheads="1"/>
          </p:cNvSpPr>
          <p:nvPr>
            <p:ph type="sldNum" sz="quarter" idx="12"/>
          </p:nvPr>
        </p:nvSpPr>
        <p:spPr>
          <a:ln/>
        </p:spPr>
        <p:txBody>
          <a:bodyPr/>
          <a:lstStyle>
            <a:lvl1pPr>
              <a:defRPr/>
            </a:lvl1pPr>
          </a:lstStyle>
          <a:p>
            <a:fld id="{A38BF99A-2B2A-48BF-BB08-E4F1BE80630B}" type="slidenum">
              <a:rPr lang="en-US" altLang="en-US"/>
              <a:pPr/>
              <a:t>‹#›</a:t>
            </a:fld>
            <a:endParaRPr lang="en-US" altLang="en-US"/>
          </a:p>
        </p:txBody>
      </p:sp>
    </p:spTree>
    <p:extLst>
      <p:ext uri="{BB962C8B-B14F-4D97-AF65-F5344CB8AC3E}">
        <p14:creationId xmlns:p14="http://schemas.microsoft.com/office/powerpoint/2010/main" val="1621449313"/>
      </p:ext>
    </p:extLst>
  </p:cSld>
  <p:clrMapOvr>
    <a:masterClrMapping/>
  </p:clrMapOvr>
  <p:transition>
    <p:pull dir="d"/>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half" idx="1"/>
          </p:nvPr>
        </p:nvSpPr>
        <p:spPr>
          <a:xfrm>
            <a:off x="609441" y="1981200"/>
            <a:ext cx="10969943"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1" y="4114800"/>
            <a:ext cx="10969943"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05C2C9-0EE4-FE7E-33D5-8F0B474B2D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0E0EA0-17AE-C1A8-B0DE-57B93A6775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C9E1D9D-AB9B-9F0A-180C-3A0A51D49D88}"/>
              </a:ext>
            </a:extLst>
          </p:cNvPr>
          <p:cNvSpPr>
            <a:spLocks noGrp="1" noChangeArrowheads="1"/>
          </p:cNvSpPr>
          <p:nvPr>
            <p:ph type="sldNum" sz="quarter" idx="12"/>
          </p:nvPr>
        </p:nvSpPr>
        <p:spPr>
          <a:ln/>
        </p:spPr>
        <p:txBody>
          <a:bodyPr/>
          <a:lstStyle>
            <a:lvl1pPr>
              <a:defRPr/>
            </a:lvl1pPr>
          </a:lstStyle>
          <a:p>
            <a:fld id="{6837CC07-8215-4997-B7E8-75445E23270F}" type="slidenum">
              <a:rPr lang="en-US" altLang="en-US"/>
              <a:pPr/>
              <a:t>‹#›</a:t>
            </a:fld>
            <a:endParaRPr lang="en-US" altLang="en-US"/>
          </a:p>
        </p:txBody>
      </p:sp>
    </p:spTree>
    <p:extLst>
      <p:ext uri="{BB962C8B-B14F-4D97-AF65-F5344CB8AC3E}">
        <p14:creationId xmlns:p14="http://schemas.microsoft.com/office/powerpoint/2010/main" val="2584964241"/>
      </p:ext>
    </p:extLst>
  </p:cSld>
  <p:clrMapOvr>
    <a:masterClrMapping/>
  </p:clrMapOvr>
  <p:transition>
    <p:pull di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381000"/>
            <a:ext cx="10969943"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816565D-BD24-6974-AF16-7C1C146EC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9E18958-EB16-3311-2C7E-B261876DD6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506F16C-09F7-D6F4-F407-084DF80ECFF4}"/>
              </a:ext>
            </a:extLst>
          </p:cNvPr>
          <p:cNvSpPr>
            <a:spLocks noGrp="1" noChangeArrowheads="1"/>
          </p:cNvSpPr>
          <p:nvPr>
            <p:ph type="sldNum" sz="quarter" idx="12"/>
          </p:nvPr>
        </p:nvSpPr>
        <p:spPr>
          <a:ln/>
        </p:spPr>
        <p:txBody>
          <a:bodyPr/>
          <a:lstStyle>
            <a:lvl1pPr>
              <a:defRPr/>
            </a:lvl1pPr>
          </a:lstStyle>
          <a:p>
            <a:fld id="{1A64A731-555D-4E0C-B420-93602D05F2DC}" type="slidenum">
              <a:rPr lang="en-US" altLang="en-US"/>
              <a:pPr/>
              <a:t>‹#›</a:t>
            </a:fld>
            <a:endParaRPr lang="en-US" altLang="en-US"/>
          </a:p>
        </p:txBody>
      </p:sp>
    </p:spTree>
    <p:extLst>
      <p:ext uri="{BB962C8B-B14F-4D97-AF65-F5344CB8AC3E}">
        <p14:creationId xmlns:p14="http://schemas.microsoft.com/office/powerpoint/2010/main" val="3967563091"/>
      </p:ext>
    </p:extLst>
  </p:cSld>
  <p:clrMapOvr>
    <a:masterClrMapping/>
  </p:clrMapOvr>
  <p:transition>
    <p:pull di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quarter" idx="1"/>
          </p:nvPr>
        </p:nvSpPr>
        <p:spPr>
          <a:xfrm>
            <a:off x="609441" y="19812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41148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40C614-A10B-128F-7206-86AA191961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C98AC27-5844-9483-F698-996ED123E3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AB4135C-49E0-717E-5594-AB54EED43989}"/>
              </a:ext>
            </a:extLst>
          </p:cNvPr>
          <p:cNvSpPr>
            <a:spLocks noGrp="1" noChangeArrowheads="1"/>
          </p:cNvSpPr>
          <p:nvPr>
            <p:ph type="sldNum" sz="quarter" idx="12"/>
          </p:nvPr>
        </p:nvSpPr>
        <p:spPr>
          <a:ln/>
        </p:spPr>
        <p:txBody>
          <a:bodyPr/>
          <a:lstStyle>
            <a:lvl1pPr>
              <a:defRPr/>
            </a:lvl1pPr>
          </a:lstStyle>
          <a:p>
            <a:fld id="{03532C11-5034-4FD2-8BF5-A905C844F9E5}" type="slidenum">
              <a:rPr lang="en-US" altLang="en-US"/>
              <a:pPr/>
              <a:t>‹#›</a:t>
            </a:fld>
            <a:endParaRPr lang="en-US" altLang="en-US"/>
          </a:p>
        </p:txBody>
      </p:sp>
    </p:spTree>
    <p:extLst>
      <p:ext uri="{BB962C8B-B14F-4D97-AF65-F5344CB8AC3E}">
        <p14:creationId xmlns:p14="http://schemas.microsoft.com/office/powerpoint/2010/main" val="1854007181"/>
      </p:ext>
    </p:extLst>
  </p:cSld>
  <p:clrMapOvr>
    <a:masterClrMapping/>
  </p:clrMapOvr>
  <p:transition>
    <p:pull dir="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Text Placeholder 2"/>
          <p:cNvSpPr>
            <a:spLocks noGrp="1"/>
          </p:cNvSpPr>
          <p:nvPr>
            <p:ph type="body"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E9702D-29FC-2B64-E8A3-9B7C71EA74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C20A714-2C22-9C1E-3FDA-2D2AD28575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483A20-390B-BC22-F99B-0C4A80586E46}"/>
              </a:ext>
            </a:extLst>
          </p:cNvPr>
          <p:cNvSpPr>
            <a:spLocks noGrp="1" noChangeArrowheads="1"/>
          </p:cNvSpPr>
          <p:nvPr>
            <p:ph type="sldNum" sz="quarter" idx="12"/>
          </p:nvPr>
        </p:nvSpPr>
        <p:spPr>
          <a:ln/>
        </p:spPr>
        <p:txBody>
          <a:bodyPr/>
          <a:lstStyle>
            <a:lvl1pPr>
              <a:defRPr/>
            </a:lvl1pPr>
          </a:lstStyle>
          <a:p>
            <a:fld id="{37B0D37E-D3CF-4AC0-AF5F-773E087FF60D}" type="slidenum">
              <a:rPr lang="en-US" altLang="en-US"/>
              <a:pPr/>
              <a:t>‹#›</a:t>
            </a:fld>
            <a:endParaRPr lang="en-US" altLang="en-US"/>
          </a:p>
        </p:txBody>
      </p:sp>
    </p:spTree>
    <p:extLst>
      <p:ext uri="{BB962C8B-B14F-4D97-AF65-F5344CB8AC3E}">
        <p14:creationId xmlns:p14="http://schemas.microsoft.com/office/powerpoint/2010/main" val="1732274121"/>
      </p:ext>
    </p:extLst>
  </p:cSld>
  <p:clrMapOvr>
    <a:masterClrMapping/>
  </p:clrMapOvr>
  <p:transition>
    <p:pull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90757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165112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223860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1162611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304599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9353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187740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279587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820576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364527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5"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506228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5"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54483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5"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16654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5"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347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5"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853452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5"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166337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1"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1"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5"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5084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5"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426473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5"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2780888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3696638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2832805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3507041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237438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2/17/2025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178473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2/17/2025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1558239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2/17/2025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3496043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157108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143124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1864054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633029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3247332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3342836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0FCEC06-5C1C-4F61-B982-FE38F8400EFC}"/>
              </a:ext>
            </a:extLst>
          </p:cNvPr>
          <p:cNvGrpSpPr>
            <a:grpSpLocks/>
          </p:cNvGrpSpPr>
          <p:nvPr/>
        </p:nvGrpSpPr>
        <p:grpSpPr bwMode="auto">
          <a:xfrm>
            <a:off x="425340" y="1752601"/>
            <a:ext cx="11763485" cy="5129213"/>
            <a:chOff x="201" y="1104"/>
            <a:chExt cx="5559" cy="3231"/>
          </a:xfrm>
        </p:grpSpPr>
        <p:sp>
          <p:nvSpPr>
            <p:cNvPr id="3" name="Freeform 3">
              <a:extLst>
                <a:ext uri="{FF2B5EF4-FFF2-40B4-BE49-F238E27FC236}">
                  <a16:creationId xmlns:a16="http://schemas.microsoft.com/office/drawing/2014/main" id="{AA463400-70C2-6264-A8A0-AB881C6ED4C3}"/>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308E5C8A-D1F8-476D-E73F-2E2D88ABCF5C}"/>
                </a:ext>
              </a:extLst>
            </p:cNvPr>
            <p:cNvSpPr>
              <a:spLocks/>
            </p:cNvSpPr>
            <p:nvPr/>
          </p:nvSpPr>
          <p:spPr bwMode="ltGray">
            <a:xfrm>
              <a:off x="528" y="2400"/>
              <a:ext cx="5232" cy="1920"/>
            </a:xfrm>
            <a:custGeom>
              <a:avLst/>
              <a:gdLst>
                <a:gd name="T0" fmla="*/ 0 w 4897"/>
                <a:gd name="T1" fmla="*/ 0 h 2182"/>
                <a:gd name="T2" fmla="*/ 0 w 4897"/>
                <a:gd name="T3" fmla="*/ 1920 h 2182"/>
                <a:gd name="T4" fmla="*/ 5232 w 4897"/>
                <a:gd name="T5" fmla="*/ 1920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5">
              <a:extLst>
                <a:ext uri="{FF2B5EF4-FFF2-40B4-BE49-F238E27FC236}">
                  <a16:creationId xmlns:a16="http://schemas.microsoft.com/office/drawing/2014/main" id="{65D6ED07-B3D0-F6D9-B429-25271C428EB3}"/>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6" name="Freeform 6">
              <a:extLst>
                <a:ext uri="{FF2B5EF4-FFF2-40B4-BE49-F238E27FC236}">
                  <a16:creationId xmlns:a16="http://schemas.microsoft.com/office/drawing/2014/main" id="{F72ADE30-4389-3B75-E87D-79A3DF032EA6}"/>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7" name="Freeform 7">
              <a:extLst>
                <a:ext uri="{FF2B5EF4-FFF2-40B4-BE49-F238E27FC236}">
                  <a16:creationId xmlns:a16="http://schemas.microsoft.com/office/drawing/2014/main" id="{188760E7-F7CA-5781-EDF6-93891944C802}"/>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8" name="Freeform 8">
              <a:extLst>
                <a:ext uri="{FF2B5EF4-FFF2-40B4-BE49-F238E27FC236}">
                  <a16:creationId xmlns:a16="http://schemas.microsoft.com/office/drawing/2014/main" id="{A2A7EE3F-5748-0920-DB05-ABE262A2A9A8}"/>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sp>
        <p:nvSpPr>
          <p:cNvPr id="25609" name="Rectangle 9"/>
          <p:cNvSpPr>
            <a:spLocks noGrp="1" noChangeArrowheads="1"/>
          </p:cNvSpPr>
          <p:nvPr>
            <p:ph type="ctrTitle" sz="quarter"/>
          </p:nvPr>
        </p:nvSpPr>
        <p:spPr>
          <a:xfrm>
            <a:off x="1320456" y="1905001"/>
            <a:ext cx="10360501" cy="1736725"/>
          </a:xfrm>
        </p:spPr>
        <p:txBody>
          <a:bodyPr anchor="t"/>
          <a:lstStyle>
            <a:lvl1pPr>
              <a:defRPr sz="5400"/>
            </a:lvl1pPr>
          </a:lstStyle>
          <a:p>
            <a:pPr lvl="0"/>
            <a:r>
              <a:rPr lang="en-US" altLang="en-US" noProof="0"/>
              <a:t>Click to edit Master title style</a:t>
            </a:r>
          </a:p>
        </p:txBody>
      </p:sp>
      <p:sp>
        <p:nvSpPr>
          <p:cNvPr id="25610" name="Rectangle 10"/>
          <p:cNvSpPr>
            <a:spLocks noGrp="1" noChangeArrowheads="1"/>
          </p:cNvSpPr>
          <p:nvPr>
            <p:ph type="subTitle" sz="quarter" idx="1"/>
          </p:nvPr>
        </p:nvSpPr>
        <p:spPr>
          <a:xfrm>
            <a:off x="1320456" y="3962400"/>
            <a:ext cx="9040045"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9" name="Rectangle 11">
            <a:extLst>
              <a:ext uri="{FF2B5EF4-FFF2-40B4-BE49-F238E27FC236}">
                <a16:creationId xmlns:a16="http://schemas.microsoft.com/office/drawing/2014/main" id="{7DB0E122-D093-FD78-6460-9273FCF08259}"/>
              </a:ext>
            </a:extLst>
          </p:cNvPr>
          <p:cNvSpPr>
            <a:spLocks noGrp="1" noChangeArrowheads="1"/>
          </p:cNvSpPr>
          <p:nvPr>
            <p:ph type="dt" sz="quarter" idx="10"/>
          </p:nvPr>
        </p:nvSpPr>
        <p:spPr>
          <a:xfrm>
            <a:off x="1320457" y="6245225"/>
            <a:ext cx="2535106" cy="476250"/>
          </a:xfrm>
        </p:spPr>
        <p:txBody>
          <a:bodyPr/>
          <a:lstStyle>
            <a:lvl1pPr>
              <a:defRPr/>
            </a:lvl1pPr>
          </a:lstStyle>
          <a:p>
            <a:pPr>
              <a:defRPr/>
            </a:pPr>
            <a:endParaRPr lang="en-US" altLang="en-US"/>
          </a:p>
        </p:txBody>
      </p:sp>
      <p:sp>
        <p:nvSpPr>
          <p:cNvPr id="10" name="Rectangle 12">
            <a:extLst>
              <a:ext uri="{FF2B5EF4-FFF2-40B4-BE49-F238E27FC236}">
                <a16:creationId xmlns:a16="http://schemas.microsoft.com/office/drawing/2014/main" id="{5A2DE559-E41E-19D1-5F9A-8FB1BE243517}"/>
              </a:ext>
            </a:extLst>
          </p:cNvPr>
          <p:cNvSpPr>
            <a:spLocks noGrp="1" noChangeArrowheads="1"/>
          </p:cNvSpPr>
          <p:nvPr>
            <p:ph type="ftr" sz="quarter" idx="11"/>
          </p:nvPr>
        </p:nvSpPr>
        <p:spPr>
          <a:xfrm>
            <a:off x="4623713" y="6245225"/>
            <a:ext cx="3859795" cy="476250"/>
          </a:xfrm>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01E29825-9D15-A1BF-9B03-EA2402093AB9}"/>
              </a:ext>
            </a:extLst>
          </p:cNvPr>
          <p:cNvSpPr>
            <a:spLocks noGrp="1" noChangeArrowheads="1"/>
          </p:cNvSpPr>
          <p:nvPr>
            <p:ph type="sldNum" sz="quarter" idx="12"/>
          </p:nvPr>
        </p:nvSpPr>
        <p:spPr/>
        <p:txBody>
          <a:bodyPr/>
          <a:lstStyle>
            <a:lvl1pPr>
              <a:defRPr/>
            </a:lvl1pPr>
          </a:lstStyle>
          <a:p>
            <a:fld id="{A2B840A3-EA35-4ACD-B96E-A837AD4D4467}" type="slidenum">
              <a:rPr lang="en-US" altLang="en-US"/>
              <a:pPr/>
              <a:t>‹#›</a:t>
            </a:fld>
            <a:endParaRPr lang="en-US" altLang="en-US"/>
          </a:p>
        </p:txBody>
      </p:sp>
    </p:spTree>
    <p:extLst>
      <p:ext uri="{BB962C8B-B14F-4D97-AF65-F5344CB8AC3E}">
        <p14:creationId xmlns:p14="http://schemas.microsoft.com/office/powerpoint/2010/main" val="122772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A35169C3-B592-8DF4-B15B-31727E12D1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9CBEE45F-85F1-B1F2-D7EB-810F584D9A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8C4F027-1434-9925-17E0-D4C3EB9C6C94}"/>
              </a:ext>
            </a:extLst>
          </p:cNvPr>
          <p:cNvSpPr>
            <a:spLocks noGrp="1" noChangeArrowheads="1"/>
          </p:cNvSpPr>
          <p:nvPr>
            <p:ph type="sldNum" sz="quarter" idx="12"/>
          </p:nvPr>
        </p:nvSpPr>
        <p:spPr>
          <a:ln/>
        </p:spPr>
        <p:txBody>
          <a:bodyPr/>
          <a:lstStyle>
            <a:lvl1pPr>
              <a:defRPr/>
            </a:lvl1pPr>
          </a:lstStyle>
          <a:p>
            <a:fld id="{2256E218-56F6-48D3-A6B8-0EBE0AF9AE37}" type="slidenum">
              <a:rPr lang="en-US" altLang="en-US"/>
              <a:pPr/>
              <a:t>‹#›</a:t>
            </a:fld>
            <a:endParaRPr lang="en-US" altLang="en-US"/>
          </a:p>
        </p:txBody>
      </p:sp>
    </p:spTree>
    <p:extLst>
      <p:ext uri="{BB962C8B-B14F-4D97-AF65-F5344CB8AC3E}">
        <p14:creationId xmlns:p14="http://schemas.microsoft.com/office/powerpoint/2010/main" val="1862611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A2332742-0ADE-94E2-EB87-B0CA29319D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3384E05-E654-FF8D-3A84-7B974FEA24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BB8B5FC-F7BF-0E11-DFD7-D6BE316F5D85}"/>
              </a:ext>
            </a:extLst>
          </p:cNvPr>
          <p:cNvSpPr>
            <a:spLocks noGrp="1" noChangeArrowheads="1"/>
          </p:cNvSpPr>
          <p:nvPr>
            <p:ph type="sldNum" sz="quarter" idx="12"/>
          </p:nvPr>
        </p:nvSpPr>
        <p:spPr>
          <a:ln/>
        </p:spPr>
        <p:txBody>
          <a:bodyPr/>
          <a:lstStyle>
            <a:lvl1pPr>
              <a:defRPr/>
            </a:lvl1pPr>
          </a:lstStyle>
          <a:p>
            <a:fld id="{181F609B-CD78-4652-8588-F401E3C00D0D}" type="slidenum">
              <a:rPr lang="en-US" altLang="en-US"/>
              <a:pPr/>
              <a:t>‹#›</a:t>
            </a:fld>
            <a:endParaRPr lang="en-US" altLang="en-US"/>
          </a:p>
        </p:txBody>
      </p:sp>
    </p:spTree>
    <p:extLst>
      <p:ext uri="{BB962C8B-B14F-4D97-AF65-F5344CB8AC3E}">
        <p14:creationId xmlns:p14="http://schemas.microsoft.com/office/powerpoint/2010/main" val="20575767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C96CD8B-73D3-BFAA-9C78-859FACC086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8D4ADF60-7828-47CD-7172-72344522AC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6A98A23-820E-1C1F-FB71-9B53B7BB55F1}"/>
              </a:ext>
            </a:extLst>
          </p:cNvPr>
          <p:cNvSpPr>
            <a:spLocks noGrp="1" noChangeArrowheads="1"/>
          </p:cNvSpPr>
          <p:nvPr>
            <p:ph type="sldNum" sz="quarter" idx="12"/>
          </p:nvPr>
        </p:nvSpPr>
        <p:spPr>
          <a:ln/>
        </p:spPr>
        <p:txBody>
          <a:bodyPr/>
          <a:lstStyle>
            <a:lvl1pPr>
              <a:defRPr/>
            </a:lvl1pPr>
          </a:lstStyle>
          <a:p>
            <a:fld id="{E6787EA7-1AD6-4AAA-8B16-858A6F876627}" type="slidenum">
              <a:rPr lang="en-US" altLang="en-US"/>
              <a:pPr/>
              <a:t>‹#›</a:t>
            </a:fld>
            <a:endParaRPr lang="en-US" altLang="en-US"/>
          </a:p>
        </p:txBody>
      </p:sp>
    </p:spTree>
    <p:extLst>
      <p:ext uri="{BB962C8B-B14F-4D97-AF65-F5344CB8AC3E}">
        <p14:creationId xmlns:p14="http://schemas.microsoft.com/office/powerpoint/2010/main" val="944527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D40FA3BC-6F81-F257-AF1D-A111C16A49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E3E71E3B-BD0B-C2F4-F7F5-99A63BDDF7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01A19D8E-B9F3-D0DC-6EA9-32AB892F81BD}"/>
              </a:ext>
            </a:extLst>
          </p:cNvPr>
          <p:cNvSpPr>
            <a:spLocks noGrp="1" noChangeArrowheads="1"/>
          </p:cNvSpPr>
          <p:nvPr>
            <p:ph type="sldNum" sz="quarter" idx="12"/>
          </p:nvPr>
        </p:nvSpPr>
        <p:spPr>
          <a:ln/>
        </p:spPr>
        <p:txBody>
          <a:bodyPr/>
          <a:lstStyle>
            <a:lvl1pPr>
              <a:defRPr/>
            </a:lvl1pPr>
          </a:lstStyle>
          <a:p>
            <a:fld id="{C6C62A77-592B-47A2-8EFE-24764D794CCC}" type="slidenum">
              <a:rPr lang="en-US" altLang="en-US"/>
              <a:pPr/>
              <a:t>‹#›</a:t>
            </a:fld>
            <a:endParaRPr lang="en-US" altLang="en-US"/>
          </a:p>
        </p:txBody>
      </p:sp>
    </p:spTree>
    <p:extLst>
      <p:ext uri="{BB962C8B-B14F-4D97-AF65-F5344CB8AC3E}">
        <p14:creationId xmlns:p14="http://schemas.microsoft.com/office/powerpoint/2010/main" val="191389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9EB8C8B0-1B8C-AB21-4A09-4C3AFAEF2F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625DDF93-4929-6C71-B6EF-66B30F2E26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AE4664D-4D2F-0A01-8260-EFE3F9B52C2A}"/>
              </a:ext>
            </a:extLst>
          </p:cNvPr>
          <p:cNvSpPr>
            <a:spLocks noGrp="1" noChangeArrowheads="1"/>
          </p:cNvSpPr>
          <p:nvPr>
            <p:ph type="sldNum" sz="quarter" idx="12"/>
          </p:nvPr>
        </p:nvSpPr>
        <p:spPr>
          <a:ln/>
        </p:spPr>
        <p:txBody>
          <a:bodyPr/>
          <a:lstStyle>
            <a:lvl1pPr>
              <a:defRPr/>
            </a:lvl1pPr>
          </a:lstStyle>
          <a:p>
            <a:fld id="{AF277076-57E9-4D81-8989-2B35CE6EA7E2}" type="slidenum">
              <a:rPr lang="en-US" altLang="en-US"/>
              <a:pPr/>
              <a:t>‹#›</a:t>
            </a:fld>
            <a:endParaRPr lang="en-US" altLang="en-US"/>
          </a:p>
        </p:txBody>
      </p:sp>
    </p:spTree>
    <p:extLst>
      <p:ext uri="{BB962C8B-B14F-4D97-AF65-F5344CB8AC3E}">
        <p14:creationId xmlns:p14="http://schemas.microsoft.com/office/powerpoint/2010/main" val="29654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351C14F5-F5FF-3FA4-D38B-B3A6C1B0BD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2AE5A1EB-EB7F-EF5C-E1CC-51ECF6ECF1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D1A425D8-9F94-CC0D-8925-E106D3D554CA}"/>
              </a:ext>
            </a:extLst>
          </p:cNvPr>
          <p:cNvSpPr>
            <a:spLocks noGrp="1" noChangeArrowheads="1"/>
          </p:cNvSpPr>
          <p:nvPr>
            <p:ph type="sldNum" sz="quarter" idx="12"/>
          </p:nvPr>
        </p:nvSpPr>
        <p:spPr>
          <a:ln/>
        </p:spPr>
        <p:txBody>
          <a:bodyPr/>
          <a:lstStyle>
            <a:lvl1pPr>
              <a:defRPr/>
            </a:lvl1pPr>
          </a:lstStyle>
          <a:p>
            <a:fld id="{2B77A3A6-EB5E-4D86-B4AE-230FCCEC3C93}" type="slidenum">
              <a:rPr lang="en-US" altLang="en-US"/>
              <a:pPr/>
              <a:t>‹#›</a:t>
            </a:fld>
            <a:endParaRPr lang="en-US" altLang="en-US"/>
          </a:p>
        </p:txBody>
      </p:sp>
    </p:spTree>
    <p:extLst>
      <p:ext uri="{BB962C8B-B14F-4D97-AF65-F5344CB8AC3E}">
        <p14:creationId xmlns:p14="http://schemas.microsoft.com/office/powerpoint/2010/main" val="2127823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E46AB13D-FD63-7B16-EFE2-F645B9A9B5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8A41578-C599-030E-9F74-A7F755E89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776CDD4-EB34-8775-DD25-07344EC9A7BC}"/>
              </a:ext>
            </a:extLst>
          </p:cNvPr>
          <p:cNvSpPr>
            <a:spLocks noGrp="1" noChangeArrowheads="1"/>
          </p:cNvSpPr>
          <p:nvPr>
            <p:ph type="sldNum" sz="quarter" idx="12"/>
          </p:nvPr>
        </p:nvSpPr>
        <p:spPr>
          <a:ln/>
        </p:spPr>
        <p:txBody>
          <a:bodyPr/>
          <a:lstStyle>
            <a:lvl1pPr>
              <a:defRPr/>
            </a:lvl1pPr>
          </a:lstStyle>
          <a:p>
            <a:fld id="{76C8A74C-0254-42F5-83E4-570136399CE5}" type="slidenum">
              <a:rPr lang="en-US" altLang="en-US"/>
              <a:pPr/>
              <a:t>‹#›</a:t>
            </a:fld>
            <a:endParaRPr lang="en-US" altLang="en-US"/>
          </a:p>
        </p:txBody>
      </p:sp>
    </p:spTree>
    <p:extLst>
      <p:ext uri="{BB962C8B-B14F-4D97-AF65-F5344CB8AC3E}">
        <p14:creationId xmlns:p14="http://schemas.microsoft.com/office/powerpoint/2010/main" val="3068899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B6FA541F-6A97-881C-DBEC-314A9EF526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009FD038-182F-942A-8F94-3A4E0436DD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B6D214F-B99B-036B-B155-7EE14EF9AB6E}"/>
              </a:ext>
            </a:extLst>
          </p:cNvPr>
          <p:cNvSpPr>
            <a:spLocks noGrp="1" noChangeArrowheads="1"/>
          </p:cNvSpPr>
          <p:nvPr>
            <p:ph type="sldNum" sz="quarter" idx="12"/>
          </p:nvPr>
        </p:nvSpPr>
        <p:spPr>
          <a:ln/>
        </p:spPr>
        <p:txBody>
          <a:bodyPr/>
          <a:lstStyle>
            <a:lvl1pPr>
              <a:defRPr/>
            </a:lvl1pPr>
          </a:lstStyle>
          <a:p>
            <a:fld id="{0C08A864-C13D-4223-B3F6-2A01E06C5AE3}" type="slidenum">
              <a:rPr lang="en-US" altLang="en-US"/>
              <a:pPr/>
              <a:t>‹#›</a:t>
            </a:fld>
            <a:endParaRPr lang="en-US" altLang="en-US"/>
          </a:p>
        </p:txBody>
      </p:sp>
    </p:spTree>
    <p:extLst>
      <p:ext uri="{BB962C8B-B14F-4D97-AF65-F5344CB8AC3E}">
        <p14:creationId xmlns:p14="http://schemas.microsoft.com/office/powerpoint/2010/main" val="3708035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58A1517-6D35-747B-E6DF-53EC187E64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ED42F30-9256-00F8-CA03-AA75869ECE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200B2AF-0F05-3A80-1D51-14662E1FEC44}"/>
              </a:ext>
            </a:extLst>
          </p:cNvPr>
          <p:cNvSpPr>
            <a:spLocks noGrp="1" noChangeArrowheads="1"/>
          </p:cNvSpPr>
          <p:nvPr>
            <p:ph type="sldNum" sz="quarter" idx="12"/>
          </p:nvPr>
        </p:nvSpPr>
        <p:spPr>
          <a:ln/>
        </p:spPr>
        <p:txBody>
          <a:bodyPr/>
          <a:lstStyle>
            <a:lvl1pPr>
              <a:defRPr/>
            </a:lvl1pPr>
          </a:lstStyle>
          <a:p>
            <a:fld id="{CD12FC8D-69A5-41CB-97CF-D315607065FB}" type="slidenum">
              <a:rPr lang="en-US" altLang="en-US"/>
              <a:pPr/>
              <a:t>‹#›</a:t>
            </a:fld>
            <a:endParaRPr lang="en-US" altLang="en-US"/>
          </a:p>
        </p:txBody>
      </p:sp>
    </p:spTree>
    <p:extLst>
      <p:ext uri="{BB962C8B-B14F-4D97-AF65-F5344CB8AC3E}">
        <p14:creationId xmlns:p14="http://schemas.microsoft.com/office/powerpoint/2010/main" val="664522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5608" y="244476"/>
            <a:ext cx="279538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2" y="244476"/>
            <a:ext cx="8183019"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AD30051-D8AC-649B-03BB-DBDD4C26B4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8CCAD249-5181-F342-8BE0-EC1FDE773B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B915DAD-69F6-FCD8-85C7-F3190A655486}"/>
              </a:ext>
            </a:extLst>
          </p:cNvPr>
          <p:cNvSpPr>
            <a:spLocks noGrp="1" noChangeArrowheads="1"/>
          </p:cNvSpPr>
          <p:nvPr>
            <p:ph type="sldNum" sz="quarter" idx="12"/>
          </p:nvPr>
        </p:nvSpPr>
        <p:spPr>
          <a:ln/>
        </p:spPr>
        <p:txBody>
          <a:bodyPr/>
          <a:lstStyle>
            <a:lvl1pPr>
              <a:defRPr/>
            </a:lvl1pPr>
          </a:lstStyle>
          <a:p>
            <a:fld id="{170C6A6B-DA4E-4C6D-AF76-FB578F2150F4}" type="slidenum">
              <a:rPr lang="en-US" altLang="en-US"/>
              <a:pPr/>
              <a:t>‹#›</a:t>
            </a:fld>
            <a:endParaRPr lang="en-US" altLang="en-US"/>
          </a:p>
        </p:txBody>
      </p:sp>
    </p:spTree>
    <p:extLst>
      <p:ext uri="{BB962C8B-B14F-4D97-AF65-F5344CB8AC3E}">
        <p14:creationId xmlns:p14="http://schemas.microsoft.com/office/powerpoint/2010/main" val="54154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44476"/>
            <a:ext cx="11181554"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71160344-2C23-245A-0B3A-ACFE5B3496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B0FB633D-07B1-E742-8173-04AA6148D9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E732033A-2AF3-2DDE-658D-15DDD6EF0322}"/>
              </a:ext>
            </a:extLst>
          </p:cNvPr>
          <p:cNvSpPr>
            <a:spLocks noGrp="1" noChangeArrowheads="1"/>
          </p:cNvSpPr>
          <p:nvPr>
            <p:ph type="sldNum" sz="quarter" idx="12"/>
          </p:nvPr>
        </p:nvSpPr>
        <p:spPr>
          <a:ln/>
        </p:spPr>
        <p:txBody>
          <a:bodyPr/>
          <a:lstStyle>
            <a:lvl1pPr>
              <a:defRPr/>
            </a:lvl1pPr>
          </a:lstStyle>
          <a:p>
            <a:fld id="{39B9356A-F376-4AEB-BFFB-7D404B5CEB57}" type="slidenum">
              <a:rPr lang="en-US" altLang="en-US"/>
              <a:pPr/>
              <a:t>‹#›</a:t>
            </a:fld>
            <a:endParaRPr lang="en-US" altLang="en-US"/>
          </a:p>
        </p:txBody>
      </p:sp>
    </p:spTree>
    <p:extLst>
      <p:ext uri="{BB962C8B-B14F-4D97-AF65-F5344CB8AC3E}">
        <p14:creationId xmlns:p14="http://schemas.microsoft.com/office/powerpoint/2010/main" val="4238309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Text Placeholder 2"/>
          <p:cNvSpPr>
            <a:spLocks noGrp="1"/>
          </p:cNvSpPr>
          <p:nvPr>
            <p:ph type="body"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A56207A-22A7-A902-9739-3B53A3BDFE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EB770FB-0E94-32AF-7A98-A760343708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51468D4-4F35-E283-5311-65373F75BA82}"/>
              </a:ext>
            </a:extLst>
          </p:cNvPr>
          <p:cNvSpPr>
            <a:spLocks noGrp="1" noChangeArrowheads="1"/>
          </p:cNvSpPr>
          <p:nvPr>
            <p:ph type="sldNum" sz="quarter" idx="12"/>
          </p:nvPr>
        </p:nvSpPr>
        <p:spPr>
          <a:ln/>
        </p:spPr>
        <p:txBody>
          <a:bodyPr/>
          <a:lstStyle>
            <a:lvl1pPr>
              <a:defRPr/>
            </a:lvl1pPr>
          </a:lstStyle>
          <a:p>
            <a:fld id="{00853274-2B26-4C99-A082-D9557A30C3CA}" type="slidenum">
              <a:rPr lang="en-US" altLang="en-US"/>
              <a:pPr/>
              <a:t>‹#›</a:t>
            </a:fld>
            <a:endParaRPr lang="en-US" altLang="en-US"/>
          </a:p>
        </p:txBody>
      </p:sp>
    </p:spTree>
    <p:extLst>
      <p:ext uri="{BB962C8B-B14F-4D97-AF65-F5344CB8AC3E}">
        <p14:creationId xmlns:p14="http://schemas.microsoft.com/office/powerpoint/2010/main" val="2759642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p:cNvSpPr>
            <a:spLocks noGrp="1"/>
          </p:cNvSpPr>
          <p:nvPr>
            <p:ph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2D6B0B71-6857-5C96-C69A-AF802A56B0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BC0B4E7A-F891-744D-D8A5-C0CCD9ED47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5874B59-DF30-64F5-B797-5AAC0D58465E}"/>
              </a:ext>
            </a:extLst>
          </p:cNvPr>
          <p:cNvSpPr>
            <a:spLocks noGrp="1" noChangeArrowheads="1"/>
          </p:cNvSpPr>
          <p:nvPr>
            <p:ph type="sldNum" sz="quarter" idx="12"/>
          </p:nvPr>
        </p:nvSpPr>
        <p:spPr>
          <a:ln/>
        </p:spPr>
        <p:txBody>
          <a:bodyPr/>
          <a:lstStyle>
            <a:lvl1pPr>
              <a:defRPr/>
            </a:lvl1pPr>
          </a:lstStyle>
          <a:p>
            <a:fld id="{57B5F209-087C-44C9-816B-848BADB7B2CC}" type="slidenum">
              <a:rPr lang="en-US" altLang="en-US"/>
              <a:pPr/>
              <a:t>‹#›</a:t>
            </a:fld>
            <a:endParaRPr lang="en-US" altLang="en-US"/>
          </a:p>
        </p:txBody>
      </p:sp>
    </p:spTree>
    <p:extLst>
      <p:ext uri="{BB962C8B-B14F-4D97-AF65-F5344CB8AC3E}">
        <p14:creationId xmlns:p14="http://schemas.microsoft.com/office/powerpoint/2010/main" val="1538343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p:cNvSpPr>
            <a:spLocks noGrp="1"/>
          </p:cNvSpPr>
          <p:nvPr>
            <p:ph sz="quarter" idx="1"/>
          </p:nvPr>
        </p:nvSpPr>
        <p:spPr>
          <a:xfrm>
            <a:off x="1117309" y="19050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309" y="40767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55726"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1C3806BE-CD59-AEC2-7F20-0EB1607A28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F84605B6-F197-ED2D-A1D3-077090A132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4FC1D683-3FE5-146E-CE84-859D2B85BB44}"/>
              </a:ext>
            </a:extLst>
          </p:cNvPr>
          <p:cNvSpPr>
            <a:spLocks noGrp="1" noChangeArrowheads="1"/>
          </p:cNvSpPr>
          <p:nvPr>
            <p:ph type="sldNum" sz="quarter" idx="12"/>
          </p:nvPr>
        </p:nvSpPr>
        <p:spPr>
          <a:ln/>
        </p:spPr>
        <p:txBody>
          <a:bodyPr/>
          <a:lstStyle>
            <a:lvl1pPr>
              <a:defRPr/>
            </a:lvl1pPr>
          </a:lstStyle>
          <a:p>
            <a:fld id="{7F4D10E9-45E9-4072-BB0D-9953378716DE}" type="slidenum">
              <a:rPr lang="en-US" altLang="en-US"/>
              <a:pPr/>
              <a:t>‹#›</a:t>
            </a:fld>
            <a:endParaRPr lang="en-US" altLang="en-US"/>
          </a:p>
        </p:txBody>
      </p:sp>
    </p:spTree>
    <p:extLst>
      <p:ext uri="{BB962C8B-B14F-4D97-AF65-F5344CB8AC3E}">
        <p14:creationId xmlns:p14="http://schemas.microsoft.com/office/powerpoint/2010/main" val="3612789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244476"/>
            <a:ext cx="11177322" cy="1431925"/>
          </a:xfrm>
        </p:spPr>
        <p:txBody>
          <a:bodyPr/>
          <a:lstStyle/>
          <a:p>
            <a:r>
              <a:rPr lang="en-US"/>
              <a:t>Click to edit Master title style</a:t>
            </a:r>
          </a:p>
        </p:txBody>
      </p:sp>
      <p:sp>
        <p:nvSpPr>
          <p:cNvPr id="3" name="Content Placeholder 2"/>
          <p:cNvSpPr>
            <a:spLocks noGrp="1"/>
          </p:cNvSpPr>
          <p:nvPr>
            <p:ph sz="half" idx="1"/>
          </p:nvPr>
        </p:nvSpPr>
        <p:spPr>
          <a:xfrm>
            <a:off x="1117309" y="1905000"/>
            <a:ext cx="523527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5726" y="19050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5726" y="4076700"/>
            <a:ext cx="5235270"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6EAEA087-1C89-1716-F58C-275A18588C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13C18D47-6A59-9F5A-800C-9E696D1BA8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70BCEC74-B8BB-7D48-FCFE-F3CF4FA914FB}"/>
              </a:ext>
            </a:extLst>
          </p:cNvPr>
          <p:cNvSpPr>
            <a:spLocks noGrp="1" noChangeArrowheads="1"/>
          </p:cNvSpPr>
          <p:nvPr>
            <p:ph type="sldNum" sz="quarter" idx="12"/>
          </p:nvPr>
        </p:nvSpPr>
        <p:spPr>
          <a:ln/>
        </p:spPr>
        <p:txBody>
          <a:bodyPr/>
          <a:lstStyle>
            <a:lvl1pPr>
              <a:defRPr/>
            </a:lvl1pPr>
          </a:lstStyle>
          <a:p>
            <a:fld id="{48140BC5-FC73-4F5A-9BE1-97FD4B810103}" type="slidenum">
              <a:rPr lang="en-US" altLang="en-US"/>
              <a:pPr/>
              <a:t>‹#›</a:t>
            </a:fld>
            <a:endParaRPr lang="en-US" altLang="en-US"/>
          </a:p>
        </p:txBody>
      </p:sp>
    </p:spTree>
    <p:extLst>
      <p:ext uri="{BB962C8B-B14F-4D97-AF65-F5344CB8AC3E}">
        <p14:creationId xmlns:p14="http://schemas.microsoft.com/office/powerpoint/2010/main" val="3507864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0942" y="1189204"/>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629" y="1143294"/>
            <a:ext cx="7032530" cy="4268965"/>
          </a:xfrm>
        </p:spPr>
        <p:txBody>
          <a:bodyPr anchor="t">
            <a:normAutofit/>
          </a:bodyPr>
          <a:lstStyle>
            <a:lvl1pPr algn="l">
              <a:lnSpc>
                <a:spcPct val="85000"/>
              </a:lnSpc>
              <a:defRPr sz="7698"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630" y="5537926"/>
            <a:ext cx="7032530" cy="706355"/>
          </a:xfrm>
        </p:spPr>
        <p:txBody>
          <a:bodyPr>
            <a:normAutofit/>
          </a:bodyPr>
          <a:lstStyle>
            <a:lvl1pPr marL="0" indent="0" algn="l">
              <a:lnSpc>
                <a:spcPct val="114000"/>
              </a:lnSpc>
              <a:spcBef>
                <a:spcPts val="0"/>
              </a:spcBef>
              <a:buNone/>
              <a:defRPr sz="1999" b="0" i="1"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630" y="6314441"/>
            <a:ext cx="1596206" cy="365125"/>
          </a:xfrm>
        </p:spPr>
        <p:txBody>
          <a:bodyPr/>
          <a:lstStyle>
            <a:lvl1pPr algn="l">
              <a:defRPr sz="1200">
                <a:solidFill>
                  <a:schemeClr val="tx2"/>
                </a:solidFill>
              </a:defRPr>
            </a:lvl1pPr>
          </a:lstStyle>
          <a:p>
            <a:fld id="{D851B79F-7913-49CA-B278-5BE7E2BD4ACF}" type="datetime1">
              <a:rPr lang="en-US" smtClean="0"/>
              <a:t>2/17/2025</a:t>
            </a:fld>
            <a:endParaRPr lang="en-US" dirty="0"/>
          </a:p>
        </p:txBody>
      </p:sp>
      <p:sp>
        <p:nvSpPr>
          <p:cNvPr id="5" name="Footer Placeholder 4"/>
          <p:cNvSpPr>
            <a:spLocks noGrp="1"/>
          </p:cNvSpPr>
          <p:nvPr>
            <p:ph type="ftr" sz="quarter" idx="11"/>
          </p:nvPr>
        </p:nvSpPr>
        <p:spPr>
          <a:xfrm>
            <a:off x="2999810" y="6314441"/>
            <a:ext cx="5121349"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0942" y="1416217"/>
            <a:ext cx="407882"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653"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656313"/>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577229317"/>
      </p:ext>
    </p:extLst>
  </p:cSld>
  <p:clrMapOvr>
    <a:masterClrMapping/>
  </p:clrMapOvr>
  <p:transition>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0942" y="1393748"/>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166" y="2571723"/>
            <a:ext cx="8294493" cy="3286153"/>
          </a:xfrm>
        </p:spPr>
        <p:txBody>
          <a:bodyPr anchor="t">
            <a:normAutofit/>
          </a:bodyPr>
          <a:lstStyle>
            <a:lvl1pPr>
              <a:lnSpc>
                <a:spcPct val="85000"/>
              </a:lnSpc>
              <a:defRPr sz="7698"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166" y="1393748"/>
            <a:ext cx="8399241" cy="819150"/>
          </a:xfrm>
        </p:spPr>
        <p:txBody>
          <a:bodyPr anchor="ctr">
            <a:normAutofit/>
          </a:bodyPr>
          <a:lstStyle>
            <a:lvl1pPr marL="0" indent="0" algn="r">
              <a:lnSpc>
                <a:spcPct val="113000"/>
              </a:lnSpc>
              <a:spcBef>
                <a:spcPts val="0"/>
              </a:spcBef>
              <a:buNone/>
              <a:defRPr sz="1999" b="0" i="1" baseline="0">
                <a:solidFill>
                  <a:schemeClr val="accent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0678" y="6314440"/>
            <a:ext cx="1596206" cy="365125"/>
          </a:xfrm>
        </p:spPr>
        <p:txBody>
          <a:bodyPr/>
          <a:lstStyle>
            <a:lvl1pPr>
              <a:defRPr sz="1200">
                <a:solidFill>
                  <a:schemeClr val="accent1"/>
                </a:solidFill>
              </a:defRPr>
            </a:lvl1pPr>
          </a:lstStyle>
          <a:p>
            <a:fld id="{FA482089-302B-43CC-8827-334E8906709A}" type="datetime1">
              <a:rPr lang="en-US" smtClean="0"/>
              <a:t>2/17/2025</a:t>
            </a:fld>
            <a:endParaRPr lang="en-US" dirty="0"/>
          </a:p>
        </p:txBody>
      </p:sp>
      <p:sp>
        <p:nvSpPr>
          <p:cNvPr id="5" name="Footer Placeholder 4"/>
          <p:cNvSpPr>
            <a:spLocks noGrp="1"/>
          </p:cNvSpPr>
          <p:nvPr>
            <p:ph type="ftr" sz="quarter" idx="11"/>
          </p:nvPr>
        </p:nvSpPr>
        <p:spPr>
          <a:xfrm>
            <a:off x="1947166" y="6314441"/>
            <a:ext cx="6478538"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0942" y="1620761"/>
            <a:ext cx="407882"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165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76384"/>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0251" y="540628"/>
            <a:ext cx="6246773"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0251" y="3712467"/>
            <a:ext cx="6246773"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886191304"/>
      </p:ext>
    </p:extLst>
  </p:cSld>
  <p:clrMapOvr>
    <a:masterClrMapping/>
  </p:clrMapOvr>
  <p:transition>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7784"/>
            <a:ext cx="3830338"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0250" y="558065"/>
            <a:ext cx="6243726" cy="914400"/>
          </a:xfrm>
        </p:spPr>
        <p:txBody>
          <a:bodyPr anchor="b">
            <a:normAutofit/>
          </a:bodyPr>
          <a:lstStyle>
            <a:lvl1pPr marL="0" indent="0">
              <a:lnSpc>
                <a:spcPct val="113000"/>
              </a:lnSpc>
              <a:spcBef>
                <a:spcPts val="0"/>
              </a:spcBef>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5180250" y="1526671"/>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0251" y="3700826"/>
            <a:ext cx="6246773" cy="914400"/>
          </a:xfrm>
        </p:spPr>
        <p:txBody>
          <a:bodyPr anchor="b">
            <a:normAutofit/>
          </a:bodyPr>
          <a:lstStyle>
            <a:lvl1pPr marL="0" indent="0">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180250" y="4669432"/>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614962165"/>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665631646"/>
      </p:ext>
    </p:extLst>
  </p:cSld>
  <p:clrMapOvr>
    <a:masterClrMapping/>
  </p:clrMapOvr>
  <p:transition>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700190721"/>
      </p:ext>
    </p:extLst>
  </p:cSld>
  <p:clrMapOvr>
    <a:masterClrMapping/>
  </p:clrMapOvr>
  <p:transition>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5479"/>
            <a:ext cx="3837776" cy="1921022"/>
          </a:xfrm>
        </p:spPr>
        <p:txBody>
          <a:bodyPr anchor="t">
            <a:noAutofit/>
          </a:bodyPr>
          <a:lstStyle>
            <a:lvl1pPr>
              <a:lnSpc>
                <a:spcPct val="93000"/>
              </a:lnSpc>
              <a:defRPr sz="3999"/>
            </a:lvl1pPr>
          </a:lstStyle>
          <a:p>
            <a:r>
              <a:rPr lang="en-US"/>
              <a:t>Click to edit Master title style</a:t>
            </a:r>
            <a:endParaRPr lang="en-US" dirty="0"/>
          </a:p>
        </p:txBody>
      </p:sp>
      <p:sp>
        <p:nvSpPr>
          <p:cNvPr id="3" name="Content Placeholder 2"/>
          <p:cNvSpPr>
            <a:spLocks noGrp="1"/>
          </p:cNvSpPr>
          <p:nvPr>
            <p:ph idx="1"/>
          </p:nvPr>
        </p:nvSpPr>
        <p:spPr>
          <a:xfrm>
            <a:off x="5180251" y="564147"/>
            <a:ext cx="6246773" cy="5622644"/>
          </a:xfrm>
        </p:spPr>
        <p:txBody>
          <a:bodyPr/>
          <a:lstStyle>
            <a:lvl1pPr>
              <a:lnSpc>
                <a:spcPct val="112000"/>
              </a:lnSpc>
              <a:defRPr sz="1999"/>
            </a:lvl1pPr>
            <a:lvl2pPr>
              <a:lnSpc>
                <a:spcPct val="112000"/>
              </a:lnSpc>
              <a:defRPr sz="1799"/>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1802" y="2621513"/>
            <a:ext cx="3837776" cy="3239537"/>
          </a:xfrm>
        </p:spPr>
        <p:txBody>
          <a:bodyPr/>
          <a:lstStyle>
            <a:lvl1pPr marL="0" indent="0" algn="r">
              <a:lnSpc>
                <a:spcPct val="125000"/>
              </a:lnSpc>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788769046"/>
      </p:ext>
    </p:extLst>
  </p:cSld>
  <p:clrMapOvr>
    <a:masterClrMapping/>
  </p:clrMapOvr>
  <p:transition>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754" y="557262"/>
            <a:ext cx="3839480" cy="1919239"/>
          </a:xfrm>
        </p:spPr>
        <p:txBody>
          <a:bodyPr anchor="t">
            <a:noAutofit/>
          </a:bodyPr>
          <a:lstStyle>
            <a:lvl1pPr>
              <a:lnSpc>
                <a:spcPct val="93000"/>
              </a:lnSpc>
              <a:defRPr sz="3999"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6431" y="1"/>
            <a:ext cx="6170593" cy="6857999"/>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58754" y="2621512"/>
            <a:ext cx="3839480" cy="3236976"/>
          </a:xfrm>
        </p:spPr>
        <p:txBody>
          <a:bodyPr/>
          <a:lstStyle>
            <a:lvl1pPr marL="0" indent="0" algn="r">
              <a:lnSpc>
                <a:spcPct val="125000"/>
              </a:lnSpc>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981412966"/>
      </p:ext>
    </p:extLst>
  </p:cSld>
  <p:clrMapOvr>
    <a:masterClrMapping/>
  </p:clrMapOvr>
  <p:transition>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0251" y="640080"/>
            <a:ext cx="6246771"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144260725"/>
      </p:ext>
    </p:extLst>
  </p:cSld>
  <p:clrMapOvr>
    <a:masterClrMapping/>
  </p:clrMapOvr>
  <p:transition>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88684" y="642931"/>
            <a:ext cx="244603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7982" y="642933"/>
            <a:ext cx="7068837"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4485" y="5927132"/>
            <a:ext cx="3813863" cy="365125"/>
          </a:xfrm>
        </p:spPr>
        <p:txBody>
          <a:bodyPr/>
          <a:lstStyle/>
          <a:p>
            <a:fld id="{D6FC5362-A280-4208-A9A6-2A566397EA04}" type="datetime1">
              <a:rPr lang="en-US" smtClean="0"/>
              <a:t>2/17/2025</a:t>
            </a:fld>
            <a:endParaRPr lang="en-US" dirty="0"/>
          </a:p>
        </p:txBody>
      </p:sp>
      <p:sp>
        <p:nvSpPr>
          <p:cNvPr id="5" name="Footer Placeholder 4"/>
          <p:cNvSpPr>
            <a:spLocks noGrp="1"/>
          </p:cNvSpPr>
          <p:nvPr>
            <p:ph type="ftr" sz="quarter" idx="11"/>
          </p:nvPr>
        </p:nvSpPr>
        <p:spPr>
          <a:xfrm>
            <a:off x="6534485" y="6315950"/>
            <a:ext cx="3813863" cy="365125"/>
          </a:xfrm>
        </p:spPr>
        <p:txBody>
          <a:bodyPr/>
          <a:lstStyle/>
          <a:p>
            <a:endParaRPr lang="en-US" dirty="0"/>
          </a:p>
        </p:txBody>
      </p:sp>
      <p:sp>
        <p:nvSpPr>
          <p:cNvPr id="6" name="Slide Number Placeholder 5"/>
          <p:cNvSpPr>
            <a:spLocks noGrp="1"/>
          </p:cNvSpPr>
          <p:nvPr>
            <p:ph type="sldNum" sz="quarter" idx="12"/>
          </p:nvPr>
        </p:nvSpPr>
        <p:spPr>
          <a:xfrm>
            <a:off x="11780942" y="5607593"/>
            <a:ext cx="407882"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1" y="6199730"/>
            <a:ext cx="1025733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69229"/>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1368627608"/>
      </p:ext>
    </p:extLst>
  </p:cSld>
  <p:clrMapOvr>
    <a:masterClrMapping/>
  </p:clrMapOvr>
  <p:transition>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942011099"/>
      </p:ext>
    </p:extLst>
  </p:cSld>
  <p:clrMapOvr>
    <a:masterClrMapping/>
  </p:clrMapOvr>
  <p:transition>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5749"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9343" y="4243845"/>
            <a:ext cx="3076307" cy="276940"/>
          </a:xfrm>
          <a:prstGeom prst="rect">
            <a:avLst/>
          </a:prstGeom>
        </p:spPr>
      </p:pic>
      <p:sp>
        <p:nvSpPr>
          <p:cNvPr id="9" name="Rectangle 8"/>
          <p:cNvSpPr/>
          <p:nvPr/>
        </p:nvSpPr>
        <p:spPr bwMode="ltGray">
          <a:xfrm>
            <a:off x="0" y="2590078"/>
            <a:ext cx="8965750"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09342" y="2590078"/>
            <a:ext cx="3076308"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145" y="2733709"/>
            <a:ext cx="8142013" cy="1373070"/>
          </a:xfrm>
        </p:spPr>
        <p:txBody>
          <a:bodyPr anchor="b">
            <a:noAutofit/>
          </a:bodyPr>
          <a:lstStyle>
            <a:lvl1pPr algn="r">
              <a:defRPr sz="5398"/>
            </a:lvl1pPr>
          </a:lstStyle>
          <a:p>
            <a:r>
              <a:rPr lang="en-US"/>
              <a:t>Click to edit Master title style</a:t>
            </a:r>
            <a:endParaRPr lang="en-US" dirty="0"/>
          </a:p>
        </p:txBody>
      </p:sp>
      <p:sp>
        <p:nvSpPr>
          <p:cNvPr id="3" name="Subtitle 2"/>
          <p:cNvSpPr>
            <a:spLocks noGrp="1"/>
          </p:cNvSpPr>
          <p:nvPr>
            <p:ph type="subTitle" idx="1"/>
          </p:nvPr>
        </p:nvSpPr>
        <p:spPr>
          <a:xfrm>
            <a:off x="680145" y="4394040"/>
            <a:ext cx="8142013" cy="1117687"/>
          </a:xfrm>
        </p:spPr>
        <p:txBody>
          <a:bodyPr>
            <a:normAutofit/>
          </a:bodyPr>
          <a:lstStyle>
            <a:lvl1pPr marL="0" indent="0" algn="r">
              <a:buNone/>
              <a:defRPr sz="19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2936" y="2750337"/>
            <a:ext cx="1171583"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0895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7" name="Rectangle 16"/>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796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5094"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68" y="4087901"/>
            <a:ext cx="1602580" cy="144270"/>
          </a:xfrm>
          <a:prstGeom prst="rect">
            <a:avLst/>
          </a:prstGeom>
        </p:spPr>
      </p:pic>
      <p:sp>
        <p:nvSpPr>
          <p:cNvPr id="9" name="Rectangle 8"/>
          <p:cNvSpPr/>
          <p:nvPr/>
        </p:nvSpPr>
        <p:spPr bwMode="ltGray">
          <a:xfrm>
            <a:off x="-2" y="2726267"/>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3069" y="2726267"/>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2869895"/>
            <a:ext cx="9611356" cy="1090788"/>
          </a:xfrm>
        </p:spPr>
        <p:txBody>
          <a:bodyPr anchor="ctr">
            <a:normAutofit/>
          </a:bodyPr>
          <a:lstStyle>
            <a:lvl1pPr algn="r">
              <a:defRPr sz="3599"/>
            </a:lvl1pPr>
          </a:lstStyle>
          <a:p>
            <a:r>
              <a:rPr lang="en-US"/>
              <a:t>Click to edit Master title style</a:t>
            </a:r>
            <a:endParaRPr lang="en-US" dirty="0"/>
          </a:p>
        </p:txBody>
      </p:sp>
      <p:sp>
        <p:nvSpPr>
          <p:cNvPr id="3" name="Text Placeholder 2"/>
          <p:cNvSpPr>
            <a:spLocks noGrp="1"/>
          </p:cNvSpPr>
          <p:nvPr>
            <p:ph type="body" idx="1"/>
          </p:nvPr>
        </p:nvSpPr>
        <p:spPr>
          <a:xfrm>
            <a:off x="680145" y="4232172"/>
            <a:ext cx="9611356" cy="1704017"/>
          </a:xfrm>
        </p:spPr>
        <p:txBody>
          <a:bodyPr>
            <a:normAutofit/>
          </a:bodyPr>
          <a:lstStyle>
            <a:lvl1pPr marL="0" indent="0" algn="r">
              <a:buNone/>
              <a:defRPr sz="19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6662" y="2869896"/>
            <a:ext cx="1153850"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564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143" y="2336873"/>
            <a:ext cx="4697134"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2666" y="2336873"/>
            <a:ext cx="4698834"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8508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2" name="Rectangle 11"/>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3" y="753230"/>
            <a:ext cx="9611359"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115" y="2336874"/>
            <a:ext cx="4471162" cy="693135"/>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680146" y="3030009"/>
            <a:ext cx="4697131"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18638" y="2336873"/>
            <a:ext cx="4472863" cy="692076"/>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592667" y="3030009"/>
            <a:ext cx="469883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681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8" name="Rectangle 7"/>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45878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6" name="Rectangle 5"/>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5430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753227"/>
            <a:ext cx="9611355" cy="1080940"/>
          </a:xfrm>
        </p:spPr>
        <p:txBody>
          <a:bodyPr anchor="ctr">
            <a:normAutofit/>
          </a:bodyPr>
          <a:lstStyle>
            <a:lvl1pPr>
              <a:defRPr sz="3599"/>
            </a:lvl1pPr>
          </a:lstStyle>
          <a:p>
            <a:r>
              <a:rPr lang="en-US"/>
              <a:t>Click to edit Master title style</a:t>
            </a:r>
            <a:endParaRPr lang="en-US" dirty="0"/>
          </a:p>
        </p:txBody>
      </p:sp>
      <p:sp>
        <p:nvSpPr>
          <p:cNvPr id="3" name="Content Placeholder 2"/>
          <p:cNvSpPr>
            <a:spLocks noGrp="1"/>
          </p:cNvSpPr>
          <p:nvPr>
            <p:ph idx="1"/>
          </p:nvPr>
        </p:nvSpPr>
        <p:spPr>
          <a:xfrm>
            <a:off x="4684626" y="2336874"/>
            <a:ext cx="5606875"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145" y="2336873"/>
            <a:ext cx="3789091" cy="3599317"/>
          </a:xfrm>
        </p:spPr>
        <p:txBody>
          <a:bodyPr anchor="ct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8946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7" y="753228"/>
            <a:ext cx="9611353" cy="1080938"/>
          </a:xfrm>
        </p:spPr>
        <p:txBody>
          <a:bodyPr anchor="ctr">
            <a:normAutofit/>
          </a:bodyPr>
          <a:lstStyle>
            <a:lvl1pPr>
              <a:defRPr sz="3599"/>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7066" y="2336874"/>
            <a:ext cx="5424436" cy="3599312"/>
          </a:xfrm>
          <a:noFill/>
          <a:ln>
            <a:noFill/>
          </a:ln>
          <a:effectLst>
            <a:outerShdw blurRad="76200" dist="63500" dir="5040000" algn="tl" rotWithShape="0">
              <a:srgbClr val="000000">
                <a:alpha val="41000"/>
              </a:srgbClr>
            </a:outerShdw>
          </a:effectLst>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80146" y="2336874"/>
            <a:ext cx="3875247" cy="3599315"/>
          </a:xfrm>
        </p:spPr>
        <p:txBody>
          <a:bodyPr anchor="ct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396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5094"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5929622"/>
            <a:ext cx="1602580" cy="144270"/>
          </a:xfrm>
          <a:prstGeom prst="rect">
            <a:avLst/>
          </a:prstGeom>
        </p:spPr>
      </p:pic>
      <p:sp>
        <p:nvSpPr>
          <p:cNvPr id="10" name="Rectangle 9"/>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6" y="4711617"/>
            <a:ext cx="9611355" cy="453051"/>
          </a:xfrm>
        </p:spPr>
        <p:txBody>
          <a:bodyPr anchor="b">
            <a:normAutofit/>
          </a:bodyPr>
          <a:lstStyle>
            <a:lvl1pPr>
              <a:defRPr sz="2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146" y="609598"/>
            <a:ext cx="9611355" cy="3589575"/>
          </a:xfrm>
          <a:noFill/>
          <a:ln>
            <a:noFill/>
          </a:ln>
          <a:effectLst>
            <a:outerShdw blurRad="76200" dist="63500" dir="5040000" algn="tl" rotWithShape="0">
              <a:srgbClr val="000000">
                <a:alpha val="41000"/>
              </a:srgbClr>
            </a:outerShdw>
          </a:effectLst>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80142" y="5169584"/>
            <a:ext cx="9611358" cy="622971"/>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6662" y="4711310"/>
            <a:ext cx="1153850"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16595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5094"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5929622"/>
            <a:ext cx="1602580" cy="144270"/>
          </a:xfrm>
          <a:prstGeom prst="rect">
            <a:avLst/>
          </a:prstGeom>
        </p:spPr>
      </p:pic>
      <p:sp>
        <p:nvSpPr>
          <p:cNvPr id="10" name="Rectangle 9"/>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609597"/>
            <a:ext cx="9611354" cy="3592750"/>
          </a:xfrm>
        </p:spPr>
        <p:txBody>
          <a:bodyPr anchor="ctr"/>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680146" y="4711616"/>
            <a:ext cx="9611355" cy="1090789"/>
          </a:xfrm>
        </p:spPr>
        <p:txBody>
          <a:bodyPr anchor="ct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6662" y="4711616"/>
            <a:ext cx="1153850"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4738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5094"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5929622"/>
            <a:ext cx="1602580" cy="144270"/>
          </a:xfrm>
          <a:prstGeom prst="rect">
            <a:avLst/>
          </a:prstGeom>
        </p:spPr>
      </p:pic>
      <p:sp>
        <p:nvSpPr>
          <p:cNvPr id="14" name="Rectangle 13"/>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563" y="609599"/>
            <a:ext cx="8716606" cy="3036061"/>
          </a:xfrm>
        </p:spPr>
        <p:txBody>
          <a:bodyPr anchor="ctr"/>
          <a:lstStyle>
            <a:lvl1pPr>
              <a:defRPr sz="3199"/>
            </a:lvl1pPr>
          </a:lstStyle>
          <a:p>
            <a:r>
              <a:rPr lang="en-US"/>
              <a:t>Click to edit Master title style</a:t>
            </a:r>
            <a:endParaRPr lang="en-US" dirty="0"/>
          </a:p>
        </p:txBody>
      </p:sp>
      <p:sp>
        <p:nvSpPr>
          <p:cNvPr id="12" name="Text Placeholder 3"/>
          <p:cNvSpPr>
            <a:spLocks noGrp="1"/>
          </p:cNvSpPr>
          <p:nvPr>
            <p:ph type="body" sz="half" idx="13"/>
          </p:nvPr>
        </p:nvSpPr>
        <p:spPr>
          <a:xfrm>
            <a:off x="1401923" y="3653379"/>
            <a:ext cx="8154455" cy="548968"/>
          </a:xfrm>
        </p:spPr>
        <p:txBody>
          <a:bodyPr anchor="t">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4" name="Text Placeholder 3"/>
          <p:cNvSpPr>
            <a:spLocks noGrp="1"/>
          </p:cNvSpPr>
          <p:nvPr>
            <p:ph type="body" sz="half" idx="2"/>
          </p:nvPr>
        </p:nvSpPr>
        <p:spPr>
          <a:xfrm>
            <a:off x="680146" y="4711616"/>
            <a:ext cx="9611355" cy="1090789"/>
          </a:xfrm>
        </p:spPr>
        <p:txBody>
          <a:bodyPr anchor="ctr">
            <a:normAutofit/>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6662" y="4709926"/>
            <a:ext cx="1153850" cy="1090789"/>
          </a:xfrm>
        </p:spPr>
        <p:txBody>
          <a:bodyPr/>
          <a:lstStyle/>
          <a:p>
            <a:fld id="{6D22F896-40B5-4ADD-8801-0D06FADFA095}" type="slidenum">
              <a:rPr lang="en-US" smtClean="0"/>
              <a:t>‹#›</a:t>
            </a:fld>
            <a:endParaRPr lang="en-US" dirty="0"/>
          </a:p>
        </p:txBody>
      </p:sp>
      <p:sp>
        <p:nvSpPr>
          <p:cNvPr id="16" name="TextBox 15"/>
          <p:cNvSpPr txBox="1"/>
          <p:nvPr/>
        </p:nvSpPr>
        <p:spPr>
          <a:xfrm>
            <a:off x="583420" y="74811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198" dirty="0">
                <a:solidFill>
                  <a:schemeClr val="tx1"/>
                </a:solidFill>
                <a:effectLst/>
              </a:rPr>
              <a:t>“</a:t>
            </a:r>
          </a:p>
        </p:txBody>
      </p:sp>
      <p:sp>
        <p:nvSpPr>
          <p:cNvPr id="17" name="TextBox 16"/>
          <p:cNvSpPr txBox="1"/>
          <p:nvPr/>
        </p:nvSpPr>
        <p:spPr>
          <a:xfrm>
            <a:off x="9660293" y="3033524"/>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198" dirty="0">
                <a:solidFill>
                  <a:schemeClr val="tx1"/>
                </a:solidFill>
                <a:effectLst/>
              </a:rPr>
              <a:t>”</a:t>
            </a:r>
          </a:p>
        </p:txBody>
      </p:sp>
    </p:spTree>
    <p:extLst>
      <p:ext uri="{BB962C8B-B14F-4D97-AF65-F5344CB8AC3E}">
        <p14:creationId xmlns:p14="http://schemas.microsoft.com/office/powerpoint/2010/main" val="803624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5094"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5929622"/>
            <a:ext cx="1602580" cy="144270"/>
          </a:xfrm>
          <a:prstGeom prst="rect">
            <a:avLst/>
          </a:prstGeom>
        </p:spPr>
      </p:pic>
      <p:sp>
        <p:nvSpPr>
          <p:cNvPr id="11" name="Rectangle 10"/>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2" y="4711616"/>
            <a:ext cx="9611358" cy="5885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680143" y="5300150"/>
            <a:ext cx="9611358" cy="502255"/>
          </a:xfrm>
        </p:spPr>
        <p:txBody>
          <a:bodyPr anchor="t"/>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6662" y="4709926"/>
            <a:ext cx="1153850"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7388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6" name="Rectangle 15"/>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047" y="753228"/>
            <a:ext cx="962245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774" y="2336873"/>
            <a:ext cx="3069235" cy="576262"/>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8" name="Text Placeholder 3"/>
          <p:cNvSpPr>
            <a:spLocks noGrp="1"/>
          </p:cNvSpPr>
          <p:nvPr>
            <p:ph type="body" sz="half" idx="15"/>
          </p:nvPr>
        </p:nvSpPr>
        <p:spPr>
          <a:xfrm>
            <a:off x="680145" y="3022674"/>
            <a:ext cx="3048908" cy="2913513"/>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9" name="Text Placeholder 4"/>
          <p:cNvSpPr>
            <a:spLocks noGrp="1"/>
          </p:cNvSpPr>
          <p:nvPr>
            <p:ph type="body" sz="quarter" idx="3"/>
          </p:nvPr>
        </p:nvSpPr>
        <p:spPr>
          <a:xfrm>
            <a:off x="3954995" y="2336873"/>
            <a:ext cx="3062442" cy="576262"/>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0" name="Text Placeholder 3"/>
          <p:cNvSpPr>
            <a:spLocks noGrp="1"/>
          </p:cNvSpPr>
          <p:nvPr>
            <p:ph type="body" sz="half" idx="16"/>
          </p:nvPr>
        </p:nvSpPr>
        <p:spPr>
          <a:xfrm>
            <a:off x="3944443" y="3022674"/>
            <a:ext cx="3062442" cy="2913513"/>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11" name="Text Placeholder 4"/>
          <p:cNvSpPr>
            <a:spLocks noGrp="1"/>
          </p:cNvSpPr>
          <p:nvPr>
            <p:ph type="body" sz="quarter" idx="13"/>
          </p:nvPr>
        </p:nvSpPr>
        <p:spPr>
          <a:xfrm>
            <a:off x="7222275" y="2336873"/>
            <a:ext cx="3069226" cy="576262"/>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2" name="Text Placeholder 3"/>
          <p:cNvSpPr>
            <a:spLocks noGrp="1"/>
          </p:cNvSpPr>
          <p:nvPr>
            <p:ph type="body" sz="half" idx="17"/>
          </p:nvPr>
        </p:nvSpPr>
        <p:spPr>
          <a:xfrm>
            <a:off x="7222275" y="3022674"/>
            <a:ext cx="3069226" cy="2913513"/>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5025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17" name="Rectangle 16"/>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145" y="753228"/>
            <a:ext cx="9611356"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141" y="4297503"/>
            <a:ext cx="3048911" cy="576262"/>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141" y="2336873"/>
            <a:ext cx="3048911"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141" y="4873765"/>
            <a:ext cx="3048911" cy="106242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2" name="Text Placeholder 4"/>
          <p:cNvSpPr>
            <a:spLocks noGrp="1"/>
          </p:cNvSpPr>
          <p:nvPr>
            <p:ph type="body" sz="quarter" idx="3"/>
          </p:nvPr>
        </p:nvSpPr>
        <p:spPr>
          <a:xfrm>
            <a:off x="3944444" y="4297503"/>
            <a:ext cx="3062442" cy="576262"/>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4443" y="2336873"/>
            <a:ext cx="306244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3090" y="4873764"/>
            <a:ext cx="3066498" cy="106242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5" name="Text Placeholder 4"/>
          <p:cNvSpPr>
            <a:spLocks noGrp="1"/>
          </p:cNvSpPr>
          <p:nvPr>
            <p:ph type="body" sz="quarter" idx="13"/>
          </p:nvPr>
        </p:nvSpPr>
        <p:spPr>
          <a:xfrm>
            <a:off x="7228796" y="4297503"/>
            <a:ext cx="3062707" cy="576262"/>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28795" y="2336873"/>
            <a:ext cx="306270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28671" y="4873762"/>
            <a:ext cx="3066764" cy="106242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32212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5094"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070" y="1971234"/>
            <a:ext cx="1602580" cy="144270"/>
          </a:xfrm>
          <a:prstGeom prst="rect">
            <a:avLst/>
          </a:prstGeom>
        </p:spPr>
      </p:pic>
      <p:sp>
        <p:nvSpPr>
          <p:cNvPr id="9" name="Rectangle 8"/>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41041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3428" y="1869573"/>
            <a:ext cx="5106988" cy="136784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5424" y="5372581"/>
            <a:ext cx="1602997" cy="13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6593" y="609597"/>
            <a:ext cx="107352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145" y="609598"/>
            <a:ext cx="886769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5353" y="5936188"/>
            <a:ext cx="2742486" cy="365125"/>
          </a:xfrm>
        </p:spPr>
        <p:txBody>
          <a:bodyPr/>
          <a:lstStyle/>
          <a:p>
            <a:fld id="{6178E61D-D431-422C-9764-11DAFE33AB63}" type="datetimeFigureOut">
              <a:rPr lang="en-US" smtClean="0"/>
              <a:t>2/17/2025</a:t>
            </a:fld>
            <a:endParaRPr lang="en-US" dirty="0"/>
          </a:p>
        </p:txBody>
      </p:sp>
      <p:sp>
        <p:nvSpPr>
          <p:cNvPr id="5" name="Footer Placeholder 4"/>
          <p:cNvSpPr>
            <a:spLocks noGrp="1"/>
          </p:cNvSpPr>
          <p:nvPr>
            <p:ph type="ftr" sz="quarter" idx="11"/>
          </p:nvPr>
        </p:nvSpPr>
        <p:spPr>
          <a:xfrm>
            <a:off x="680145" y="5936189"/>
            <a:ext cx="6125209" cy="365125"/>
          </a:xfrm>
        </p:spPr>
        <p:txBody>
          <a:bodyPr/>
          <a:lstStyle/>
          <a:p>
            <a:endParaRPr lang="en-US" dirty="0"/>
          </a:p>
        </p:txBody>
      </p:sp>
      <p:sp>
        <p:nvSpPr>
          <p:cNvPr id="6" name="Slide Number Placeholder 5"/>
          <p:cNvSpPr>
            <a:spLocks noGrp="1"/>
          </p:cNvSpPr>
          <p:nvPr>
            <p:ph type="sldNum" sz="quarter" idx="12"/>
          </p:nvPr>
        </p:nvSpPr>
        <p:spPr>
          <a:xfrm>
            <a:off x="10094921" y="5398634"/>
            <a:ext cx="1153850"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72614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457502326"/>
      </p:ext>
    </p:extLst>
  </p:cSld>
  <p:clrMapOvr>
    <a:masterClrMapping/>
  </p:clrMapOvr>
  <p:transition>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8248002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486E258-6070-D975-F7B7-796D8A9A9AD7}"/>
              </a:ext>
            </a:extLst>
          </p:cNvPr>
          <p:cNvGrpSpPr>
            <a:grpSpLocks/>
          </p:cNvGrpSpPr>
          <p:nvPr/>
        </p:nvGrpSpPr>
        <p:grpSpPr bwMode="auto">
          <a:xfrm>
            <a:off x="425340" y="1752601"/>
            <a:ext cx="11763485" cy="5129213"/>
            <a:chOff x="201" y="1104"/>
            <a:chExt cx="5559" cy="3231"/>
          </a:xfrm>
        </p:grpSpPr>
        <p:sp>
          <p:nvSpPr>
            <p:cNvPr id="3" name="Freeform 3">
              <a:extLst>
                <a:ext uri="{FF2B5EF4-FFF2-40B4-BE49-F238E27FC236}">
                  <a16:creationId xmlns:a16="http://schemas.microsoft.com/office/drawing/2014/main" id="{90CF5BA2-BDBA-0781-B49D-825FC932088A}"/>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B7452E7F-CA86-9961-3510-A3E396F6022A}"/>
                </a:ext>
              </a:extLst>
            </p:cNvPr>
            <p:cNvSpPr>
              <a:spLocks/>
            </p:cNvSpPr>
            <p:nvPr/>
          </p:nvSpPr>
          <p:spPr bwMode="ltGray">
            <a:xfrm>
              <a:off x="528" y="2400"/>
              <a:ext cx="5232" cy="1920"/>
            </a:xfrm>
            <a:custGeom>
              <a:avLst/>
              <a:gdLst>
                <a:gd name="T0" fmla="*/ 0 w 4897"/>
                <a:gd name="T1" fmla="*/ 0 h 2182"/>
                <a:gd name="T2" fmla="*/ 0 w 4897"/>
                <a:gd name="T3" fmla="*/ 1920 h 2182"/>
                <a:gd name="T4" fmla="*/ 5232 w 4897"/>
                <a:gd name="T5" fmla="*/ 1920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5">
              <a:extLst>
                <a:ext uri="{FF2B5EF4-FFF2-40B4-BE49-F238E27FC236}">
                  <a16:creationId xmlns:a16="http://schemas.microsoft.com/office/drawing/2014/main" id="{9A698211-F25C-78F6-397A-DAB9FD54811A}"/>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6" name="Freeform 6">
              <a:extLst>
                <a:ext uri="{FF2B5EF4-FFF2-40B4-BE49-F238E27FC236}">
                  <a16:creationId xmlns:a16="http://schemas.microsoft.com/office/drawing/2014/main" id="{47A667D5-D9E3-4BF1-B834-8BDE29465A8F}"/>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7" name="Freeform 7">
              <a:extLst>
                <a:ext uri="{FF2B5EF4-FFF2-40B4-BE49-F238E27FC236}">
                  <a16:creationId xmlns:a16="http://schemas.microsoft.com/office/drawing/2014/main" id="{45E702DC-B660-FD09-462A-A051112D7208}"/>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8" name="Freeform 8">
              <a:extLst>
                <a:ext uri="{FF2B5EF4-FFF2-40B4-BE49-F238E27FC236}">
                  <a16:creationId xmlns:a16="http://schemas.microsoft.com/office/drawing/2014/main" id="{016887F6-62B3-0004-6F58-A274C7501D21}"/>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sp>
        <p:nvSpPr>
          <p:cNvPr id="25609" name="Rectangle 9"/>
          <p:cNvSpPr>
            <a:spLocks noGrp="1" noChangeArrowheads="1"/>
          </p:cNvSpPr>
          <p:nvPr>
            <p:ph type="ctrTitle" sz="quarter"/>
          </p:nvPr>
        </p:nvSpPr>
        <p:spPr>
          <a:xfrm>
            <a:off x="1320456" y="1905001"/>
            <a:ext cx="10360501" cy="1736725"/>
          </a:xfrm>
        </p:spPr>
        <p:txBody>
          <a:bodyPr anchor="t"/>
          <a:lstStyle>
            <a:lvl1pPr>
              <a:defRPr sz="5400"/>
            </a:lvl1pPr>
          </a:lstStyle>
          <a:p>
            <a:pPr lvl="0"/>
            <a:r>
              <a:rPr lang="en-US" altLang="en-US" noProof="0"/>
              <a:t>Click to edit Master title style</a:t>
            </a:r>
          </a:p>
        </p:txBody>
      </p:sp>
      <p:sp>
        <p:nvSpPr>
          <p:cNvPr id="25610" name="Rectangle 10"/>
          <p:cNvSpPr>
            <a:spLocks noGrp="1" noChangeArrowheads="1"/>
          </p:cNvSpPr>
          <p:nvPr>
            <p:ph type="subTitle" sz="quarter" idx="1"/>
          </p:nvPr>
        </p:nvSpPr>
        <p:spPr>
          <a:xfrm>
            <a:off x="1320456" y="3962400"/>
            <a:ext cx="9040045"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9" name="Rectangle 11">
            <a:extLst>
              <a:ext uri="{FF2B5EF4-FFF2-40B4-BE49-F238E27FC236}">
                <a16:creationId xmlns:a16="http://schemas.microsoft.com/office/drawing/2014/main" id="{E102338B-6E79-98FE-0979-F1683413B299}"/>
              </a:ext>
            </a:extLst>
          </p:cNvPr>
          <p:cNvSpPr>
            <a:spLocks noGrp="1" noChangeArrowheads="1"/>
          </p:cNvSpPr>
          <p:nvPr>
            <p:ph type="dt" sz="quarter" idx="10"/>
          </p:nvPr>
        </p:nvSpPr>
        <p:spPr>
          <a:xfrm>
            <a:off x="1320457" y="6245225"/>
            <a:ext cx="2535106" cy="476250"/>
          </a:xfrm>
        </p:spPr>
        <p:txBody>
          <a:bodyPr/>
          <a:lstStyle>
            <a:lvl1pPr>
              <a:defRPr/>
            </a:lvl1pPr>
          </a:lstStyle>
          <a:p>
            <a:pPr>
              <a:defRPr/>
            </a:pPr>
            <a:endParaRPr lang="en-US" altLang="en-US"/>
          </a:p>
        </p:txBody>
      </p:sp>
      <p:sp>
        <p:nvSpPr>
          <p:cNvPr id="10" name="Rectangle 12">
            <a:extLst>
              <a:ext uri="{FF2B5EF4-FFF2-40B4-BE49-F238E27FC236}">
                <a16:creationId xmlns:a16="http://schemas.microsoft.com/office/drawing/2014/main" id="{F4AC119A-8128-4928-6842-E92F947FA9D3}"/>
              </a:ext>
            </a:extLst>
          </p:cNvPr>
          <p:cNvSpPr>
            <a:spLocks noGrp="1" noChangeArrowheads="1"/>
          </p:cNvSpPr>
          <p:nvPr>
            <p:ph type="ftr" sz="quarter" idx="11"/>
          </p:nvPr>
        </p:nvSpPr>
        <p:spPr>
          <a:xfrm>
            <a:off x="4623713" y="6245225"/>
            <a:ext cx="3859795" cy="476250"/>
          </a:xfrm>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9ABFBE1E-5D99-9D41-55A5-DDD2A4CB3E9D}"/>
              </a:ext>
            </a:extLst>
          </p:cNvPr>
          <p:cNvSpPr>
            <a:spLocks noGrp="1" noChangeArrowheads="1"/>
          </p:cNvSpPr>
          <p:nvPr>
            <p:ph type="sldNum" sz="quarter" idx="12"/>
          </p:nvPr>
        </p:nvSpPr>
        <p:spPr/>
        <p:txBody>
          <a:bodyPr/>
          <a:lstStyle>
            <a:lvl1pPr>
              <a:defRPr/>
            </a:lvl1pPr>
          </a:lstStyle>
          <a:p>
            <a:fld id="{0CBBDE69-8EB3-4586-BF58-0C8721ECC0BE}" type="slidenum">
              <a:rPr lang="en-US" altLang="en-US"/>
              <a:pPr/>
              <a:t>‹#›</a:t>
            </a:fld>
            <a:endParaRPr lang="en-US" altLang="en-US"/>
          </a:p>
        </p:txBody>
      </p:sp>
    </p:spTree>
    <p:extLst>
      <p:ext uri="{BB962C8B-B14F-4D97-AF65-F5344CB8AC3E}">
        <p14:creationId xmlns:p14="http://schemas.microsoft.com/office/powerpoint/2010/main" val="4208249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34D8E8A4-3346-E4DD-9884-1EA285FC38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7816CC8-F03C-22AF-D14E-DA2E358BA7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38B4182-9BA5-170F-79B2-A2F839E2F89D}"/>
              </a:ext>
            </a:extLst>
          </p:cNvPr>
          <p:cNvSpPr>
            <a:spLocks noGrp="1" noChangeArrowheads="1"/>
          </p:cNvSpPr>
          <p:nvPr>
            <p:ph type="sldNum" sz="quarter" idx="12"/>
          </p:nvPr>
        </p:nvSpPr>
        <p:spPr>
          <a:ln/>
        </p:spPr>
        <p:txBody>
          <a:bodyPr/>
          <a:lstStyle>
            <a:lvl1pPr>
              <a:defRPr/>
            </a:lvl1pPr>
          </a:lstStyle>
          <a:p>
            <a:fld id="{66F07A61-DC30-469A-8AC9-DE88956D9AAC}" type="slidenum">
              <a:rPr lang="en-US" altLang="en-US"/>
              <a:pPr/>
              <a:t>‹#›</a:t>
            </a:fld>
            <a:endParaRPr lang="en-US" altLang="en-US"/>
          </a:p>
        </p:txBody>
      </p:sp>
    </p:spTree>
    <p:extLst>
      <p:ext uri="{BB962C8B-B14F-4D97-AF65-F5344CB8AC3E}">
        <p14:creationId xmlns:p14="http://schemas.microsoft.com/office/powerpoint/2010/main" val="3843174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2E8A7195-593A-6B7E-12BF-3BF4949821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0CAAB77-116A-DE44-F2D1-C425FE4D27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BFA28A6-648D-030A-D3BD-583AD2EAD09F}"/>
              </a:ext>
            </a:extLst>
          </p:cNvPr>
          <p:cNvSpPr>
            <a:spLocks noGrp="1" noChangeArrowheads="1"/>
          </p:cNvSpPr>
          <p:nvPr>
            <p:ph type="sldNum" sz="quarter" idx="12"/>
          </p:nvPr>
        </p:nvSpPr>
        <p:spPr>
          <a:ln/>
        </p:spPr>
        <p:txBody>
          <a:bodyPr/>
          <a:lstStyle>
            <a:lvl1pPr>
              <a:defRPr/>
            </a:lvl1pPr>
          </a:lstStyle>
          <a:p>
            <a:fld id="{5B9FEABE-83B3-41CD-9D15-9A0433FE8C2C}" type="slidenum">
              <a:rPr lang="en-US" altLang="en-US"/>
              <a:pPr/>
              <a:t>‹#›</a:t>
            </a:fld>
            <a:endParaRPr lang="en-US" altLang="en-US"/>
          </a:p>
        </p:txBody>
      </p:sp>
    </p:spTree>
    <p:extLst>
      <p:ext uri="{BB962C8B-B14F-4D97-AF65-F5344CB8AC3E}">
        <p14:creationId xmlns:p14="http://schemas.microsoft.com/office/powerpoint/2010/main" val="35892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0.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image" Target="../media/image7.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theme" Target="../theme/theme1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2.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theme" Target="../theme/theme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73DE6CF-1679-6E74-BAED-182B38B437F7}"/>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03E253D-8A77-F411-3B94-49781E406B50}"/>
              </a:ext>
            </a:extLst>
          </p:cNvPr>
          <p:cNvSpPr>
            <a:spLocks noGrp="1" noChangeArrowheads="1"/>
          </p:cNvSpPr>
          <p:nvPr>
            <p:ph type="body" idx="1"/>
          </p:nvPr>
        </p:nvSpPr>
        <p:spPr bwMode="auto">
          <a:xfrm>
            <a:off x="609441" y="1600201"/>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732" name="Rectangle 4">
            <a:extLst>
              <a:ext uri="{FF2B5EF4-FFF2-40B4-BE49-F238E27FC236}">
                <a16:creationId xmlns:a16="http://schemas.microsoft.com/office/drawing/2014/main" id="{BF0B9843-FAA2-D0F7-4D2E-B7139A634404}"/>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73733" name="Rectangle 5">
            <a:extLst>
              <a:ext uri="{FF2B5EF4-FFF2-40B4-BE49-F238E27FC236}">
                <a16:creationId xmlns:a16="http://schemas.microsoft.com/office/drawing/2014/main" id="{A0F5ADA4-6A0E-76D8-F0D0-B7F1C418C778}"/>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73734" name="Rectangle 6">
            <a:extLst>
              <a:ext uri="{FF2B5EF4-FFF2-40B4-BE49-F238E27FC236}">
                <a16:creationId xmlns:a16="http://schemas.microsoft.com/office/drawing/2014/main" id="{61F6B7FA-0B94-970F-597A-6059EA736895}"/>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FE6AF697-FC83-4DCE-B991-0333FD44ECC0}" type="slidenum">
              <a:rPr lang="en-US" altLang="en-US"/>
              <a:pPr/>
              <a:t>‹#›</a:t>
            </a:fld>
            <a:endParaRPr lang="en-US" altLang="en-US"/>
          </a:p>
        </p:txBody>
      </p:sp>
    </p:spTree>
    <p:extLst>
      <p:ext uri="{BB962C8B-B14F-4D97-AF65-F5344CB8AC3E}">
        <p14:creationId xmlns:p14="http://schemas.microsoft.com/office/powerpoint/2010/main" val="1368183327"/>
      </p:ext>
    </p:extLst>
  </p:cSld>
  <p:clrMap bg1="dk2" tx1="lt1" bg2="dk1"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ransition>
    <p:cover di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DF7BDA4-BD4F-92C5-175F-34BAC930CB08}"/>
              </a:ext>
            </a:extLst>
          </p:cNvPr>
          <p:cNvSpPr>
            <a:spLocks noGrp="1" noChangeArrowheads="1"/>
          </p:cNvSpPr>
          <p:nvPr>
            <p:ph type="title"/>
          </p:nvPr>
        </p:nvSpPr>
        <p:spPr bwMode="auto">
          <a:xfrm>
            <a:off x="609441" y="381000"/>
            <a:ext cx="1096994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9D3C6AAF-DE29-D39A-D395-3B028100D461}"/>
              </a:ext>
            </a:extLst>
          </p:cNvPr>
          <p:cNvSpPr>
            <a:spLocks noGrp="1" noChangeArrowheads="1"/>
          </p:cNvSpPr>
          <p:nvPr>
            <p:ph type="body" idx="1"/>
          </p:nvPr>
        </p:nvSpPr>
        <p:spPr bwMode="auto">
          <a:xfrm>
            <a:off x="609441" y="19812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E4C16F87-2A82-A90B-F2E3-1AC3D9D1B2FF}"/>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7270CE2A-1997-D379-A8C0-AA37E618F751}"/>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CACEE3B4-0F07-EC70-7453-EDD6AAD12E01}"/>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6718C3EC-9D3B-4376-B27D-34DBF72584F2}" type="slidenum">
              <a:rPr lang="en-US" altLang="en-US"/>
              <a:pPr/>
              <a:t>‹#›</a:t>
            </a:fld>
            <a:endParaRPr lang="en-US" altLang="en-US"/>
          </a:p>
        </p:txBody>
      </p:sp>
    </p:spTree>
    <p:extLst>
      <p:ext uri="{BB962C8B-B14F-4D97-AF65-F5344CB8AC3E}">
        <p14:creationId xmlns:p14="http://schemas.microsoft.com/office/powerpoint/2010/main" val="1664567735"/>
      </p:ext>
    </p:extLst>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1"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1"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4220856550"/>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7982" y="1825625"/>
            <a:ext cx="105128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2/17/2025</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156613183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5" r:id="rId12"/>
    <p:sldLayoutId id="2147483866" r:id="rId13"/>
  </p:sldLayoutIdLst>
  <p:hf hdr="0" ftr="0" dt="0"/>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E54E13A-C948-6777-AEFB-84449DF1FFCA}"/>
              </a:ext>
            </a:extLst>
          </p:cNvPr>
          <p:cNvGrpSpPr>
            <a:grpSpLocks/>
          </p:cNvGrpSpPr>
          <p:nvPr/>
        </p:nvGrpSpPr>
        <p:grpSpPr bwMode="auto">
          <a:xfrm>
            <a:off x="425340" y="1828800"/>
            <a:ext cx="11763485" cy="5029200"/>
            <a:chOff x="201" y="1152"/>
            <a:chExt cx="5559" cy="3168"/>
          </a:xfrm>
        </p:grpSpPr>
        <p:sp>
          <p:nvSpPr>
            <p:cNvPr id="1032" name="Freeform 3">
              <a:extLst>
                <a:ext uri="{FF2B5EF4-FFF2-40B4-BE49-F238E27FC236}">
                  <a16:creationId xmlns:a16="http://schemas.microsoft.com/office/drawing/2014/main" id="{EED0F820-5F11-2BD0-54BC-F5F01084050B}"/>
                </a:ext>
              </a:extLst>
            </p:cNvPr>
            <p:cNvSpPr>
              <a:spLocks/>
            </p:cNvSpPr>
            <p:nvPr/>
          </p:nvSpPr>
          <p:spPr bwMode="ltGray">
            <a:xfrm>
              <a:off x="528" y="2909"/>
              <a:ext cx="5232" cy="1411"/>
            </a:xfrm>
            <a:custGeom>
              <a:avLst/>
              <a:gdLst>
                <a:gd name="T0" fmla="*/ 0 w 4897"/>
                <a:gd name="T1" fmla="*/ 0 h 2182"/>
                <a:gd name="T2" fmla="*/ 0 w 4897"/>
                <a:gd name="T3" fmla="*/ 1411 h 2182"/>
                <a:gd name="T4" fmla="*/ 5232 w 4897"/>
                <a:gd name="T5" fmla="*/ 1411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3" name="Freeform 4">
              <a:extLst>
                <a:ext uri="{FF2B5EF4-FFF2-40B4-BE49-F238E27FC236}">
                  <a16:creationId xmlns:a16="http://schemas.microsoft.com/office/drawing/2014/main" id="{E486546A-E27D-F4C6-57A8-0B5097800EF0}"/>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4" name="Freeform 5">
              <a:extLst>
                <a:ext uri="{FF2B5EF4-FFF2-40B4-BE49-F238E27FC236}">
                  <a16:creationId xmlns:a16="http://schemas.microsoft.com/office/drawing/2014/main" id="{66520B00-501E-4C08-C897-9D8EFCFA9C03}"/>
                </a:ext>
              </a:extLst>
            </p:cNvPr>
            <p:cNvSpPr>
              <a:spLocks/>
            </p:cNvSpPr>
            <p:nvPr/>
          </p:nvSpPr>
          <p:spPr bwMode="ltGray">
            <a:xfrm>
              <a:off x="528" y="2932"/>
              <a:ext cx="5232" cy="1388"/>
            </a:xfrm>
            <a:custGeom>
              <a:avLst/>
              <a:gdLst>
                <a:gd name="T0" fmla="*/ 0 w 4897"/>
                <a:gd name="T1" fmla="*/ 0 h 2182"/>
                <a:gd name="T2" fmla="*/ 0 w 4897"/>
                <a:gd name="T3" fmla="*/ 1388 h 2182"/>
                <a:gd name="T4" fmla="*/ 5232 w 4897"/>
                <a:gd name="T5" fmla="*/ 1388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582" name="Freeform 6">
              <a:extLst>
                <a:ext uri="{FF2B5EF4-FFF2-40B4-BE49-F238E27FC236}">
                  <a16:creationId xmlns:a16="http://schemas.microsoft.com/office/drawing/2014/main" id="{32BEAEED-26A1-91D4-AE7F-E3168DE8E7E4}"/>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3" name="Freeform 7">
              <a:extLst>
                <a:ext uri="{FF2B5EF4-FFF2-40B4-BE49-F238E27FC236}">
                  <a16:creationId xmlns:a16="http://schemas.microsoft.com/office/drawing/2014/main" id="{86D62693-DE25-FA87-79C6-37767068DC98}"/>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4" name="Freeform 8">
              <a:extLst>
                <a:ext uri="{FF2B5EF4-FFF2-40B4-BE49-F238E27FC236}">
                  <a16:creationId xmlns:a16="http://schemas.microsoft.com/office/drawing/2014/main" id="{CCB459C8-C407-350C-D5D6-02E2EEA747AF}"/>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5" name="Freeform 9">
              <a:extLst>
                <a:ext uri="{FF2B5EF4-FFF2-40B4-BE49-F238E27FC236}">
                  <a16:creationId xmlns:a16="http://schemas.microsoft.com/office/drawing/2014/main" id="{8816D02D-E042-193A-36C9-081CF806EF9B}"/>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6" name="Freeform 10">
              <a:extLst>
                <a:ext uri="{FF2B5EF4-FFF2-40B4-BE49-F238E27FC236}">
                  <a16:creationId xmlns:a16="http://schemas.microsoft.com/office/drawing/2014/main" id="{43DEEB49-727E-DE43-DCAE-010F428731D6}"/>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sp>
        <p:nvSpPr>
          <p:cNvPr id="24587" name="Rectangle 11">
            <a:extLst>
              <a:ext uri="{FF2B5EF4-FFF2-40B4-BE49-F238E27FC236}">
                <a16:creationId xmlns:a16="http://schemas.microsoft.com/office/drawing/2014/main" id="{8DCE701B-D04F-2235-B683-D021158AF649}"/>
              </a:ext>
            </a:extLst>
          </p:cNvPr>
          <p:cNvSpPr>
            <a:spLocks noGrp="1" noChangeArrowheads="1"/>
          </p:cNvSpPr>
          <p:nvPr>
            <p:ph type="dt" sz="half" idx="2"/>
          </p:nvPr>
        </p:nvSpPr>
        <p:spPr bwMode="auto">
          <a:xfrm>
            <a:off x="1117310" y="6245225"/>
            <a:ext cx="25351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defRPr>
            </a:lvl1pPr>
          </a:lstStyle>
          <a:p>
            <a:pPr>
              <a:defRPr/>
            </a:pPr>
            <a:endParaRPr lang="en-US" altLang="en-US"/>
          </a:p>
        </p:txBody>
      </p:sp>
      <p:sp>
        <p:nvSpPr>
          <p:cNvPr id="24588" name="Rectangle 12">
            <a:extLst>
              <a:ext uri="{FF2B5EF4-FFF2-40B4-BE49-F238E27FC236}">
                <a16:creationId xmlns:a16="http://schemas.microsoft.com/office/drawing/2014/main" id="{6FEDB17E-DFCB-8B68-5EE4-1537B8A78553}"/>
              </a:ext>
            </a:extLst>
          </p:cNvPr>
          <p:cNvSpPr>
            <a:spLocks noGrp="1" noChangeArrowheads="1"/>
          </p:cNvSpPr>
          <p:nvPr>
            <p:ph type="ftr" sz="quarter" idx="3"/>
          </p:nvPr>
        </p:nvSpPr>
        <p:spPr bwMode="auto">
          <a:xfrm>
            <a:off x="4570809"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a:defRPr/>
            </a:pPr>
            <a:endParaRPr lang="en-US" altLang="en-US"/>
          </a:p>
        </p:txBody>
      </p:sp>
      <p:sp>
        <p:nvSpPr>
          <p:cNvPr id="24589" name="Rectangle 13">
            <a:extLst>
              <a:ext uri="{FF2B5EF4-FFF2-40B4-BE49-F238E27FC236}">
                <a16:creationId xmlns:a16="http://schemas.microsoft.com/office/drawing/2014/main" id="{54D357F4-6BEE-B60F-F2B1-368D65835DB9}"/>
              </a:ext>
            </a:extLst>
          </p:cNvPr>
          <p:cNvSpPr>
            <a:spLocks noGrp="1" noChangeArrowheads="1"/>
          </p:cNvSpPr>
          <p:nvPr>
            <p:ph type="sldNum" sz="quarter" idx="4"/>
          </p:nvPr>
        </p:nvSpPr>
        <p:spPr bwMode="auto">
          <a:xfrm>
            <a:off x="9247425" y="6245225"/>
            <a:ext cx="25351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fld id="{2E2219A6-DE54-4EF2-AA8E-A93FE67DC95E}" type="slidenum">
              <a:rPr lang="en-US" altLang="en-US"/>
              <a:pPr/>
              <a:t>‹#›</a:t>
            </a:fld>
            <a:endParaRPr lang="en-US" altLang="en-US"/>
          </a:p>
        </p:txBody>
      </p:sp>
      <p:sp>
        <p:nvSpPr>
          <p:cNvPr id="24590" name="Rectangle 14">
            <a:extLst>
              <a:ext uri="{FF2B5EF4-FFF2-40B4-BE49-F238E27FC236}">
                <a16:creationId xmlns:a16="http://schemas.microsoft.com/office/drawing/2014/main" id="{5BEE38F4-F191-9314-32A7-46A6668C624E}"/>
              </a:ext>
            </a:extLst>
          </p:cNvPr>
          <p:cNvSpPr>
            <a:spLocks noGrp="1" noRot="1" noChangeArrowheads="1"/>
          </p:cNvSpPr>
          <p:nvPr>
            <p:ph type="title"/>
          </p:nvPr>
        </p:nvSpPr>
        <p:spPr bwMode="auto">
          <a:xfrm>
            <a:off x="609442" y="244476"/>
            <a:ext cx="1117732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91" name="Rectangle 15">
            <a:extLst>
              <a:ext uri="{FF2B5EF4-FFF2-40B4-BE49-F238E27FC236}">
                <a16:creationId xmlns:a16="http://schemas.microsoft.com/office/drawing/2014/main" id="{6E02145A-2C41-909D-250A-C4086A34C7D7}"/>
              </a:ext>
            </a:extLst>
          </p:cNvPr>
          <p:cNvSpPr>
            <a:spLocks noGrp="1" noRot="1" noChangeArrowheads="1"/>
          </p:cNvSpPr>
          <p:nvPr>
            <p:ph type="body" idx="1"/>
          </p:nvPr>
        </p:nvSpPr>
        <p:spPr bwMode="auto">
          <a:xfrm>
            <a:off x="1117309" y="1905000"/>
            <a:ext cx="10673686"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5348428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Lst>
  <p:txStyles>
    <p:titleStyle>
      <a:lvl1pPr algn="l" rtl="0" eaLnBrk="0" fontAlgn="base" hangingPunct="0">
        <a:spcBef>
          <a:spcPct val="0"/>
        </a:spcBef>
        <a:spcAft>
          <a:spcPct val="0"/>
        </a:spcAft>
        <a:defRPr sz="4400" b="1" kern="12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1801" y="559678"/>
            <a:ext cx="3832908"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0251" y="569066"/>
            <a:ext cx="6246771"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802" y="5930061"/>
            <a:ext cx="3813863"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2/17/2025</a:t>
            </a:fld>
            <a:endParaRPr lang="en-US" dirty="0"/>
          </a:p>
        </p:txBody>
      </p:sp>
      <p:sp>
        <p:nvSpPr>
          <p:cNvPr id="5" name="Footer Placeholder 4"/>
          <p:cNvSpPr>
            <a:spLocks noGrp="1"/>
          </p:cNvSpPr>
          <p:nvPr>
            <p:ph type="ftr" sz="quarter" idx="3"/>
          </p:nvPr>
        </p:nvSpPr>
        <p:spPr>
          <a:xfrm>
            <a:off x="761802" y="6314441"/>
            <a:ext cx="3813863"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0942" y="5607593"/>
            <a:ext cx="407882"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8652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ransition>
    <p:split orient="vert"/>
  </p:transition>
  <p:hf hdr="0" ftr="0" dt="0"/>
  <p:txStyles>
    <p:titleStyle>
      <a:lvl1pPr algn="r" defTabSz="914126" rtl="0" eaLnBrk="1" latinLnBrk="0" hangingPunct="1">
        <a:lnSpc>
          <a:spcPct val="90000"/>
        </a:lnSpc>
        <a:spcBef>
          <a:spcPct val="0"/>
        </a:spcBef>
        <a:buNone/>
        <a:defRPr sz="4999" b="0" i="1" kern="1200" baseline="0">
          <a:solidFill>
            <a:schemeClr val="accent1"/>
          </a:solidFill>
          <a:latin typeface="+mj-lt"/>
          <a:ea typeface="+mj-ea"/>
          <a:cs typeface="+mj-cs"/>
        </a:defRPr>
      </a:lvl1pPr>
    </p:titleStyle>
    <p:bodyStyle>
      <a:lvl1pPr marL="283379" indent="-283379" algn="l" defTabSz="914126" rtl="0" eaLnBrk="1" latinLnBrk="0" hangingPunct="1">
        <a:lnSpc>
          <a:spcPct val="112000"/>
        </a:lnSpc>
        <a:spcBef>
          <a:spcPts val="900"/>
        </a:spcBef>
        <a:buFont typeface="Arial" panose="020B0604020202020204" pitchFamily="34" charset="0"/>
        <a:buChar char="•"/>
        <a:defRPr sz="1999" kern="1200" baseline="0">
          <a:solidFill>
            <a:schemeClr val="tx1">
              <a:lumMod val="85000"/>
              <a:lumOff val="15000"/>
            </a:schemeClr>
          </a:solidFill>
          <a:latin typeface="+mn-lt"/>
          <a:ea typeface="+mn-ea"/>
          <a:cs typeface="+mn-cs"/>
        </a:defRPr>
      </a:lvl1pPr>
      <a:lvl2pPr marL="283379" indent="-283379" algn="l" defTabSz="914126" rtl="0" eaLnBrk="1" latinLnBrk="0" hangingPunct="1">
        <a:lnSpc>
          <a:spcPct val="112000"/>
        </a:lnSpc>
        <a:spcBef>
          <a:spcPts val="900"/>
        </a:spcBef>
        <a:buFont typeface="Corbel" panose="020B0503020204020204" pitchFamily="34" charset="0"/>
        <a:buChar char="–"/>
        <a:defRPr sz="1799" kern="1200" baseline="0">
          <a:solidFill>
            <a:schemeClr val="tx1">
              <a:lumMod val="85000"/>
              <a:lumOff val="15000"/>
            </a:schemeClr>
          </a:solidFill>
          <a:latin typeface="+mn-lt"/>
          <a:ea typeface="+mn-ea"/>
          <a:cs typeface="+mn-cs"/>
        </a:defRPr>
      </a:lvl2pPr>
      <a:lvl3pPr marL="283379" indent="-283379" algn="l" defTabSz="914126"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379" indent="-283379" algn="l" defTabSz="914126"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379" indent="-283379" algn="l" defTabSz="914126"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379"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379" indent="-283379" algn="l" defTabSz="914126"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379"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379" indent="-283379" algn="l" defTabSz="914126"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cstate="email">
            <a:alphaModFix amt="10000"/>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Placeholder 1"/>
          <p:cNvSpPr>
            <a:spLocks noGrp="1"/>
          </p:cNvSpPr>
          <p:nvPr>
            <p:ph type="title"/>
          </p:nvPr>
        </p:nvSpPr>
        <p:spPr>
          <a:xfrm>
            <a:off x="680145" y="753228"/>
            <a:ext cx="9611357"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145" y="2336873"/>
            <a:ext cx="9611357"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49014" y="5936188"/>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2/17/2025</a:t>
            </a:fld>
            <a:endParaRPr lang="en-US" dirty="0"/>
          </a:p>
        </p:txBody>
      </p:sp>
      <p:sp>
        <p:nvSpPr>
          <p:cNvPr id="5" name="Footer Placeholder 4"/>
          <p:cNvSpPr>
            <a:spLocks noGrp="1"/>
          </p:cNvSpPr>
          <p:nvPr>
            <p:ph type="ftr" sz="quarter" idx="3"/>
          </p:nvPr>
        </p:nvSpPr>
        <p:spPr>
          <a:xfrm>
            <a:off x="680144" y="5936189"/>
            <a:ext cx="6868871"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6662" y="753228"/>
            <a:ext cx="1153850" cy="1090789"/>
          </a:xfrm>
          <a:prstGeom prst="rect">
            <a:avLst/>
          </a:prstGeom>
        </p:spPr>
        <p:txBody>
          <a:bodyPr vert="horz" lIns="91440" tIns="45720" rIns="91440" bIns="45720" rtlCol="0" anchor="ctr"/>
          <a:lstStyle>
            <a:lvl1pPr algn="l">
              <a:defRPr sz="3599">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49470064"/>
      </p:ext>
    </p:extLst>
  </p:cSld>
  <p:clrMap bg1="dk1" tx1="lt1" bg2="dk2"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Lst>
  <p:hf sldNum="0" hdr="0" ftr="0" dt="0"/>
  <p:txStyles>
    <p:titleStyle>
      <a:lvl1pPr algn="l" defTabSz="914126" rtl="0" eaLnBrk="1" latinLnBrk="0" hangingPunct="1">
        <a:lnSpc>
          <a:spcPct val="90000"/>
        </a:lnSpc>
        <a:spcBef>
          <a:spcPct val="0"/>
        </a:spcBef>
        <a:buNone/>
        <a:defRPr sz="35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8A13A02-75DA-66FD-7473-B8771A7CBF1D}"/>
              </a:ext>
            </a:extLst>
          </p:cNvPr>
          <p:cNvGrpSpPr>
            <a:grpSpLocks/>
          </p:cNvGrpSpPr>
          <p:nvPr/>
        </p:nvGrpSpPr>
        <p:grpSpPr bwMode="auto">
          <a:xfrm>
            <a:off x="425340" y="1828800"/>
            <a:ext cx="11763485" cy="5029200"/>
            <a:chOff x="201" y="1152"/>
            <a:chExt cx="5559" cy="3168"/>
          </a:xfrm>
        </p:grpSpPr>
        <p:sp>
          <p:nvSpPr>
            <p:cNvPr id="1032" name="Freeform 3">
              <a:extLst>
                <a:ext uri="{FF2B5EF4-FFF2-40B4-BE49-F238E27FC236}">
                  <a16:creationId xmlns:a16="http://schemas.microsoft.com/office/drawing/2014/main" id="{C4BB8F18-6498-6946-646B-9C19F8FDE540}"/>
                </a:ext>
              </a:extLst>
            </p:cNvPr>
            <p:cNvSpPr>
              <a:spLocks/>
            </p:cNvSpPr>
            <p:nvPr/>
          </p:nvSpPr>
          <p:spPr bwMode="ltGray">
            <a:xfrm>
              <a:off x="528" y="2909"/>
              <a:ext cx="5232" cy="1411"/>
            </a:xfrm>
            <a:custGeom>
              <a:avLst/>
              <a:gdLst>
                <a:gd name="T0" fmla="*/ 0 w 4897"/>
                <a:gd name="T1" fmla="*/ 0 h 2182"/>
                <a:gd name="T2" fmla="*/ 0 w 4897"/>
                <a:gd name="T3" fmla="*/ 1411 h 2182"/>
                <a:gd name="T4" fmla="*/ 5232 w 4897"/>
                <a:gd name="T5" fmla="*/ 1411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3" name="Freeform 4">
              <a:extLst>
                <a:ext uri="{FF2B5EF4-FFF2-40B4-BE49-F238E27FC236}">
                  <a16:creationId xmlns:a16="http://schemas.microsoft.com/office/drawing/2014/main" id="{82CB5E3F-DC70-920A-603A-A1938BCD81FD}"/>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4" name="Freeform 5">
              <a:extLst>
                <a:ext uri="{FF2B5EF4-FFF2-40B4-BE49-F238E27FC236}">
                  <a16:creationId xmlns:a16="http://schemas.microsoft.com/office/drawing/2014/main" id="{669F4819-54C7-C19D-3328-E14900F36945}"/>
                </a:ext>
              </a:extLst>
            </p:cNvPr>
            <p:cNvSpPr>
              <a:spLocks/>
            </p:cNvSpPr>
            <p:nvPr/>
          </p:nvSpPr>
          <p:spPr bwMode="ltGray">
            <a:xfrm>
              <a:off x="528" y="2932"/>
              <a:ext cx="5232" cy="1388"/>
            </a:xfrm>
            <a:custGeom>
              <a:avLst/>
              <a:gdLst>
                <a:gd name="T0" fmla="*/ 0 w 4897"/>
                <a:gd name="T1" fmla="*/ 0 h 2182"/>
                <a:gd name="T2" fmla="*/ 0 w 4897"/>
                <a:gd name="T3" fmla="*/ 1388 h 2182"/>
                <a:gd name="T4" fmla="*/ 5232 w 4897"/>
                <a:gd name="T5" fmla="*/ 1388 h 2182"/>
                <a:gd name="T6" fmla="*/ 523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582" name="Freeform 6">
              <a:extLst>
                <a:ext uri="{FF2B5EF4-FFF2-40B4-BE49-F238E27FC236}">
                  <a16:creationId xmlns:a16="http://schemas.microsoft.com/office/drawing/2014/main" id="{6B23A0D3-90FB-A87B-A28C-8CAFD6CC0C6F}"/>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3" name="Freeform 7">
              <a:extLst>
                <a:ext uri="{FF2B5EF4-FFF2-40B4-BE49-F238E27FC236}">
                  <a16:creationId xmlns:a16="http://schemas.microsoft.com/office/drawing/2014/main" id="{9AFD71FF-123E-1FD3-C3CF-5BE77B6F91A6}"/>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4" name="Freeform 8">
              <a:extLst>
                <a:ext uri="{FF2B5EF4-FFF2-40B4-BE49-F238E27FC236}">
                  <a16:creationId xmlns:a16="http://schemas.microsoft.com/office/drawing/2014/main" id="{EC205F16-F614-24A6-628E-244664C5D912}"/>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5" name="Freeform 9">
              <a:extLst>
                <a:ext uri="{FF2B5EF4-FFF2-40B4-BE49-F238E27FC236}">
                  <a16:creationId xmlns:a16="http://schemas.microsoft.com/office/drawing/2014/main" id="{C8E84C4B-514A-EAA2-00DF-D43F31FA75F0}"/>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24586" name="Freeform 10">
              <a:extLst>
                <a:ext uri="{FF2B5EF4-FFF2-40B4-BE49-F238E27FC236}">
                  <a16:creationId xmlns:a16="http://schemas.microsoft.com/office/drawing/2014/main" id="{80F7C00A-A852-147C-B7A2-4C52C521351E}"/>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sp>
        <p:nvSpPr>
          <p:cNvPr id="24587" name="Rectangle 11">
            <a:extLst>
              <a:ext uri="{FF2B5EF4-FFF2-40B4-BE49-F238E27FC236}">
                <a16:creationId xmlns:a16="http://schemas.microsoft.com/office/drawing/2014/main" id="{4CAA25FE-6855-74E4-75A8-A41B5B15EBAD}"/>
              </a:ext>
            </a:extLst>
          </p:cNvPr>
          <p:cNvSpPr>
            <a:spLocks noGrp="1" noChangeArrowheads="1"/>
          </p:cNvSpPr>
          <p:nvPr>
            <p:ph type="dt" sz="half" idx="2"/>
          </p:nvPr>
        </p:nvSpPr>
        <p:spPr bwMode="auto">
          <a:xfrm>
            <a:off x="1117310" y="6245225"/>
            <a:ext cx="25351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defRPr>
            </a:lvl1pPr>
          </a:lstStyle>
          <a:p>
            <a:pPr>
              <a:defRPr/>
            </a:pPr>
            <a:endParaRPr lang="en-US" altLang="en-US"/>
          </a:p>
        </p:txBody>
      </p:sp>
      <p:sp>
        <p:nvSpPr>
          <p:cNvPr id="24588" name="Rectangle 12">
            <a:extLst>
              <a:ext uri="{FF2B5EF4-FFF2-40B4-BE49-F238E27FC236}">
                <a16:creationId xmlns:a16="http://schemas.microsoft.com/office/drawing/2014/main" id="{EFAE718C-25D0-A71E-4B75-FF73C65471B4}"/>
              </a:ext>
            </a:extLst>
          </p:cNvPr>
          <p:cNvSpPr>
            <a:spLocks noGrp="1" noChangeArrowheads="1"/>
          </p:cNvSpPr>
          <p:nvPr>
            <p:ph type="ftr" sz="quarter" idx="3"/>
          </p:nvPr>
        </p:nvSpPr>
        <p:spPr bwMode="auto">
          <a:xfrm>
            <a:off x="4570809"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a:defRPr/>
            </a:pPr>
            <a:endParaRPr lang="en-US" altLang="en-US"/>
          </a:p>
        </p:txBody>
      </p:sp>
      <p:sp>
        <p:nvSpPr>
          <p:cNvPr id="24589" name="Rectangle 13">
            <a:extLst>
              <a:ext uri="{FF2B5EF4-FFF2-40B4-BE49-F238E27FC236}">
                <a16:creationId xmlns:a16="http://schemas.microsoft.com/office/drawing/2014/main" id="{922D8DA4-77C6-6454-778E-53E346B1F8F2}"/>
              </a:ext>
            </a:extLst>
          </p:cNvPr>
          <p:cNvSpPr>
            <a:spLocks noGrp="1" noChangeArrowheads="1"/>
          </p:cNvSpPr>
          <p:nvPr>
            <p:ph type="sldNum" sz="quarter" idx="4"/>
          </p:nvPr>
        </p:nvSpPr>
        <p:spPr bwMode="auto">
          <a:xfrm>
            <a:off x="9247425" y="6245225"/>
            <a:ext cx="25351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fld id="{7C5447D8-E90E-4FB6-90F1-74A6331C2F75}" type="slidenum">
              <a:rPr lang="en-US" altLang="en-US"/>
              <a:pPr/>
              <a:t>‹#›</a:t>
            </a:fld>
            <a:endParaRPr lang="en-US" altLang="en-US"/>
          </a:p>
        </p:txBody>
      </p:sp>
      <p:sp>
        <p:nvSpPr>
          <p:cNvPr id="24590" name="Rectangle 14">
            <a:extLst>
              <a:ext uri="{FF2B5EF4-FFF2-40B4-BE49-F238E27FC236}">
                <a16:creationId xmlns:a16="http://schemas.microsoft.com/office/drawing/2014/main" id="{D354C90E-288E-7A9F-0043-5659713BCF7F}"/>
              </a:ext>
            </a:extLst>
          </p:cNvPr>
          <p:cNvSpPr>
            <a:spLocks noGrp="1" noRot="1" noChangeArrowheads="1"/>
          </p:cNvSpPr>
          <p:nvPr>
            <p:ph type="title"/>
          </p:nvPr>
        </p:nvSpPr>
        <p:spPr bwMode="auto">
          <a:xfrm>
            <a:off x="609442" y="244476"/>
            <a:ext cx="1117732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91" name="Rectangle 15">
            <a:extLst>
              <a:ext uri="{FF2B5EF4-FFF2-40B4-BE49-F238E27FC236}">
                <a16:creationId xmlns:a16="http://schemas.microsoft.com/office/drawing/2014/main" id="{367369CD-FC9A-5501-B2C8-D7ECB47463BC}"/>
              </a:ext>
            </a:extLst>
          </p:cNvPr>
          <p:cNvSpPr>
            <a:spLocks noGrp="1" noRot="1" noChangeArrowheads="1"/>
          </p:cNvSpPr>
          <p:nvPr>
            <p:ph type="body" idx="1"/>
          </p:nvPr>
        </p:nvSpPr>
        <p:spPr bwMode="auto">
          <a:xfrm>
            <a:off x="1117309" y="1905000"/>
            <a:ext cx="10673686"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6693236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Lst>
  <p:txStyles>
    <p:titleStyle>
      <a:lvl1pPr algn="l" rtl="0" eaLnBrk="0" fontAlgn="base" hangingPunct="0">
        <a:spcBef>
          <a:spcPct val="0"/>
        </a:spcBef>
        <a:spcAft>
          <a:spcPct val="0"/>
        </a:spcAft>
        <a:defRPr sz="4400" b="1" kern="12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1A658DDC-CA9D-3BF8-D49B-6FD7B9A5D057}"/>
              </a:ext>
            </a:extLst>
          </p:cNvPr>
          <p:cNvGrpSpPr>
            <a:grpSpLocks/>
          </p:cNvGrpSpPr>
          <p:nvPr/>
        </p:nvGrpSpPr>
        <p:grpSpPr bwMode="auto">
          <a:xfrm>
            <a:off x="425340" y="1828800"/>
            <a:ext cx="11763485" cy="5029200"/>
            <a:chOff x="201" y="1152"/>
            <a:chExt cx="5559" cy="3168"/>
          </a:xfrm>
        </p:grpSpPr>
        <p:sp>
          <p:nvSpPr>
            <p:cNvPr id="6147" name="Freeform 3">
              <a:extLst>
                <a:ext uri="{FF2B5EF4-FFF2-40B4-BE49-F238E27FC236}">
                  <a16:creationId xmlns:a16="http://schemas.microsoft.com/office/drawing/2014/main" id="{B01FC6F0-BC9E-428C-A930-4023B491EE28}"/>
                </a:ext>
              </a:extLst>
            </p:cNvPr>
            <p:cNvSpPr>
              <a:spLocks/>
            </p:cNvSpPr>
            <p:nvPr/>
          </p:nvSpPr>
          <p:spPr bwMode="ltGray">
            <a:xfrm>
              <a:off x="528" y="2909"/>
              <a:ext cx="5232" cy="1411"/>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48" name="Freeform 4">
              <a:extLst>
                <a:ext uri="{FF2B5EF4-FFF2-40B4-BE49-F238E27FC236}">
                  <a16:creationId xmlns:a16="http://schemas.microsoft.com/office/drawing/2014/main" id="{E45AE83C-F209-4816-2D8D-6BEF88FDC6CF}"/>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Lst>
              <a:ahLst/>
              <a:cxnLst>
                <a:cxn ang="0">
                  <a:pos x="T0" y="T1"/>
                </a:cxn>
                <a:cxn ang="0">
                  <a:pos x="T2" y="T3"/>
                </a:cxn>
                <a:cxn ang="0">
                  <a:pos x="T4" y="T5"/>
                </a:cxn>
                <a:cxn ang="0">
                  <a:pos x="T6" y="T7"/>
                </a:cxn>
                <a:cxn ang="0">
                  <a:pos x="T8" y="T9"/>
                </a:cxn>
                <a:cxn ang="0">
                  <a:pos x="T10" y="T11"/>
                </a:cxn>
                <a:cxn ang="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49" name="Freeform 5">
              <a:extLst>
                <a:ext uri="{FF2B5EF4-FFF2-40B4-BE49-F238E27FC236}">
                  <a16:creationId xmlns:a16="http://schemas.microsoft.com/office/drawing/2014/main" id="{839055CA-DDA1-1383-6572-995BF89081FC}"/>
                </a:ext>
              </a:extLst>
            </p:cNvPr>
            <p:cNvSpPr>
              <a:spLocks/>
            </p:cNvSpPr>
            <p:nvPr/>
          </p:nvSpPr>
          <p:spPr bwMode="ltGray">
            <a:xfrm>
              <a:off x="528" y="2932"/>
              <a:ext cx="5232" cy="1388"/>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3DD262F7-F655-81B8-78C0-31CE42991F98}"/>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1" name="Freeform 7">
              <a:extLst>
                <a:ext uri="{FF2B5EF4-FFF2-40B4-BE49-F238E27FC236}">
                  <a16:creationId xmlns:a16="http://schemas.microsoft.com/office/drawing/2014/main" id="{E6FC4251-4190-BFFD-E73D-D4C25593D05C}"/>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2" name="Freeform 8">
              <a:extLst>
                <a:ext uri="{FF2B5EF4-FFF2-40B4-BE49-F238E27FC236}">
                  <a16:creationId xmlns:a16="http://schemas.microsoft.com/office/drawing/2014/main" id="{2CFD3714-0164-28F6-609F-10B44B8D1DA3}"/>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3" name="Freeform 9">
              <a:extLst>
                <a:ext uri="{FF2B5EF4-FFF2-40B4-BE49-F238E27FC236}">
                  <a16:creationId xmlns:a16="http://schemas.microsoft.com/office/drawing/2014/main" id="{25502FA0-2A2F-3BAE-0BCD-B20422A5E935}"/>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6154" name="Freeform 10">
              <a:extLst>
                <a:ext uri="{FF2B5EF4-FFF2-40B4-BE49-F238E27FC236}">
                  <a16:creationId xmlns:a16="http://schemas.microsoft.com/office/drawing/2014/main" id="{067DAF5A-4029-7AE2-CD1B-9FC4C74E611F}"/>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6155" name="Rectangle 11">
            <a:extLst>
              <a:ext uri="{FF2B5EF4-FFF2-40B4-BE49-F238E27FC236}">
                <a16:creationId xmlns:a16="http://schemas.microsoft.com/office/drawing/2014/main" id="{03082322-AB32-65FA-EC99-E7021BBCC317}"/>
              </a:ext>
            </a:extLst>
          </p:cNvPr>
          <p:cNvSpPr>
            <a:spLocks noGrp="1" noChangeArrowheads="1"/>
          </p:cNvSpPr>
          <p:nvPr>
            <p:ph type="dt" sz="half" idx="2"/>
          </p:nvPr>
        </p:nvSpPr>
        <p:spPr bwMode="auto">
          <a:xfrm>
            <a:off x="1117310" y="6245225"/>
            <a:ext cx="25351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defRPr>
            </a:lvl1pPr>
          </a:lstStyle>
          <a:p>
            <a:endParaRPr lang="en-US" altLang="en-US"/>
          </a:p>
        </p:txBody>
      </p:sp>
      <p:sp>
        <p:nvSpPr>
          <p:cNvPr id="6156" name="Rectangle 12">
            <a:extLst>
              <a:ext uri="{FF2B5EF4-FFF2-40B4-BE49-F238E27FC236}">
                <a16:creationId xmlns:a16="http://schemas.microsoft.com/office/drawing/2014/main" id="{71AEF203-34F2-03CD-BE10-41632E6B6BEE}"/>
              </a:ext>
            </a:extLst>
          </p:cNvPr>
          <p:cNvSpPr>
            <a:spLocks noGrp="1" noChangeArrowheads="1"/>
          </p:cNvSpPr>
          <p:nvPr>
            <p:ph type="ftr" sz="quarter" idx="3"/>
          </p:nvPr>
        </p:nvSpPr>
        <p:spPr bwMode="auto">
          <a:xfrm>
            <a:off x="4570809"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defRPr>
            </a:lvl1pPr>
          </a:lstStyle>
          <a:p>
            <a:endParaRPr lang="en-US" altLang="en-US"/>
          </a:p>
        </p:txBody>
      </p:sp>
      <p:sp>
        <p:nvSpPr>
          <p:cNvPr id="6157" name="Rectangle 13">
            <a:extLst>
              <a:ext uri="{FF2B5EF4-FFF2-40B4-BE49-F238E27FC236}">
                <a16:creationId xmlns:a16="http://schemas.microsoft.com/office/drawing/2014/main" id="{BDC1FBD1-F557-9989-AA8E-81E85C4ECD46}"/>
              </a:ext>
            </a:extLst>
          </p:cNvPr>
          <p:cNvSpPr>
            <a:spLocks noGrp="1" noChangeArrowheads="1"/>
          </p:cNvSpPr>
          <p:nvPr>
            <p:ph type="sldNum" sz="quarter" idx="4"/>
          </p:nvPr>
        </p:nvSpPr>
        <p:spPr bwMode="auto">
          <a:xfrm>
            <a:off x="9247425" y="6245225"/>
            <a:ext cx="25351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defRPr>
            </a:lvl1pPr>
          </a:lstStyle>
          <a:p>
            <a:fld id="{4E0F1279-CC23-4D1F-9616-F247077FDE55}" type="slidenum">
              <a:rPr lang="en-US" altLang="en-US"/>
              <a:pPr/>
              <a:t>‹#›</a:t>
            </a:fld>
            <a:endParaRPr lang="en-US" altLang="en-US"/>
          </a:p>
        </p:txBody>
      </p:sp>
      <p:sp>
        <p:nvSpPr>
          <p:cNvPr id="6158" name="Rectangle 14">
            <a:extLst>
              <a:ext uri="{FF2B5EF4-FFF2-40B4-BE49-F238E27FC236}">
                <a16:creationId xmlns:a16="http://schemas.microsoft.com/office/drawing/2014/main" id="{365D2463-7E8F-1761-016C-8E0030037DEC}"/>
              </a:ext>
            </a:extLst>
          </p:cNvPr>
          <p:cNvSpPr>
            <a:spLocks noGrp="1" noRot="1" noChangeArrowheads="1"/>
          </p:cNvSpPr>
          <p:nvPr>
            <p:ph type="title"/>
          </p:nvPr>
        </p:nvSpPr>
        <p:spPr bwMode="auto">
          <a:xfrm>
            <a:off x="609442" y="244476"/>
            <a:ext cx="1117732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59" name="Rectangle 15">
            <a:extLst>
              <a:ext uri="{FF2B5EF4-FFF2-40B4-BE49-F238E27FC236}">
                <a16:creationId xmlns:a16="http://schemas.microsoft.com/office/drawing/2014/main" id="{EA432E9B-8C04-21FF-D5E5-906959D2F5FE}"/>
              </a:ext>
            </a:extLst>
          </p:cNvPr>
          <p:cNvSpPr>
            <a:spLocks noGrp="1" noRot="1" noChangeArrowheads="1"/>
          </p:cNvSpPr>
          <p:nvPr>
            <p:ph type="body" idx="1"/>
          </p:nvPr>
        </p:nvSpPr>
        <p:spPr bwMode="auto">
          <a:xfrm>
            <a:off x="1117309" y="1905000"/>
            <a:ext cx="10673686"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3874628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Lst>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7982" y="1825625"/>
            <a:ext cx="105128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2/17/2025</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87890917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Lst>
  <p:hf hdr="0" ftr="0" dt="0"/>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hyperlink" Target="http://earlybible.com/images/p46eph1.jpg" TargetMode="External"/><Relationship Id="rId7" Type="http://schemas.microsoft.com/office/2007/relationships/hdphoto" Target="../media/hdphoto12.wdp"/><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27.png"/><Relationship Id="rId5" Type="http://schemas.microsoft.com/office/2007/relationships/hdphoto" Target="../media/hdphoto1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17.xml"/><Relationship Id="rId5" Type="http://schemas.microsoft.com/office/2007/relationships/hdphoto" Target="../media/hdphoto15.wdp"/><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7.png"/><Relationship Id="rId1" Type="http://schemas.openxmlformats.org/officeDocument/2006/relationships/slideLayout" Target="../slideLayouts/slideLayout15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6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C000"/>
                </a:solidFill>
                <a:latin typeface="Gill Sans MT"/>
              </a:rPr>
              <a:t>FROM CORINTH TO EPHESUS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11</a:t>
            </a:r>
          </a:p>
        </p:txBody>
      </p:sp>
    </p:spTree>
    <p:extLst>
      <p:ext uri="{BB962C8B-B14F-4D97-AF65-F5344CB8AC3E}">
        <p14:creationId xmlns:p14="http://schemas.microsoft.com/office/powerpoint/2010/main" val="12027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p:txBody>
          <a:bodyPr/>
          <a:lstStyle/>
          <a:p>
            <a:r>
              <a:rPr lang="en-US" sz="2800" i="1" dirty="0"/>
              <a:t>On occasion Paul or others in the New Testament address issues that might be considered local or time-bound, and the advice about head-coverings is often regarded as such. How does one tell the difference between what is local and time-bound as opposed to what is universal?</a:t>
            </a:r>
          </a:p>
          <a:p>
            <a:r>
              <a:rPr lang="en-US" sz="2800" i="1" dirty="0"/>
              <a:t>Even if some advice is time-bound might it still have relevance for Christians of later generations?</a:t>
            </a:r>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21679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EC5-845E-542A-7B11-ED1FAFE5D751}"/>
              </a:ext>
            </a:extLst>
          </p:cNvPr>
          <p:cNvSpPr>
            <a:spLocks noGrp="1"/>
          </p:cNvSpPr>
          <p:nvPr>
            <p:ph type="title"/>
          </p:nvPr>
        </p:nvSpPr>
        <p:spPr>
          <a:xfrm>
            <a:off x="9371012" y="292100"/>
            <a:ext cx="2514600" cy="6261100"/>
          </a:xfrm>
        </p:spPr>
        <p:txBody>
          <a:bodyPr/>
          <a:lstStyle/>
          <a:p>
            <a:r>
              <a:rPr lang="en-US" sz="2400" dirty="0">
                <a:solidFill>
                  <a:schemeClr val="tx1"/>
                </a:solidFill>
              </a:rPr>
              <a:t>From Corinth, Paul relocated to Ephesus in Asia Minor, where he found great opportunity (Ac. 19:10b; 1 Co. 16:8-9) but also severe danger (2 Co. 1:8-10). He would stay in Ephesus for two years (Ac. 19:10a).</a:t>
            </a:r>
          </a:p>
        </p:txBody>
      </p:sp>
      <p:sp>
        <p:nvSpPr>
          <p:cNvPr id="4" name="Slide Number Placeholder 3">
            <a:extLst>
              <a:ext uri="{FF2B5EF4-FFF2-40B4-BE49-F238E27FC236}">
                <a16:creationId xmlns:a16="http://schemas.microsoft.com/office/drawing/2014/main" id="{5A60DB48-99D6-FD5A-E023-C70292616546}"/>
              </a:ext>
            </a:extLst>
          </p:cNvPr>
          <p:cNvSpPr>
            <a:spLocks noGrp="1"/>
          </p:cNvSpPr>
          <p:nvPr>
            <p:ph type="sldNum" sz="quarter" idx="12"/>
          </p:nvPr>
        </p:nvSpPr>
        <p:spPr/>
        <p:txBody>
          <a:bodyPr/>
          <a:lstStyle/>
          <a:p>
            <a:fld id="{D0D7128A-618D-4316-9566-2C1485AE0830}" type="slidenum">
              <a:rPr lang="en-US" altLang="en-US" smtClean="0"/>
              <a:pPr/>
              <a:t>11</a:t>
            </a:fld>
            <a:endParaRPr lang="en-US" altLang="en-US"/>
          </a:p>
        </p:txBody>
      </p:sp>
      <p:pic>
        <p:nvPicPr>
          <p:cNvPr id="1026" name="Picture 2" descr="Ancient ruins in Ephesus Turkey">
            <a:extLst>
              <a:ext uri="{FF2B5EF4-FFF2-40B4-BE49-F238E27FC236}">
                <a16:creationId xmlns:a16="http://schemas.microsoft.com/office/drawing/2014/main" id="{8EAA3E44-B47F-BB35-E634-9F063901A699}"/>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88" y="26561"/>
            <a:ext cx="9125968" cy="683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4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1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DB92260F-5E44-C46A-2C5C-8FDF77442150}"/>
              </a:ext>
            </a:extLst>
          </p:cNvPr>
          <p:cNvSpPr>
            <a:spLocks noGrp="1"/>
          </p:cNvSpPr>
          <p:nvPr>
            <p:ph type="title"/>
          </p:nvPr>
        </p:nvSpPr>
        <p:spPr>
          <a:xfrm>
            <a:off x="914241" y="292100"/>
            <a:ext cx="4875371" cy="6032500"/>
          </a:xfrm>
        </p:spPr>
        <p:txBody>
          <a:bodyPr/>
          <a:lstStyle/>
          <a:p>
            <a:pPr algn="r"/>
            <a:r>
              <a:rPr lang="en-US" sz="2400" dirty="0">
                <a:solidFill>
                  <a:schemeClr val="tx1"/>
                </a:solidFill>
              </a:rPr>
              <a:t>Ephesus featured broad streets paved with marble and lined with columns. Here, the Street of </a:t>
            </a:r>
            <a:r>
              <a:rPr lang="en-US" sz="2400" dirty="0" err="1">
                <a:solidFill>
                  <a:schemeClr val="tx1"/>
                </a:solidFill>
              </a:rPr>
              <a:t>Curetes</a:t>
            </a:r>
            <a:r>
              <a:rPr lang="en-US" sz="2400" dirty="0">
                <a:solidFill>
                  <a:schemeClr val="tx1"/>
                </a:solidFill>
              </a:rPr>
              <a:t> leads uphill toward the city gates. The stele in the foreground features a relief sculpture of Hermes, the Greek god whom the citizens of Lystra thought had come to earth when Paul healed a crippled man (Ac. 14:12). Hundreds of such ornamental sculptures have been excavated from ancient Ephesus, providing evidence of the elaborate decorations on public buildings that lined the boulevards.</a:t>
            </a:r>
          </a:p>
        </p:txBody>
      </p:sp>
      <p:pic>
        <p:nvPicPr>
          <p:cNvPr id="6" name="Content Placeholder 5">
            <a:extLst>
              <a:ext uri="{FF2B5EF4-FFF2-40B4-BE49-F238E27FC236}">
                <a16:creationId xmlns:a16="http://schemas.microsoft.com/office/drawing/2014/main" id="{5D6A1C8E-5617-301C-1995-F823DEF8D71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170612" y="0"/>
            <a:ext cx="4436193" cy="6858000"/>
          </a:xfrm>
        </p:spPr>
      </p:pic>
      <p:sp>
        <p:nvSpPr>
          <p:cNvPr id="4" name="Slide Number Placeholder 3">
            <a:extLst>
              <a:ext uri="{FF2B5EF4-FFF2-40B4-BE49-F238E27FC236}">
                <a16:creationId xmlns:a16="http://schemas.microsoft.com/office/drawing/2014/main" id="{534A6BF2-FC64-5680-B5C6-2AC63DF80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139818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126F-4E3F-AE39-A10C-B666F0D32A23}"/>
              </a:ext>
            </a:extLst>
          </p:cNvPr>
          <p:cNvSpPr>
            <a:spLocks noGrp="1"/>
          </p:cNvSpPr>
          <p:nvPr>
            <p:ph type="title"/>
          </p:nvPr>
        </p:nvSpPr>
        <p:spPr>
          <a:xfrm>
            <a:off x="227013" y="292099"/>
            <a:ext cx="2666999" cy="6261101"/>
          </a:xfrm>
        </p:spPr>
        <p:txBody>
          <a:bodyPr/>
          <a:lstStyle/>
          <a:p>
            <a:pPr algn="r"/>
            <a:r>
              <a:rPr lang="en-US" sz="2400" dirty="0">
                <a:solidFill>
                  <a:schemeClr val="tx1"/>
                </a:solidFill>
              </a:rPr>
              <a:t>Among the excavations in Ephesus was this 48-seat latrine, some of the finest continuous flush marble toilets in the Roman world. The floor was heated, and clients were sheltered from rain by a wooden roof mounted on columns.</a:t>
            </a:r>
          </a:p>
        </p:txBody>
      </p:sp>
      <p:sp>
        <p:nvSpPr>
          <p:cNvPr id="4" name="Slide Number Placeholder 3">
            <a:extLst>
              <a:ext uri="{FF2B5EF4-FFF2-40B4-BE49-F238E27FC236}">
                <a16:creationId xmlns:a16="http://schemas.microsoft.com/office/drawing/2014/main" id="{2B4B8CAB-93E4-C6CD-861D-4240DF4487B8}"/>
              </a:ext>
            </a:extLst>
          </p:cNvPr>
          <p:cNvSpPr>
            <a:spLocks noGrp="1"/>
          </p:cNvSpPr>
          <p:nvPr>
            <p:ph type="sldNum" sz="quarter" idx="12"/>
          </p:nvPr>
        </p:nvSpPr>
        <p:spPr/>
        <p:txBody>
          <a:bodyPr/>
          <a:lstStyle/>
          <a:p>
            <a:fld id="{D0D7128A-618D-4316-9566-2C1485AE0830}" type="slidenum">
              <a:rPr lang="en-US" altLang="en-US" smtClean="0"/>
              <a:pPr/>
              <a:t>13</a:t>
            </a:fld>
            <a:endParaRPr lang="en-US" altLang="en-US"/>
          </a:p>
        </p:txBody>
      </p:sp>
      <p:pic>
        <p:nvPicPr>
          <p:cNvPr id="1026" name="Picture 2" descr="Tickets &amp; Tours - Public Latrine at Ephesus, Selçuk - Viator">
            <a:extLst>
              <a:ext uri="{FF2B5EF4-FFF2-40B4-BE49-F238E27FC236}">
                <a16:creationId xmlns:a16="http://schemas.microsoft.com/office/drawing/2014/main" id="{AC16C5EA-F28D-7443-9DB3-AC397AF6B93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055076" y="0"/>
            <a:ext cx="91337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61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F8B2-0904-68C0-918F-C03731DB189B}"/>
              </a:ext>
            </a:extLst>
          </p:cNvPr>
          <p:cNvSpPr>
            <a:spLocks noGrp="1"/>
          </p:cNvSpPr>
          <p:nvPr>
            <p:ph type="title"/>
          </p:nvPr>
        </p:nvSpPr>
        <p:spPr>
          <a:xfrm>
            <a:off x="8228012" y="260350"/>
            <a:ext cx="3960813" cy="6337300"/>
          </a:xfrm>
        </p:spPr>
        <p:txBody>
          <a:bodyPr/>
          <a:lstStyle/>
          <a:p>
            <a:r>
              <a:rPr lang="en-US" sz="2400" dirty="0">
                <a:solidFill>
                  <a:schemeClr val="tx1"/>
                </a:solidFill>
              </a:rPr>
              <a:t>Paul himself does not detail his troubles in Ephesus other than to say bluntly that he “felt the sentence of death” (2 Co. 1:9). Luke, however, tells us that strong opposition came from the silversmiths making amulets in support of the Temple of Artemis (Ac. 19:23ff.). They were frustrated because conversions to Christianity meant a loss of business for them. The foundations of the famous temple remain in a swamp.</a:t>
            </a:r>
          </a:p>
        </p:txBody>
      </p:sp>
      <p:pic>
        <p:nvPicPr>
          <p:cNvPr id="6" name="Content Placeholder 5">
            <a:extLst>
              <a:ext uri="{FF2B5EF4-FFF2-40B4-BE49-F238E27FC236}">
                <a16:creationId xmlns:a16="http://schemas.microsoft.com/office/drawing/2014/main" id="{FAD908EE-5448-160B-9EEA-02AC59516F91}"/>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588" y="-20379"/>
            <a:ext cx="8082885" cy="6878379"/>
          </a:xfrm>
        </p:spPr>
      </p:pic>
    </p:spTree>
    <p:extLst>
      <p:ext uri="{BB962C8B-B14F-4D97-AF65-F5344CB8AC3E}">
        <p14:creationId xmlns:p14="http://schemas.microsoft.com/office/powerpoint/2010/main" val="427403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126">
              <a:defRPr/>
            </a:pPr>
            <a:fld id="{D53A035F-05B4-44C5-98AB-4125B5A98A03}" type="slidenum">
              <a:rPr lang="en-US">
                <a:solidFill>
                  <a:prstClr val="black">
                    <a:tint val="75000"/>
                  </a:prstClr>
                </a:solidFill>
                <a:latin typeface="Calibri" panose="020F0502020204030204"/>
              </a:rPr>
              <a:pPr defTabSz="914126">
                <a:defRPr/>
              </a:pPr>
              <a:t>15</a:t>
            </a:fld>
            <a:endParaRPr lang="en-US">
              <a:solidFill>
                <a:prstClr val="black">
                  <a:tint val="75000"/>
                </a:prstClr>
              </a:solidFill>
              <a:latin typeface="Calibri" panose="020F0502020204030204"/>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206" y="893"/>
            <a:ext cx="9141619" cy="6856214"/>
          </a:xfrm>
          <a:prstGeom prst="rect">
            <a:avLst/>
          </a:prstGeom>
        </p:spPr>
      </p:pic>
      <p:sp>
        <p:nvSpPr>
          <p:cNvPr id="4" name="TextBox 3"/>
          <p:cNvSpPr txBox="1"/>
          <p:nvPr/>
        </p:nvSpPr>
        <p:spPr>
          <a:xfrm>
            <a:off x="32077" y="244342"/>
            <a:ext cx="2854751" cy="5999591"/>
          </a:xfrm>
          <a:prstGeom prst="rect">
            <a:avLst/>
          </a:prstGeom>
          <a:noFill/>
        </p:spPr>
        <p:txBody>
          <a:bodyPr wrap="square" rtlCol="0">
            <a:spAutoFit/>
          </a:bodyPr>
          <a:lstStyle/>
          <a:p>
            <a:pPr algn="r" defTabSz="914126" eaLnBrk="0" fontAlgn="base" hangingPunct="0">
              <a:spcBef>
                <a:spcPct val="0"/>
              </a:spcBef>
              <a:spcAft>
                <a:spcPct val="0"/>
              </a:spcAft>
              <a:defRPr/>
            </a:pPr>
            <a:r>
              <a:rPr lang="en-US" sz="2399" dirty="0">
                <a:solidFill>
                  <a:schemeClr val="bg1"/>
                </a:solidFill>
                <a:latin typeface="Calibri" panose="020F0502020204030204" pitchFamily="34" charset="0"/>
              </a:rPr>
              <a:t>The Temple of Artemis was named by Antipas of Sidon as one of the seven wonders of the ancient world.</a:t>
            </a:r>
          </a:p>
          <a:p>
            <a:pPr algn="r" defTabSz="914126" eaLnBrk="0" fontAlgn="base" hangingPunct="0">
              <a:spcBef>
                <a:spcPct val="0"/>
              </a:spcBef>
              <a:spcAft>
                <a:spcPct val="0"/>
              </a:spcAft>
              <a:defRPr/>
            </a:pPr>
            <a:r>
              <a:rPr lang="en-US" sz="2399" dirty="0">
                <a:solidFill>
                  <a:schemeClr val="bg1"/>
                </a:solidFill>
                <a:latin typeface="Calibri" panose="020F0502020204030204" pitchFamily="34" charset="0"/>
              </a:rPr>
              <a:t>Though destroyed in the late Roman Period, it’s ruins were rediscovered by scholars from the British Museum in 1869</a:t>
            </a:r>
            <a:r>
              <a:rPr lang="en-US" sz="2399">
                <a:solidFill>
                  <a:schemeClr val="bg1"/>
                </a:solidFill>
                <a:latin typeface="Calibri" panose="020F0502020204030204" pitchFamily="34" charset="0"/>
              </a:rPr>
              <a:t>, though only sculptural fragments and foundations stones remain.</a:t>
            </a:r>
            <a:endParaRPr lang="en-US" sz="2399" dirty="0">
              <a:solidFill>
                <a:schemeClr val="bg1"/>
              </a:solidFill>
              <a:latin typeface="Calibri" panose="020F0502020204030204" pitchFamily="34" charset="0"/>
            </a:endParaRPr>
          </a:p>
        </p:txBody>
      </p:sp>
      <p:sp>
        <p:nvSpPr>
          <p:cNvPr id="5" name="TextBox 4"/>
          <p:cNvSpPr txBox="1"/>
          <p:nvPr/>
        </p:nvSpPr>
        <p:spPr>
          <a:xfrm>
            <a:off x="3287775" y="5838699"/>
            <a:ext cx="3833065" cy="830781"/>
          </a:xfrm>
          <a:prstGeom prst="rect">
            <a:avLst/>
          </a:prstGeom>
          <a:noFill/>
        </p:spPr>
        <p:txBody>
          <a:bodyPr wrap="square" rtlCol="0">
            <a:spAutoFit/>
          </a:bodyPr>
          <a:lstStyle/>
          <a:p>
            <a:pPr defTabSz="914126" eaLnBrk="0" fontAlgn="base" hangingPunct="0">
              <a:spcBef>
                <a:spcPct val="0"/>
              </a:spcBef>
              <a:spcAft>
                <a:spcPct val="0"/>
              </a:spcAft>
              <a:defRPr/>
            </a:pPr>
            <a:r>
              <a:rPr lang="en-US" sz="2399" b="1" i="1" dirty="0">
                <a:solidFill>
                  <a:srgbClr val="FFFFCC"/>
                </a:solidFill>
                <a:latin typeface="Calibri" panose="020F0502020204030204" pitchFamily="34" charset="0"/>
              </a:rPr>
              <a:t>Model of the Temple of Artemis</a:t>
            </a:r>
          </a:p>
        </p:txBody>
      </p:sp>
    </p:spTree>
    <p:extLst>
      <p:ext uri="{BB962C8B-B14F-4D97-AF65-F5344CB8AC3E}">
        <p14:creationId xmlns:p14="http://schemas.microsoft.com/office/powerpoint/2010/main" val="615907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4758" name="Rectangle 6"/>
          <p:cNvSpPr>
            <a:spLocks noGrp="1" noRot="1" noChangeArrowheads="1"/>
          </p:cNvSpPr>
          <p:nvPr>
            <p:ph type="body" sz="half" idx="2"/>
          </p:nvPr>
        </p:nvSpPr>
        <p:spPr>
          <a:xfrm>
            <a:off x="6058554" y="1696905"/>
            <a:ext cx="5235269" cy="4189909"/>
          </a:xfrm>
        </p:spPr>
        <p:txBody>
          <a:bodyPr/>
          <a:lstStyle/>
          <a:p>
            <a:pPr eaLnBrk="1" hangingPunct="1">
              <a:buFont typeface="Wingdings" panose="05000000000000000000" pitchFamily="2" charset="2"/>
              <a:buNone/>
              <a:defRPr/>
            </a:pPr>
            <a:r>
              <a:rPr lang="en-US" altLang="en-US" sz="3599" b="1" dirty="0">
                <a:solidFill>
                  <a:srgbClr val="FFC000"/>
                </a:solidFill>
              </a:rPr>
              <a:t>STATUE OF ARTEMIS FROM EPHESUS</a:t>
            </a:r>
          </a:p>
          <a:p>
            <a:pPr eaLnBrk="1" hangingPunct="1">
              <a:defRPr/>
            </a:pPr>
            <a:r>
              <a:rPr lang="en-US" altLang="en-US" i="1" dirty="0">
                <a:solidFill>
                  <a:srgbClr val="FFFF99"/>
                </a:solidFill>
                <a:latin typeface="Arial Narrow" panose="020B0606020202030204" pitchFamily="34" charset="0"/>
              </a:rPr>
              <a:t>Worshipped as the goddess of the hunt and </a:t>
            </a:r>
            <a:r>
              <a:rPr lang="en-US" altLang="en-US" i="1" dirty="0" err="1">
                <a:solidFill>
                  <a:srgbClr val="FFFF99"/>
                </a:solidFill>
                <a:latin typeface="Arial Narrow" panose="020B0606020202030204" pitchFamily="34" charset="0"/>
              </a:rPr>
              <a:t>protectress</a:t>
            </a:r>
            <a:r>
              <a:rPr lang="en-US" altLang="en-US" i="1" dirty="0">
                <a:solidFill>
                  <a:srgbClr val="FFFF99"/>
                </a:solidFill>
                <a:latin typeface="Arial Narrow" panose="020B0606020202030204" pitchFamily="34" charset="0"/>
              </a:rPr>
              <a:t> of women in childbirth</a:t>
            </a:r>
          </a:p>
          <a:p>
            <a:pPr eaLnBrk="1" hangingPunct="1">
              <a:defRPr/>
            </a:pPr>
            <a:r>
              <a:rPr lang="en-US" altLang="en-US" i="1" dirty="0">
                <a:solidFill>
                  <a:srgbClr val="FFFF99"/>
                </a:solidFill>
                <a:latin typeface="Arial Narrow" panose="020B0606020202030204" pitchFamily="34" charset="0"/>
              </a:rPr>
              <a:t>Identified with Cybele, the Asian mother-goddess of fertility</a:t>
            </a:r>
          </a:p>
        </p:txBody>
      </p:sp>
      <p:pic>
        <p:nvPicPr>
          <p:cNvPr id="38915" name="Picture 7" descr="NTA147"/>
          <p:cNvPicPr>
            <a:picLocks noGrp="1" noChangeAspect="1" noChangeArrowheads="1"/>
          </p:cNvPicPr>
          <p:nvPr>
            <p:ph sz="half" idx="1"/>
          </p:nvPr>
        </p:nvPicPr>
        <p:blipFill>
          <a:blip r:embed="rId2" cstate="email">
            <a:lum bright="18000" contrast="18000"/>
            <a:extLst>
              <a:ext uri="{28A0092B-C50C-407E-A947-70E740481C1C}">
                <a14:useLocalDpi xmlns:a14="http://schemas.microsoft.com/office/drawing/2010/main"/>
              </a:ext>
            </a:extLst>
          </a:blip>
          <a:srcRect/>
          <a:stretch>
            <a:fillRect/>
          </a:stretch>
        </p:blipFill>
        <p:spPr>
          <a:xfrm>
            <a:off x="1523602" y="893"/>
            <a:ext cx="4362902" cy="68562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20057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126">
              <a:defRPr/>
            </a:pPr>
            <a:fld id="{D53A035F-05B4-44C5-98AB-4125B5A98A03}" type="slidenum">
              <a:rPr lang="en-US">
                <a:solidFill>
                  <a:prstClr val="black">
                    <a:tint val="75000"/>
                  </a:prstClr>
                </a:solidFill>
                <a:latin typeface="Calibri" panose="020F0502020204030204"/>
              </a:rPr>
              <a:pPr defTabSz="914126">
                <a:defRPr/>
              </a:pPr>
              <a:t>17</a:t>
            </a:fld>
            <a:endParaRPr lang="en-US">
              <a:solidFill>
                <a:prstClr val="black">
                  <a:tint val="75000"/>
                </a:prstClr>
              </a:solidFill>
              <a:latin typeface="Calibri" panose="020F0502020204030204"/>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015130" y="893"/>
            <a:ext cx="9141619" cy="6856214"/>
          </a:xfrm>
          <a:prstGeom prst="rect">
            <a:avLst/>
          </a:prstGeom>
        </p:spPr>
      </p:pic>
      <p:sp>
        <p:nvSpPr>
          <p:cNvPr id="4" name="TextBox 3"/>
          <p:cNvSpPr txBox="1"/>
          <p:nvPr/>
        </p:nvSpPr>
        <p:spPr>
          <a:xfrm>
            <a:off x="74612" y="81085"/>
            <a:ext cx="2742486" cy="6737998"/>
          </a:xfrm>
          <a:prstGeom prst="rect">
            <a:avLst/>
          </a:prstGeom>
          <a:noFill/>
        </p:spPr>
        <p:txBody>
          <a:bodyPr wrap="square" rtlCol="0">
            <a:spAutoFit/>
          </a:bodyPr>
          <a:lstStyle/>
          <a:p>
            <a:pPr algn="r" defTabSz="914126" eaLnBrk="0" fontAlgn="base" hangingPunct="0">
              <a:spcBef>
                <a:spcPct val="0"/>
              </a:spcBef>
              <a:spcAft>
                <a:spcPct val="0"/>
              </a:spcAft>
              <a:defRPr/>
            </a:pPr>
            <a:r>
              <a:rPr lang="en-US" altLang="en-US" sz="2399" dirty="0">
                <a:solidFill>
                  <a:schemeClr val="bg1"/>
                </a:solidFill>
                <a:latin typeface="Calibri" panose="020F0502020204030204" pitchFamily="34" charset="0"/>
              </a:rPr>
              <a:t>The amphitheater in Ephesus, where Paul was nearly lynched, lies at the end of the Arcadian Way.</a:t>
            </a:r>
          </a:p>
          <a:p>
            <a:pPr defTabSz="914126" eaLnBrk="0" fontAlgn="base" hangingPunct="0">
              <a:spcBef>
                <a:spcPct val="0"/>
              </a:spcBef>
              <a:spcAft>
                <a:spcPct val="0"/>
              </a:spcAft>
              <a:defRPr/>
            </a:pPr>
            <a:endParaRPr lang="en-US" altLang="en-US" sz="2399" dirty="0">
              <a:solidFill>
                <a:schemeClr val="bg1"/>
              </a:solidFill>
              <a:latin typeface="Calibri" panose="020F0502020204030204" pitchFamily="34" charset="0"/>
            </a:endParaRPr>
          </a:p>
          <a:p>
            <a:pPr algn="r" defTabSz="914126" eaLnBrk="0" fontAlgn="base" hangingPunct="0">
              <a:spcBef>
                <a:spcPct val="0"/>
              </a:spcBef>
              <a:spcAft>
                <a:spcPct val="0"/>
              </a:spcAft>
              <a:defRPr/>
            </a:pPr>
            <a:r>
              <a:rPr lang="en-US" altLang="en-US" sz="2399" dirty="0">
                <a:solidFill>
                  <a:schemeClr val="bg1"/>
                </a:solidFill>
                <a:latin typeface="Calibri" panose="020F0502020204030204" pitchFamily="34" charset="0"/>
              </a:rPr>
              <a:t>At the end of his two years in Ephesus, Paul made a firm decision to revisit Jerusalem after which he hoped to reach further west by going to Rome (Ac. 19:21; cf. Ro. 1:11-13; 15:23-24, 31-32).</a:t>
            </a:r>
          </a:p>
        </p:txBody>
      </p:sp>
    </p:spTree>
    <p:extLst>
      <p:ext uri="{BB962C8B-B14F-4D97-AF65-F5344CB8AC3E}">
        <p14:creationId xmlns:p14="http://schemas.microsoft.com/office/powerpoint/2010/main" val="97803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663" y="748843"/>
            <a:ext cx="6885302" cy="4762783"/>
          </a:xfrm>
        </p:spPr>
        <p:txBody>
          <a:bodyPr>
            <a:normAutofit/>
          </a:bodyPr>
          <a:lstStyle/>
          <a:p>
            <a:r>
              <a:rPr lang="en-US" sz="4799" b="1" dirty="0">
                <a:solidFill>
                  <a:srgbClr val="FFC000"/>
                </a:solidFill>
                <a:effectLst>
                  <a:outerShdw blurRad="38100" dist="38100" dir="2700000" algn="tl">
                    <a:srgbClr val="000000">
                      <a:alpha val="43137"/>
                    </a:srgbClr>
                  </a:outerShdw>
                </a:effectLst>
              </a:rPr>
              <a:t>Ephesians 1:1</a:t>
            </a:r>
            <a:br>
              <a:rPr lang="en-US" sz="4799" b="1" dirty="0">
                <a:solidFill>
                  <a:srgbClr val="FFC000"/>
                </a:solidFill>
                <a:effectLst>
                  <a:outerShdw blurRad="38100" dist="38100" dir="2700000" algn="tl">
                    <a:srgbClr val="000000">
                      <a:alpha val="43137"/>
                    </a:srgbClr>
                  </a:outerShdw>
                </a:effectLst>
              </a:rPr>
            </a:br>
            <a:r>
              <a:rPr lang="en-US" sz="2799" b="1" i="0" dirty="0">
                <a:solidFill>
                  <a:srgbClr val="FFFF66"/>
                </a:solidFill>
                <a:effectLst>
                  <a:outerShdw blurRad="38100" dist="38100" dir="2700000" algn="tl">
                    <a:srgbClr val="000000">
                      <a:alpha val="43137"/>
                    </a:srgbClr>
                  </a:outerShdw>
                </a:effectLst>
                <a:latin typeface="Old English Text MT" panose="03040902040508030806" pitchFamily="66" charset="0"/>
              </a:rPr>
              <a:t>p</a:t>
            </a:r>
            <a:r>
              <a:rPr lang="en-US" sz="2799" b="1" i="0" dirty="0">
                <a:solidFill>
                  <a:srgbClr val="FFFF66"/>
                </a:solidFill>
                <a:effectLst>
                  <a:outerShdw blurRad="38100" dist="38100" dir="2700000" algn="tl">
                    <a:srgbClr val="000000">
                      <a:alpha val="43137"/>
                    </a:srgbClr>
                  </a:outerShdw>
                </a:effectLst>
              </a:rPr>
              <a:t>46</a:t>
            </a:r>
            <a:br>
              <a:rPr lang="en-US" sz="2799" b="1" dirty="0">
                <a:solidFill>
                  <a:srgbClr val="FFFF66"/>
                </a:solidFill>
                <a:effectLst>
                  <a:outerShdw blurRad="38100" dist="38100" dir="2700000" algn="tl">
                    <a:srgbClr val="000000">
                      <a:alpha val="43137"/>
                    </a:srgbClr>
                  </a:outerShdw>
                </a:effectLst>
              </a:rPr>
            </a:br>
            <a:r>
              <a:rPr lang="en-US" sz="2799" b="1" dirty="0">
                <a:solidFill>
                  <a:srgbClr val="FFFF66"/>
                </a:solidFill>
                <a:effectLst>
                  <a:outerShdw blurRad="38100" dist="38100" dir="2700000" algn="tl">
                    <a:srgbClr val="000000">
                      <a:alpha val="43137"/>
                    </a:srgbClr>
                  </a:outerShdw>
                </a:effectLst>
              </a:rPr>
              <a:t>Chester Beatty Papyri</a:t>
            </a:r>
            <a:br>
              <a:rPr lang="en-US" sz="2799" b="1" dirty="0">
                <a:solidFill>
                  <a:srgbClr val="FFFF66"/>
                </a:solidFill>
                <a:effectLst>
                  <a:outerShdw blurRad="38100" dist="38100" dir="2700000" algn="tl">
                    <a:srgbClr val="000000">
                      <a:alpha val="43137"/>
                    </a:srgbClr>
                  </a:outerShdw>
                </a:effectLst>
              </a:rPr>
            </a:br>
            <a:r>
              <a:rPr lang="en-US" sz="2799" b="1" dirty="0">
                <a:solidFill>
                  <a:srgbClr val="FFFF66"/>
                </a:solidFill>
                <a:effectLst>
                  <a:outerShdw blurRad="38100" dist="38100" dir="2700000" algn="tl">
                    <a:srgbClr val="000000">
                      <a:alpha val="43137"/>
                    </a:srgbClr>
                  </a:outerShdw>
                </a:effectLst>
              </a:rPr>
              <a:t>ca. AD 200</a:t>
            </a:r>
            <a:br>
              <a:rPr lang="en-US" sz="2799" b="1" dirty="0">
                <a:solidFill>
                  <a:srgbClr val="FFFF66"/>
                </a:solidFill>
                <a:effectLst>
                  <a:outerShdw blurRad="38100" dist="38100" dir="2700000" algn="tl">
                    <a:srgbClr val="000000">
                      <a:alpha val="43137"/>
                    </a:srgbClr>
                  </a:outerShdw>
                </a:effectLst>
              </a:rPr>
            </a:br>
            <a:r>
              <a:rPr lang="en-US" sz="2799" b="1" dirty="0">
                <a:solidFill>
                  <a:srgbClr val="FFFF66"/>
                </a:solidFill>
                <a:effectLst>
                  <a:outerShdw blurRad="38100" dist="38100" dir="2700000" algn="tl">
                    <a:srgbClr val="000000">
                      <a:alpha val="43137"/>
                    </a:srgbClr>
                  </a:outerShdw>
                </a:effectLst>
              </a:rPr>
              <a:t>earliest copy of the Ephesian letter</a:t>
            </a:r>
            <a:br>
              <a:rPr lang="en-US" sz="2799" b="1" dirty="0">
                <a:solidFill>
                  <a:srgbClr val="FFFF66"/>
                </a:solidFill>
                <a:effectLst>
                  <a:outerShdw blurRad="38100" dist="38100" dir="2700000" algn="tl">
                    <a:srgbClr val="000000">
                      <a:alpha val="43137"/>
                    </a:srgbClr>
                  </a:outerShdw>
                </a:effectLst>
              </a:rPr>
            </a:br>
            <a:endParaRPr lang="en-US" sz="1799" b="1" dirty="0">
              <a:solidFill>
                <a:srgbClr val="FFFF66"/>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11655564" y="5511628"/>
            <a:ext cx="533260" cy="460427"/>
          </a:xfrm>
        </p:spPr>
        <p:txBody>
          <a:bodyPr/>
          <a:lstStyle/>
          <a:p>
            <a:pPr defTabSz="457063">
              <a:defRPr/>
            </a:pPr>
            <a:fld id="{2AC27A5A-7290-4DE1-BA94-4BE8A8E57DCF}" type="slidenum">
              <a:rPr lang="en-US">
                <a:solidFill>
                  <a:srgbClr val="F2F0EF"/>
                </a:solidFill>
                <a:latin typeface="Century Schoolbook" panose="02040604050505020304"/>
              </a:rPr>
              <a:pPr defTabSz="457063">
                <a:defRPr/>
              </a:pPr>
              <a:t>18</a:t>
            </a:fld>
            <a:endParaRPr lang="en-US" dirty="0">
              <a:solidFill>
                <a:srgbClr val="F2F0EF"/>
              </a:solidFill>
              <a:latin typeface="Century Schoolbook" panose="02040604050505020304"/>
            </a:endParaRPr>
          </a:p>
        </p:txBody>
      </p:sp>
      <p:pic>
        <p:nvPicPr>
          <p:cNvPr id="4" name="Picture 3" descr="p46 Ephesians 6:20-24 (page 1)">
            <a:hlinkClick r:id="rId3"/>
          </p:cNvPr>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572307" y="893"/>
            <a:ext cx="4083256" cy="6856214"/>
          </a:xfrm>
          <a:prstGeom prst="rect">
            <a:avLst/>
          </a:prstGeom>
          <a:noFill/>
          <a:ln>
            <a:noFill/>
          </a:ln>
        </p:spPr>
      </p:pic>
      <p:pic>
        <p:nvPicPr>
          <p:cNvPr id="6" name="Picture 5" descr="p46 Ephesians 6:20-24 (page 1)">
            <a:hlinkClick r:id="rId3"/>
          </p:cNvPr>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bwMode="auto">
          <a:xfrm>
            <a:off x="186987" y="3476513"/>
            <a:ext cx="10284320" cy="2064517"/>
          </a:xfrm>
          <a:prstGeom prst="rect">
            <a:avLst/>
          </a:prstGeom>
          <a:noFill/>
          <a:ln>
            <a:solidFill>
              <a:schemeClr val="tx1"/>
            </a:solidFill>
          </a:ln>
        </p:spPr>
      </p:pic>
      <p:sp>
        <p:nvSpPr>
          <p:cNvPr id="7" name="TextBox 6"/>
          <p:cNvSpPr txBox="1"/>
          <p:nvPr/>
        </p:nvSpPr>
        <p:spPr>
          <a:xfrm>
            <a:off x="259012" y="5714405"/>
            <a:ext cx="7313295" cy="830781"/>
          </a:xfrm>
          <a:prstGeom prst="rect">
            <a:avLst/>
          </a:prstGeom>
          <a:noFill/>
        </p:spPr>
        <p:txBody>
          <a:bodyPr wrap="square" rtlCol="0">
            <a:spAutoFit/>
          </a:bodyPr>
          <a:lstStyle/>
          <a:p>
            <a:pPr defTabSz="457063">
              <a:defRPr/>
            </a:pPr>
            <a:r>
              <a:rPr lang="en-US" sz="2399" i="1" dirty="0">
                <a:solidFill>
                  <a:prstClr val="white"/>
                </a:solidFill>
                <a:latin typeface="Corbel" panose="020B0503020204020204"/>
              </a:rPr>
              <a:t>“Paul</a:t>
            </a:r>
            <a:r>
              <a:rPr lang="en-US" sz="2399" i="1">
                <a:solidFill>
                  <a:prstClr val="white"/>
                </a:solidFill>
                <a:latin typeface="Corbel" panose="020B0503020204020204"/>
              </a:rPr>
              <a:t>, an apostle </a:t>
            </a:r>
            <a:r>
              <a:rPr lang="en-US" sz="2399" i="1" dirty="0">
                <a:solidFill>
                  <a:prstClr val="white"/>
                </a:solidFill>
                <a:latin typeface="Corbel" panose="020B0503020204020204"/>
              </a:rPr>
              <a:t>of Christ Jesus through [the] will of God to the holy ones who are also faithful in Christ…” (1:1)</a:t>
            </a:r>
          </a:p>
        </p:txBody>
      </p:sp>
      <p:sp>
        <p:nvSpPr>
          <p:cNvPr id="5" name="Rectangle 4"/>
          <p:cNvSpPr/>
          <p:nvPr/>
        </p:nvSpPr>
        <p:spPr>
          <a:xfrm>
            <a:off x="7983680" y="1052179"/>
            <a:ext cx="3001498" cy="44184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Corbel" panose="020B0503020204020204"/>
            </a:endParaRPr>
          </a:p>
        </p:txBody>
      </p:sp>
      <p:sp>
        <p:nvSpPr>
          <p:cNvPr id="8" name="TextBox 7">
            <a:extLst>
              <a:ext uri="{FF2B5EF4-FFF2-40B4-BE49-F238E27FC236}">
                <a16:creationId xmlns:a16="http://schemas.microsoft.com/office/drawing/2014/main" id="{860D8D63-369D-3944-F3F7-66E63A990E2D}"/>
              </a:ext>
            </a:extLst>
          </p:cNvPr>
          <p:cNvSpPr txBox="1"/>
          <p:nvPr/>
        </p:nvSpPr>
        <p:spPr>
          <a:xfrm>
            <a:off x="8815061" y="6406686"/>
            <a:ext cx="2895600" cy="276999"/>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(University of Michigan, Hatcher Library)</a:t>
            </a:r>
          </a:p>
        </p:txBody>
      </p:sp>
    </p:spTree>
    <p:extLst>
      <p:ext uri="{BB962C8B-B14F-4D97-AF65-F5344CB8AC3E}">
        <p14:creationId xmlns:p14="http://schemas.microsoft.com/office/powerpoint/2010/main" val="39717264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p:txBody>
          <a:bodyPr/>
          <a:lstStyle/>
          <a:p>
            <a:r>
              <a:rPr lang="en-US" sz="2800" i="1" dirty="0"/>
              <a:t>If the Ephesian letter was intended for multiple congregations would this fact in any way affect its canonicity?</a:t>
            </a:r>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3078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9939" name="Rectangle 3"/>
          <p:cNvSpPr>
            <a:spLocks noGrp="1" noRot="1" noChangeArrowheads="1"/>
          </p:cNvSpPr>
          <p:nvPr>
            <p:ph type="body" idx="1"/>
          </p:nvPr>
        </p:nvSpPr>
        <p:spPr>
          <a:xfrm>
            <a:off x="9154726" y="304800"/>
            <a:ext cx="2983054" cy="1852003"/>
          </a:xfrm>
        </p:spPr>
        <p:txBody>
          <a:bodyPr/>
          <a:lstStyle/>
          <a:p>
            <a:pPr>
              <a:buFont typeface="Wingdings" panose="05000000000000000000" pitchFamily="2" charset="2"/>
              <a:buNone/>
            </a:pPr>
            <a:r>
              <a:rPr lang="en-US" altLang="en-US" sz="2400" dirty="0">
                <a:solidFill>
                  <a:schemeClr val="bg1"/>
                </a:solidFill>
              </a:rPr>
              <a:t>	Ongoing excavations of ancient Corinth have been conducted since 1886.</a:t>
            </a:r>
          </a:p>
        </p:txBody>
      </p:sp>
      <p:sp>
        <p:nvSpPr>
          <p:cNvPr id="39944" name="Text Box 8"/>
          <p:cNvSpPr txBox="1">
            <a:spLocks noChangeArrowheads="1"/>
          </p:cNvSpPr>
          <p:nvPr/>
        </p:nvSpPr>
        <p:spPr bwMode="auto">
          <a:xfrm>
            <a:off x="9404663" y="2156803"/>
            <a:ext cx="2806637" cy="4153903"/>
          </a:xfrm>
          <a:prstGeom prst="rect">
            <a:avLst/>
          </a:prstGeom>
          <a:solidFill>
            <a:schemeClr val="tx1"/>
          </a:solidFill>
          <a:ln>
            <a:noFill/>
          </a:ln>
          <a:effectLst/>
        </p:spPr>
        <p:txBody>
          <a:bodyPr wrap="square">
            <a:spAutoFit/>
          </a:bodyPr>
          <a:lstStyle/>
          <a:p>
            <a:pPr marL="0" marR="0" lvl="0" indent="0" algn="l" defTabSz="914126" rtl="0" eaLnBrk="0" fontAlgn="base" latinLnBrk="0" hangingPunct="0">
              <a:lnSpc>
                <a:spcPct val="100000"/>
              </a:lnSpc>
              <a:spcBef>
                <a:spcPct val="50000"/>
              </a:spcBef>
              <a:spcAft>
                <a:spcPct val="0"/>
              </a:spcAft>
              <a:buClrTx/>
              <a:buSzTx/>
              <a:buFontTx/>
              <a:buNone/>
              <a:tabLst/>
              <a:defRPr/>
            </a:pPr>
            <a:r>
              <a:rPr kumimoji="0" lang="en-US" altLang="en-US" sz="2399"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The </a:t>
            </a:r>
            <a:r>
              <a:rPr kumimoji="0" lang="en-US" altLang="en-US" sz="2399" b="0" i="1"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Diolkos</a:t>
            </a:r>
            <a:r>
              <a:rPr kumimoji="0" lang="en-US" altLang="en-US" sz="2399"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 paved sledging road between the city’s two harbors, provided a means for transporting cargo between the Saronic Gulf (Aegean Sea) and the Gulf of Corinth (Adriatic Sea).</a:t>
            </a:r>
          </a:p>
        </p:txBody>
      </p:sp>
      <p:pic>
        <p:nvPicPr>
          <p:cNvPr id="39946" name="Picture 10" descr="GSPLDL03_8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27" y="894"/>
            <a:ext cx="9141619"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89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3182-128F-4AB1-AFD0-E117723364DA}"/>
              </a:ext>
            </a:extLst>
          </p:cNvPr>
          <p:cNvSpPr>
            <a:spLocks noGrp="1"/>
          </p:cNvSpPr>
          <p:nvPr>
            <p:ph type="title"/>
          </p:nvPr>
        </p:nvSpPr>
        <p:spPr>
          <a:xfrm>
            <a:off x="4679964" y="214205"/>
            <a:ext cx="7205648" cy="1923542"/>
          </a:xfrm>
        </p:spPr>
        <p:txBody>
          <a:bodyPr>
            <a:normAutofit/>
          </a:bodyPr>
          <a:lstStyle/>
          <a:p>
            <a:r>
              <a:rPr lang="en-US" sz="2800" dirty="0">
                <a:solidFill>
                  <a:srgbClr val="FFFFCC"/>
                </a:solidFill>
              </a:rPr>
              <a:t>In the Book of Ephesians, Paul uses Roman armor as a metaphor for the Christian’s spiritual gear, what he calls “the full armor of God” (Ep. 6:14-17).</a:t>
            </a:r>
          </a:p>
        </p:txBody>
      </p:sp>
      <p:pic>
        <p:nvPicPr>
          <p:cNvPr id="8" name="Content Placeholder 7">
            <a:extLst>
              <a:ext uri="{FF2B5EF4-FFF2-40B4-BE49-F238E27FC236}">
                <a16:creationId xmlns:a16="http://schemas.microsoft.com/office/drawing/2014/main" id="{7FED53E7-935E-44F0-8D3A-119C4709E41E}"/>
              </a:ext>
            </a:extLst>
          </p:cNvPr>
          <p:cNvPicPr>
            <a:picLocks noGrp="1" noChangeAspect="1"/>
          </p:cNvPicPr>
          <p:nvPr>
            <p:ph sz="half" idx="1"/>
          </p:nvPr>
        </p:nvPicPr>
        <p:blipFill>
          <a:blip r:embed="rId2"/>
          <a:stretch>
            <a:fillRect/>
          </a:stretch>
        </p:blipFill>
        <p:spPr>
          <a:xfrm>
            <a:off x="-1588" y="893"/>
            <a:ext cx="4349411" cy="6856214"/>
          </a:xfrm>
        </p:spPr>
      </p:pic>
      <p:sp>
        <p:nvSpPr>
          <p:cNvPr id="4" name="Content Placeholder 3">
            <a:extLst>
              <a:ext uri="{FF2B5EF4-FFF2-40B4-BE49-F238E27FC236}">
                <a16:creationId xmlns:a16="http://schemas.microsoft.com/office/drawing/2014/main" id="{EEB32BAB-120A-41E0-A57D-D37FB2FAAA16}"/>
              </a:ext>
            </a:extLst>
          </p:cNvPr>
          <p:cNvSpPr>
            <a:spLocks noGrp="1"/>
          </p:cNvSpPr>
          <p:nvPr>
            <p:ph sz="half" idx="2"/>
          </p:nvPr>
        </p:nvSpPr>
        <p:spPr>
          <a:xfrm>
            <a:off x="4997419" y="2137747"/>
            <a:ext cx="4906993" cy="4536528"/>
          </a:xfrm>
        </p:spPr>
        <p:txBody>
          <a:bodyPr>
            <a:normAutofit/>
          </a:bodyPr>
          <a:lstStyle/>
          <a:p>
            <a:pPr marL="0" indent="0">
              <a:buNone/>
            </a:pPr>
            <a:r>
              <a:rPr lang="en-US" sz="2800" b="1" i="1" dirty="0">
                <a:solidFill>
                  <a:srgbClr val="FFFF00"/>
                </a:solidFill>
                <a:latin typeface="Agency FB" panose="020B0503020202020204" pitchFamily="34" charset="0"/>
              </a:rPr>
              <a:t>Cingulum</a:t>
            </a:r>
            <a:r>
              <a:rPr lang="en-US" sz="2800" b="1" dirty="0">
                <a:latin typeface="Agency FB" panose="020B0503020202020204" pitchFamily="34" charset="0"/>
              </a:rPr>
              <a:t> </a:t>
            </a:r>
            <a:r>
              <a:rPr lang="en-US" sz="2800" dirty="0">
                <a:latin typeface="Agency FB" panose="020B0503020202020204" pitchFamily="34" charset="0"/>
              </a:rPr>
              <a:t>(the belt which held the sword and identified the soldier as “on duty”)</a:t>
            </a:r>
            <a:endParaRPr lang="en-US" sz="2800" i="1" dirty="0">
              <a:latin typeface="Agency FB" panose="020B0503020202020204" pitchFamily="34" charset="0"/>
            </a:endParaRPr>
          </a:p>
          <a:p>
            <a:pPr marL="0" indent="0">
              <a:buNone/>
            </a:pPr>
            <a:r>
              <a:rPr lang="en-US" sz="2800" b="1" i="1" dirty="0">
                <a:solidFill>
                  <a:srgbClr val="FFFF00"/>
                </a:solidFill>
                <a:latin typeface="Agency FB" panose="020B0503020202020204" pitchFamily="34" charset="0"/>
              </a:rPr>
              <a:t>Lorica</a:t>
            </a:r>
            <a:r>
              <a:rPr lang="en-US" sz="2800" b="1" dirty="0">
                <a:solidFill>
                  <a:srgbClr val="FFFF00"/>
                </a:solidFill>
                <a:latin typeface="Agency FB" panose="020B0503020202020204" pitchFamily="34" charset="0"/>
              </a:rPr>
              <a:t> </a:t>
            </a:r>
            <a:r>
              <a:rPr lang="en-US" sz="2800" dirty="0">
                <a:latin typeface="Agency FB" panose="020B0503020202020204" pitchFamily="34" charset="0"/>
              </a:rPr>
              <a:t>(the breastplate protecting the neck and torso)</a:t>
            </a:r>
            <a:endParaRPr lang="en-US" sz="2800" i="1" dirty="0">
              <a:latin typeface="Agency FB" panose="020B0503020202020204" pitchFamily="34" charset="0"/>
            </a:endParaRPr>
          </a:p>
          <a:p>
            <a:pPr marL="0" indent="0">
              <a:buNone/>
            </a:pPr>
            <a:r>
              <a:rPr lang="en-US" sz="2800" b="1" i="1" dirty="0">
                <a:solidFill>
                  <a:srgbClr val="FFFF00"/>
                </a:solidFill>
                <a:latin typeface="Agency FB" panose="020B0503020202020204" pitchFamily="34" charset="0"/>
              </a:rPr>
              <a:t>Caligae</a:t>
            </a:r>
            <a:r>
              <a:rPr lang="en-US" sz="2800" dirty="0">
                <a:latin typeface="Agency FB" panose="020B0503020202020204" pitchFamily="34" charset="0"/>
              </a:rPr>
              <a:t> (half-boot necessary for lightness of foot)</a:t>
            </a:r>
            <a:endParaRPr lang="en-US" sz="2800" i="1" dirty="0">
              <a:latin typeface="Agency FB" panose="020B0503020202020204" pitchFamily="34" charset="0"/>
            </a:endParaRPr>
          </a:p>
          <a:p>
            <a:pPr marL="0" indent="0">
              <a:buNone/>
            </a:pPr>
            <a:r>
              <a:rPr lang="en-US" sz="2800" b="1" i="1" dirty="0">
                <a:solidFill>
                  <a:srgbClr val="FFFF00"/>
                </a:solidFill>
                <a:latin typeface="Agency FB" panose="020B0503020202020204" pitchFamily="34" charset="0"/>
              </a:rPr>
              <a:t>Scutum</a:t>
            </a:r>
            <a:r>
              <a:rPr lang="en-US" sz="2800" b="1" dirty="0">
                <a:solidFill>
                  <a:srgbClr val="FFFF00"/>
                </a:solidFill>
                <a:latin typeface="Agency FB" panose="020B0503020202020204" pitchFamily="34" charset="0"/>
              </a:rPr>
              <a:t> </a:t>
            </a:r>
            <a:r>
              <a:rPr lang="en-US" sz="2800" dirty="0">
                <a:latin typeface="Agency FB" panose="020B0503020202020204" pitchFamily="34" charset="0"/>
              </a:rPr>
              <a:t>(metal-sheathed body shield)</a:t>
            </a:r>
            <a:endParaRPr lang="en-US" sz="2800" i="1" dirty="0">
              <a:latin typeface="Agency FB" panose="020B0503020202020204" pitchFamily="34" charset="0"/>
            </a:endParaRPr>
          </a:p>
          <a:p>
            <a:pPr marL="0" indent="0">
              <a:buNone/>
            </a:pPr>
            <a:r>
              <a:rPr lang="en-US" sz="2800" b="1" i="1" dirty="0">
                <a:solidFill>
                  <a:srgbClr val="FFFF00"/>
                </a:solidFill>
                <a:latin typeface="Agency FB" panose="020B0503020202020204" pitchFamily="34" charset="0"/>
              </a:rPr>
              <a:t>Galea</a:t>
            </a:r>
            <a:r>
              <a:rPr lang="en-US" sz="2800" dirty="0">
                <a:latin typeface="Agency FB" panose="020B0503020202020204" pitchFamily="34" charset="0"/>
              </a:rPr>
              <a:t> (helmet, protecting the head)</a:t>
            </a:r>
            <a:endParaRPr lang="en-US" sz="2800" i="1" dirty="0">
              <a:latin typeface="Agency FB" panose="020B0503020202020204" pitchFamily="34" charset="0"/>
            </a:endParaRPr>
          </a:p>
          <a:p>
            <a:pPr marL="0" indent="0">
              <a:buNone/>
            </a:pPr>
            <a:r>
              <a:rPr lang="en-US" sz="2800" b="1" i="1" dirty="0">
                <a:solidFill>
                  <a:srgbClr val="FFFF00"/>
                </a:solidFill>
                <a:latin typeface="Agency FB" panose="020B0503020202020204" pitchFamily="34" charset="0"/>
              </a:rPr>
              <a:t>Gladius</a:t>
            </a:r>
            <a:r>
              <a:rPr lang="en-US" sz="2800" dirty="0">
                <a:latin typeface="Agency FB" panose="020B0503020202020204" pitchFamily="34" charset="0"/>
              </a:rPr>
              <a:t> (short-sword)</a:t>
            </a:r>
            <a:endParaRPr lang="en-US" sz="2800" i="1" dirty="0">
              <a:latin typeface="Agency FB" panose="020B0503020202020204" pitchFamily="34" charset="0"/>
            </a:endParaRPr>
          </a:p>
        </p:txBody>
      </p:sp>
      <p:sp>
        <p:nvSpPr>
          <p:cNvPr id="3" name="TextBox 2">
            <a:extLst>
              <a:ext uri="{FF2B5EF4-FFF2-40B4-BE49-F238E27FC236}">
                <a16:creationId xmlns:a16="http://schemas.microsoft.com/office/drawing/2014/main" id="{4B7192A7-08E5-194B-E820-0BA71C7B1277}"/>
              </a:ext>
            </a:extLst>
          </p:cNvPr>
          <p:cNvSpPr txBox="1"/>
          <p:nvPr/>
        </p:nvSpPr>
        <p:spPr>
          <a:xfrm>
            <a:off x="9766466" y="2057400"/>
            <a:ext cx="2286000" cy="4278094"/>
          </a:xfrm>
          <a:prstGeom prst="rect">
            <a:avLst/>
          </a:prstGeom>
          <a:noFill/>
        </p:spPr>
        <p:txBody>
          <a:bodyPr wrap="square" rtlCol="0">
            <a:spAutoFit/>
          </a:bodyPr>
          <a:lstStyle/>
          <a:p>
            <a:r>
              <a:rPr lang="en-US" sz="2800" dirty="0">
                <a:solidFill>
                  <a:srgbClr val="FFFF00"/>
                </a:solidFill>
                <a:latin typeface="Agency FB" panose="020B0503020202020204" pitchFamily="34" charset="0"/>
              </a:rPr>
              <a:t>= Truth</a:t>
            </a:r>
          </a:p>
          <a:p>
            <a:endParaRPr lang="en-US" sz="3200" dirty="0">
              <a:solidFill>
                <a:srgbClr val="FFFF00"/>
              </a:solidFill>
              <a:latin typeface="Agency FB" panose="020B0503020202020204" pitchFamily="34" charset="0"/>
            </a:endParaRPr>
          </a:p>
          <a:p>
            <a:r>
              <a:rPr lang="en-US" sz="2800" dirty="0">
                <a:solidFill>
                  <a:srgbClr val="FFFF00"/>
                </a:solidFill>
                <a:latin typeface="Agency FB" panose="020B0503020202020204" pitchFamily="34" charset="0"/>
              </a:rPr>
              <a:t>= Righteousness</a:t>
            </a:r>
          </a:p>
          <a:p>
            <a:endParaRPr lang="en-US" sz="3200" dirty="0">
              <a:solidFill>
                <a:srgbClr val="FFFF00"/>
              </a:solidFill>
              <a:latin typeface="Agency FB" panose="020B0503020202020204" pitchFamily="34" charset="0"/>
            </a:endParaRPr>
          </a:p>
          <a:p>
            <a:r>
              <a:rPr lang="en-US" sz="2800" dirty="0">
                <a:solidFill>
                  <a:srgbClr val="FFFF00"/>
                </a:solidFill>
                <a:latin typeface="Agency FB" panose="020B0503020202020204" pitchFamily="34" charset="0"/>
              </a:rPr>
              <a:t>= Gospel</a:t>
            </a:r>
          </a:p>
          <a:p>
            <a:endParaRPr lang="en-US" sz="3200" dirty="0">
              <a:solidFill>
                <a:srgbClr val="FFFF00"/>
              </a:solidFill>
              <a:latin typeface="Agency FB" panose="020B0503020202020204" pitchFamily="34" charset="0"/>
            </a:endParaRPr>
          </a:p>
          <a:p>
            <a:r>
              <a:rPr lang="en-US" sz="2800" dirty="0">
                <a:solidFill>
                  <a:srgbClr val="FFFF00"/>
                </a:solidFill>
                <a:latin typeface="Agency FB" panose="020B0503020202020204" pitchFamily="34" charset="0"/>
              </a:rPr>
              <a:t>= Faith</a:t>
            </a:r>
          </a:p>
          <a:p>
            <a:endParaRPr lang="en-US" sz="800" dirty="0">
              <a:solidFill>
                <a:srgbClr val="FFFF00"/>
              </a:solidFill>
              <a:latin typeface="Agency FB" panose="020B0503020202020204" pitchFamily="34" charset="0"/>
            </a:endParaRPr>
          </a:p>
          <a:p>
            <a:r>
              <a:rPr lang="en-US" sz="2800" dirty="0">
                <a:solidFill>
                  <a:srgbClr val="FFFF00"/>
                </a:solidFill>
                <a:latin typeface="Agency FB" panose="020B0503020202020204" pitchFamily="34" charset="0"/>
              </a:rPr>
              <a:t>= Salvation</a:t>
            </a:r>
          </a:p>
          <a:p>
            <a:r>
              <a:rPr lang="en-US" sz="2800" dirty="0">
                <a:solidFill>
                  <a:srgbClr val="FFFF00"/>
                </a:solidFill>
                <a:latin typeface="Agency FB" panose="020B0503020202020204" pitchFamily="34" charset="0"/>
              </a:rPr>
              <a:t>= Holy Spirit</a:t>
            </a:r>
          </a:p>
        </p:txBody>
      </p:sp>
    </p:spTree>
    <p:extLst>
      <p:ext uri="{BB962C8B-B14F-4D97-AF65-F5344CB8AC3E}">
        <p14:creationId xmlns:p14="http://schemas.microsoft.com/office/powerpoint/2010/main" val="3690453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C000"/>
                </a:solidFill>
                <a:latin typeface="Gill Sans MT"/>
              </a:rPr>
              <a:t>The Remaining History of the </a:t>
            </a:r>
            <a:r>
              <a:rPr lang="en-US" sz="3200">
                <a:solidFill>
                  <a:srgbClr val="FFC000"/>
                </a:solidFill>
                <a:latin typeface="Gill Sans MT"/>
              </a:rPr>
              <a:t>1</a:t>
            </a:r>
            <a:r>
              <a:rPr lang="en-US" sz="3200" baseline="30000">
                <a:solidFill>
                  <a:srgbClr val="FFC000"/>
                </a:solidFill>
                <a:latin typeface="Gill Sans MT"/>
              </a:rPr>
              <a:t>st</a:t>
            </a:r>
            <a:r>
              <a:rPr lang="en-US" sz="3200">
                <a:solidFill>
                  <a:srgbClr val="FFC000"/>
                </a:solidFill>
                <a:latin typeface="Gill Sans MT"/>
              </a:rPr>
              <a:t> Century</a:t>
            </a:r>
            <a:endParaRPr kumimoji="0" lang="en-US" sz="3200" b="0" i="0" u="none" strike="noStrike" kern="1200" cap="none" spc="0" normalizeH="0" baseline="0" noProof="0" dirty="0">
              <a:ln>
                <a:noFill/>
              </a:ln>
              <a:solidFill>
                <a:srgbClr val="FFC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12</a:t>
            </a:r>
          </a:p>
        </p:txBody>
      </p:sp>
    </p:spTree>
    <p:extLst>
      <p:ext uri="{BB962C8B-B14F-4D97-AF65-F5344CB8AC3E}">
        <p14:creationId xmlns:p14="http://schemas.microsoft.com/office/powerpoint/2010/main" val="36495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599832" y="609600"/>
            <a:ext cx="10969943" cy="5943600"/>
          </a:xfrm>
        </p:spPr>
        <p:txBody>
          <a:bodyPr/>
          <a:lstStyle/>
          <a:p>
            <a:pPr marL="0" indent="0">
              <a:buNone/>
            </a:pPr>
            <a:r>
              <a:rPr lang="en-US" sz="2800" i="1" dirty="0">
                <a:effectLst/>
                <a:latin typeface="Book Antiqua" panose="02040602050305030304" pitchFamily="18" charset="0"/>
              </a:rPr>
              <a:t>And so we went to Rome.</a:t>
            </a:r>
            <a:endParaRPr lang="en-US" sz="2800" b="0" i="1" dirty="0">
              <a:effectLst/>
              <a:latin typeface="Book Antiqua" panose="02040602050305030304" pitchFamily="18" charset="0"/>
            </a:endParaRPr>
          </a:p>
          <a:p>
            <a:pPr marL="0" indent="0">
              <a:buNone/>
            </a:pPr>
            <a:r>
              <a:rPr lang="en-US" sz="2800" i="1" dirty="0">
                <a:latin typeface="Book Antiqua" panose="02040602050305030304" pitchFamily="18" charset="0"/>
              </a:rPr>
              <a:t>							Acts 28:14b</a:t>
            </a:r>
          </a:p>
          <a:p>
            <a:pPr marL="0" indent="0">
              <a:buNone/>
            </a:pPr>
            <a:endParaRPr lang="en-US" sz="2800" i="1" dirty="0">
              <a:latin typeface="Book Antiqua" panose="02040602050305030304" pitchFamily="18" charset="0"/>
            </a:endParaRPr>
          </a:p>
          <a:p>
            <a:pPr marL="0" indent="0">
              <a:buNone/>
            </a:pPr>
            <a:r>
              <a:rPr lang="en-US" sz="2800" i="1" dirty="0">
                <a:latin typeface="Book Antiqua" panose="02040602050305030304" pitchFamily="18" charset="0"/>
              </a:rPr>
              <a:t>For I am already being poured out like a drink offering, and the time has come for my departure. I have fought the good fight, I have finished the race, I have kept the faith.</a:t>
            </a:r>
          </a:p>
          <a:p>
            <a:pPr marL="0" indent="0">
              <a:buNone/>
            </a:pPr>
            <a:r>
              <a:rPr lang="en-US" sz="2800" i="1" dirty="0">
                <a:latin typeface="Book Antiqua" panose="02040602050305030304" pitchFamily="18" charset="0"/>
              </a:rPr>
              <a:t>							2 Timothy 4:6</a:t>
            </a:r>
          </a:p>
          <a:p>
            <a:pPr marL="0" indent="0">
              <a:buNone/>
            </a:pPr>
            <a:endParaRPr lang="en-US" sz="2800" i="1" dirty="0">
              <a:latin typeface="Book Antiqua" panose="02040602050305030304" pitchFamily="18" charset="0"/>
            </a:endParaRPr>
          </a:p>
          <a:p>
            <a:pPr marL="0" indent="0">
              <a:buNone/>
            </a:pPr>
            <a:r>
              <a:rPr lang="en-US" sz="2800" i="1" dirty="0">
                <a:latin typeface="Book Antiqua" panose="02040602050305030304" pitchFamily="18" charset="0"/>
              </a:rPr>
              <a:t>I think it is right to refresh your memory as long as I live in the tent of this body, because I know that I will soon put it aside, as our Lord Jesus Christ has made clear to me.</a:t>
            </a:r>
          </a:p>
          <a:p>
            <a:pPr marL="0" indent="0">
              <a:buNone/>
            </a:pPr>
            <a:r>
              <a:rPr lang="en-US" sz="2800" i="1" dirty="0">
                <a:latin typeface="Book Antiqua" panose="02040602050305030304" pitchFamily="18" charset="0"/>
              </a:rPr>
              <a:t>							2 Peter 1:13-14</a:t>
            </a:r>
          </a:p>
          <a:p>
            <a:pPr marL="0" indent="0">
              <a:buNone/>
            </a:pPr>
            <a:endParaRPr lang="en-US" sz="2800" i="1" dirty="0">
              <a:effectLst/>
              <a:latin typeface="Book Antiqua" panose="02040602050305030304" pitchFamily="18" charset="0"/>
            </a:endParaRP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02738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412678" name="Rectangle 6"/>
          <p:cNvSpPr>
            <a:spLocks noGrp="1" noChangeArrowheads="1"/>
          </p:cNvSpPr>
          <p:nvPr>
            <p:ph type="body" sz="half" idx="2"/>
          </p:nvPr>
        </p:nvSpPr>
        <p:spPr>
          <a:xfrm>
            <a:off x="6475412" y="1981200"/>
            <a:ext cx="5458393" cy="2819400"/>
          </a:xfrm>
        </p:spPr>
        <p:txBody>
          <a:bodyPr/>
          <a:lstStyle/>
          <a:p>
            <a:pPr>
              <a:buFont typeface="Wingdings" panose="05000000000000000000" pitchFamily="2" charset="2"/>
              <a:buNone/>
            </a:pPr>
            <a:r>
              <a:rPr lang="en-US" altLang="en-US" sz="4000" dirty="0">
                <a:solidFill>
                  <a:srgbClr val="FFC000"/>
                </a:solidFill>
                <a:latin typeface="Impact" panose="020B0806030902050204" pitchFamily="34" charset="0"/>
              </a:rPr>
              <a:t>Via </a:t>
            </a:r>
            <a:r>
              <a:rPr lang="en-US" altLang="en-US" sz="4000" dirty="0" err="1">
                <a:solidFill>
                  <a:srgbClr val="FFC000"/>
                </a:solidFill>
                <a:latin typeface="Impact" panose="020B0806030902050204" pitchFamily="34" charset="0"/>
              </a:rPr>
              <a:t>Appia</a:t>
            </a:r>
            <a:endParaRPr lang="en-US" altLang="en-US" sz="4000" dirty="0">
              <a:solidFill>
                <a:srgbClr val="FFC000"/>
              </a:solidFill>
              <a:latin typeface="Impact" panose="020B0806030902050204" pitchFamily="34" charset="0"/>
            </a:endParaRPr>
          </a:p>
          <a:p>
            <a:pPr>
              <a:buFont typeface="Wingdings" panose="05000000000000000000" pitchFamily="2" charset="2"/>
              <a:buNone/>
            </a:pPr>
            <a:r>
              <a:rPr lang="en-US" altLang="en-US" sz="2400" dirty="0">
                <a:solidFill>
                  <a:schemeClr val="bg1"/>
                </a:solidFill>
              </a:rPr>
              <a:t>The final leg of Paul’s journey to Rome was on the Via </a:t>
            </a:r>
            <a:r>
              <a:rPr lang="en-US" altLang="en-US" sz="2400" dirty="0" err="1">
                <a:solidFill>
                  <a:schemeClr val="bg1"/>
                </a:solidFill>
              </a:rPr>
              <a:t>Appia</a:t>
            </a:r>
            <a:r>
              <a:rPr lang="en-US" altLang="en-US" sz="2400" dirty="0">
                <a:solidFill>
                  <a:schemeClr val="bg1"/>
                </a:solidFill>
              </a:rPr>
              <a:t> (Ac. 28:14b-16), a well-laid stone pavement from southern Italy to Rome dating to 312 BC. The ruts in this pavement show the wear from generations of chariot travel.</a:t>
            </a:r>
          </a:p>
        </p:txBody>
      </p:sp>
      <p:pic>
        <p:nvPicPr>
          <p:cNvPr id="412679" name="Picture 7" descr="NTA153"/>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6778" y="893"/>
            <a:ext cx="4620010" cy="6856214"/>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6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420869" name="Rectangle 5"/>
          <p:cNvSpPr>
            <a:spLocks noGrp="1" noChangeArrowheads="1"/>
          </p:cNvSpPr>
          <p:nvPr>
            <p:ph type="body" sz="half" idx="1"/>
          </p:nvPr>
        </p:nvSpPr>
        <p:spPr>
          <a:xfrm>
            <a:off x="1336842" y="494982"/>
            <a:ext cx="4757570" cy="4945615"/>
          </a:xfrm>
        </p:spPr>
        <p:txBody>
          <a:bodyPr/>
          <a:lstStyle/>
          <a:p>
            <a:pPr>
              <a:buFont typeface="Wingdings" panose="05000000000000000000" pitchFamily="2" charset="2"/>
              <a:buNone/>
            </a:pPr>
            <a:r>
              <a:rPr lang="en-US" altLang="en-US" sz="2400" dirty="0">
                <a:solidFill>
                  <a:schemeClr val="bg1"/>
                </a:solidFill>
              </a:rPr>
              <a:t>Caesar Nero ruled Rome (AD 54-68), and according early church tradition, he released Paul after his imprisonment, after which Paul went to Spain.</a:t>
            </a:r>
          </a:p>
          <a:p>
            <a:pPr>
              <a:buFont typeface="Wingdings" panose="05000000000000000000" pitchFamily="2" charset="2"/>
              <a:buNone/>
            </a:pPr>
            <a:r>
              <a:rPr lang="en-US" altLang="en-US" sz="2400" dirty="0">
                <a:solidFill>
                  <a:schemeClr val="bg1"/>
                </a:solidFill>
              </a:rPr>
              <a:t>Later, Paul is said to have been arrested a second time, and this time Nero had him executed by beheading. </a:t>
            </a:r>
          </a:p>
          <a:p>
            <a:pPr>
              <a:buFont typeface="Wingdings" panose="05000000000000000000" pitchFamily="2" charset="2"/>
              <a:buNone/>
            </a:pPr>
            <a:r>
              <a:rPr lang="en-US" altLang="en-US" sz="2400" dirty="0">
                <a:solidFill>
                  <a:schemeClr val="bg1"/>
                </a:solidFill>
              </a:rPr>
              <a:t>However, there are competing factors that make the closing years of Paul’s life uncertain. </a:t>
            </a:r>
          </a:p>
          <a:p>
            <a:pPr>
              <a:buFont typeface="Wingdings" panose="05000000000000000000" pitchFamily="2" charset="2"/>
              <a:buNone/>
            </a:pPr>
            <a:r>
              <a:rPr lang="en-US" altLang="en-US" sz="2400" dirty="0">
                <a:solidFill>
                  <a:schemeClr val="bg1"/>
                </a:solidFill>
              </a:rPr>
              <a:t>All ancient sources agree that Paul was martyred, probably between AD 62 and 64 .</a:t>
            </a:r>
          </a:p>
        </p:txBody>
      </p:sp>
      <p:pic>
        <p:nvPicPr>
          <p:cNvPr id="3074" name="Picture 2" descr="statue | British Museum">
            <a:extLst>
              <a:ext uri="{FF2B5EF4-FFF2-40B4-BE49-F238E27FC236}">
                <a16:creationId xmlns:a16="http://schemas.microsoft.com/office/drawing/2014/main" id="{06BFBAB4-B6CD-237D-CC57-6C1BC1967E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7812" y="-8021"/>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E01E94-2B69-10EE-9AD1-1FEB9E7802BE}"/>
              </a:ext>
            </a:extLst>
          </p:cNvPr>
          <p:cNvSpPr txBox="1"/>
          <p:nvPr/>
        </p:nvSpPr>
        <p:spPr>
          <a:xfrm>
            <a:off x="5278573" y="6055241"/>
            <a:ext cx="2057400" cy="307777"/>
          </a:xfrm>
          <a:prstGeom prst="rect">
            <a:avLst/>
          </a:prstGeom>
          <a:noFill/>
        </p:spPr>
        <p:txBody>
          <a:bodyPr wrap="square" rtlCol="0">
            <a:spAutoFit/>
          </a:bodyPr>
          <a:lstStyle/>
          <a:p>
            <a:r>
              <a:rPr lang="en-US" sz="1400" dirty="0">
                <a:solidFill>
                  <a:schemeClr val="bg1"/>
                </a:solidFill>
              </a:rPr>
              <a:t>British Museum, London</a:t>
            </a:r>
          </a:p>
        </p:txBody>
      </p:sp>
    </p:spTree>
    <p:extLst>
      <p:ext uri="{BB962C8B-B14F-4D97-AF65-F5344CB8AC3E}">
        <p14:creationId xmlns:p14="http://schemas.microsoft.com/office/powerpoint/2010/main" val="2823036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7F59-CC0B-796A-6A43-D06CC3F31D8C}"/>
              </a:ext>
            </a:extLst>
          </p:cNvPr>
          <p:cNvSpPr>
            <a:spLocks noGrp="1"/>
          </p:cNvSpPr>
          <p:nvPr>
            <p:ph type="title"/>
          </p:nvPr>
        </p:nvSpPr>
        <p:spPr>
          <a:xfrm>
            <a:off x="8075613" y="76200"/>
            <a:ext cx="3810000" cy="6705600"/>
          </a:xfrm>
        </p:spPr>
        <p:txBody>
          <a:bodyPr/>
          <a:lstStyle/>
          <a:p>
            <a:r>
              <a:rPr lang="en-US" sz="2400" dirty="0">
                <a:solidFill>
                  <a:schemeClr val="tx1"/>
                </a:solidFill>
              </a:rPr>
              <a:t>Below the present altar at what is now known as St. Paul Outside-the-Walls church (a basilica built by Constantine in the late 300s AD in Rome along the </a:t>
            </a:r>
            <a:r>
              <a:rPr lang="en-US" sz="2400" dirty="0" err="1">
                <a:solidFill>
                  <a:schemeClr val="tx1"/>
                </a:solidFill>
              </a:rPr>
              <a:t>Ostiense</a:t>
            </a:r>
            <a:r>
              <a:rPr lang="en-US" sz="2400" dirty="0">
                <a:solidFill>
                  <a:schemeClr val="tx1"/>
                </a:solidFill>
              </a:rPr>
              <a:t> Way) is an ancient marble tombstone marking the traditional burial site of St. Paul.</a:t>
            </a:r>
            <a:br>
              <a:rPr lang="en-US" sz="2400" dirty="0">
                <a:solidFill>
                  <a:schemeClr val="tx1"/>
                </a:solidFill>
              </a:rPr>
            </a:br>
            <a:br>
              <a:rPr lang="en-US" sz="2400" dirty="0">
                <a:solidFill>
                  <a:schemeClr val="tx1"/>
                </a:solidFill>
              </a:rPr>
            </a:br>
            <a:r>
              <a:rPr lang="en-US" sz="2400" dirty="0">
                <a:solidFill>
                  <a:schemeClr val="tx1"/>
                </a:solidFill>
              </a:rPr>
              <a:t>In 2009, Pope Benedict XVI announced that radiocarbon dating confirmed that the bones in the sarcophagus dated to the 1</a:t>
            </a:r>
            <a:r>
              <a:rPr lang="en-US" sz="2400" baseline="30000" dirty="0">
                <a:solidFill>
                  <a:schemeClr val="tx1"/>
                </a:solidFill>
              </a:rPr>
              <a:t>st</a:t>
            </a:r>
            <a:r>
              <a:rPr lang="en-US" sz="2400" dirty="0">
                <a:solidFill>
                  <a:schemeClr val="tx1"/>
                </a:solidFill>
              </a:rPr>
              <a:t> or 2</a:t>
            </a:r>
            <a:r>
              <a:rPr lang="en-US" sz="2400" baseline="30000" dirty="0">
                <a:solidFill>
                  <a:schemeClr val="tx1"/>
                </a:solidFill>
              </a:rPr>
              <a:t>nd</a:t>
            </a:r>
            <a:r>
              <a:rPr lang="en-US" sz="2400" dirty="0">
                <a:solidFill>
                  <a:schemeClr val="tx1"/>
                </a:solidFill>
              </a:rPr>
              <a:t> century.</a:t>
            </a:r>
          </a:p>
        </p:txBody>
      </p:sp>
      <p:pic>
        <p:nvPicPr>
          <p:cNvPr id="1026" name="Picture 2">
            <a:extLst>
              <a:ext uri="{FF2B5EF4-FFF2-40B4-BE49-F238E27FC236}">
                <a16:creationId xmlns:a16="http://schemas.microsoft.com/office/drawing/2014/main" id="{6BDB9717-849D-2C0F-5F9C-27554426BF88}"/>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36511" y="1059730"/>
            <a:ext cx="7912977" cy="473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38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FCFF-8217-4ADD-5E2D-2020E005C1EE}"/>
              </a:ext>
            </a:extLst>
          </p:cNvPr>
          <p:cNvSpPr>
            <a:spLocks noGrp="1"/>
          </p:cNvSpPr>
          <p:nvPr>
            <p:ph type="title"/>
          </p:nvPr>
        </p:nvSpPr>
        <p:spPr>
          <a:xfrm>
            <a:off x="7704157" y="381000"/>
            <a:ext cx="4343400" cy="834022"/>
          </a:xfrm>
        </p:spPr>
        <p:txBody>
          <a:bodyPr/>
          <a:lstStyle/>
          <a:p>
            <a:r>
              <a:rPr lang="en-US" sz="3600" dirty="0">
                <a:solidFill>
                  <a:srgbClr val="FFC000"/>
                </a:solidFill>
                <a:latin typeface="Impact" panose="020B0806030902050204" pitchFamily="34" charset="0"/>
              </a:rPr>
              <a:t>The Mamertine Prison</a:t>
            </a:r>
          </a:p>
        </p:txBody>
      </p:sp>
      <p:sp>
        <p:nvSpPr>
          <p:cNvPr id="3" name="Content Placeholder 2">
            <a:extLst>
              <a:ext uri="{FF2B5EF4-FFF2-40B4-BE49-F238E27FC236}">
                <a16:creationId xmlns:a16="http://schemas.microsoft.com/office/drawing/2014/main" id="{E383ECF8-CEA7-1A44-37D7-D55B10E48C94}"/>
              </a:ext>
            </a:extLst>
          </p:cNvPr>
          <p:cNvSpPr>
            <a:spLocks noGrp="1"/>
          </p:cNvSpPr>
          <p:nvPr>
            <p:ph idx="1"/>
          </p:nvPr>
        </p:nvSpPr>
        <p:spPr>
          <a:xfrm>
            <a:off x="7797987" y="1295400"/>
            <a:ext cx="4267200" cy="5140325"/>
          </a:xfrm>
        </p:spPr>
        <p:txBody>
          <a:bodyPr/>
          <a:lstStyle/>
          <a:p>
            <a:pPr marL="0" indent="0">
              <a:buNone/>
            </a:pPr>
            <a:r>
              <a:rPr lang="en-US" sz="2400" dirty="0"/>
              <a:t>Tradition asserts that both Peter and Paul were incarcerated in the Mamertine Prison in Rome, the lower part of which dates to centuries before the time of Christ. The Carcer </a:t>
            </a:r>
            <a:r>
              <a:rPr lang="en-US" sz="2400" dirty="0" err="1"/>
              <a:t>Tullianum</a:t>
            </a:r>
            <a:r>
              <a:rPr lang="en-US" sz="2400" dirty="0"/>
              <a:t> was used as a “death’s row,” and a number of historical figures were imprisoned there, including </a:t>
            </a:r>
            <a:r>
              <a:rPr lang="en-US" sz="2400" dirty="0" err="1"/>
              <a:t>Giugurta</a:t>
            </a:r>
            <a:r>
              <a:rPr lang="en-US" sz="2400" dirty="0"/>
              <a:t>, King of Numidia (104 BC) and </a:t>
            </a:r>
            <a:r>
              <a:rPr lang="en-US" sz="2400" dirty="0" err="1"/>
              <a:t>Vercingetorige</a:t>
            </a:r>
            <a:r>
              <a:rPr lang="en-US" sz="2400" dirty="0"/>
              <a:t>, King of the </a:t>
            </a:r>
            <a:r>
              <a:rPr lang="en-US" sz="2400" dirty="0" err="1"/>
              <a:t>Gauls</a:t>
            </a:r>
            <a:r>
              <a:rPr lang="en-US" sz="2400" dirty="0"/>
              <a:t> (46 BC).</a:t>
            </a:r>
          </a:p>
        </p:txBody>
      </p:sp>
      <p:sp>
        <p:nvSpPr>
          <p:cNvPr id="4" name="Slide Number Placeholder 3">
            <a:extLst>
              <a:ext uri="{FF2B5EF4-FFF2-40B4-BE49-F238E27FC236}">
                <a16:creationId xmlns:a16="http://schemas.microsoft.com/office/drawing/2014/main" id="{2D5BF185-B3B8-528A-1720-092D82CDF646}"/>
              </a:ext>
            </a:extLst>
          </p:cNvPr>
          <p:cNvSpPr>
            <a:spLocks noGrp="1"/>
          </p:cNvSpPr>
          <p:nvPr>
            <p:ph type="sldNum" sz="quarter" idx="12"/>
          </p:nvPr>
        </p:nvSpPr>
        <p:spPr/>
        <p:txBody>
          <a:bodyPr/>
          <a:lstStyle/>
          <a:p>
            <a:fld id="{D0D7128A-618D-4316-9566-2C1485AE0830}" type="slidenum">
              <a:rPr lang="en-US" altLang="en-US" smtClean="0"/>
              <a:pPr/>
              <a:t>26</a:t>
            </a:fld>
            <a:endParaRPr lang="en-US" altLang="en-US"/>
          </a:p>
        </p:txBody>
      </p:sp>
      <p:pic>
        <p:nvPicPr>
          <p:cNvPr id="2050" name="Picture 2" descr="Mamertine Prison, Roma - Italia.it">
            <a:extLst>
              <a:ext uri="{FF2B5EF4-FFF2-40B4-BE49-F238E27FC236}">
                <a16:creationId xmlns:a16="http://schemas.microsoft.com/office/drawing/2014/main" id="{186E3AA5-03F7-F705-50AD-2367EAF6D2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83" y="609600"/>
            <a:ext cx="7514165" cy="563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886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accent5">
            <a:lumMod val="50000"/>
          </a:schemeClr>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AC38F9D-8D82-77AE-A34A-84992462E90C}"/>
              </a:ext>
            </a:extLst>
          </p:cNvPr>
          <p:cNvSpPr>
            <a:spLocks noGrp="1" noChangeArrowheads="1"/>
          </p:cNvSpPr>
          <p:nvPr>
            <p:ph type="title"/>
          </p:nvPr>
        </p:nvSpPr>
        <p:spPr>
          <a:xfrm>
            <a:off x="227012" y="0"/>
            <a:ext cx="2209800" cy="6801664"/>
          </a:xfrm>
        </p:spPr>
        <p:txBody>
          <a:bodyPr/>
          <a:lstStyle/>
          <a:p>
            <a:pPr algn="r" eaLnBrk="1" hangingPunct="1"/>
            <a:r>
              <a:rPr lang="en-US" altLang="en-US" sz="2400" b="1" dirty="0">
                <a:solidFill>
                  <a:schemeClr val="tx1"/>
                </a:solidFill>
                <a:latin typeface="Agency FB" panose="020B0503020202020204" pitchFamily="34" charset="0"/>
                <a:cs typeface="+mn-cs"/>
              </a:rPr>
              <a:t>THE CONTROVERSIAL “JAMES OSSUARY”</a:t>
            </a:r>
            <a:br>
              <a:rPr lang="en-US" altLang="en-US" sz="2400" b="1" dirty="0">
                <a:solidFill>
                  <a:schemeClr val="tx1"/>
                </a:solidFill>
                <a:latin typeface="Agency FB" panose="020B0503020202020204" pitchFamily="34" charset="0"/>
                <a:cs typeface="+mn-cs"/>
              </a:rPr>
            </a:br>
            <a:br>
              <a:rPr lang="en-US" altLang="en-US" sz="2400" b="1" dirty="0">
                <a:solidFill>
                  <a:schemeClr val="tx1"/>
                </a:solidFill>
                <a:latin typeface="Agency FB" panose="020B0503020202020204" pitchFamily="34" charset="0"/>
                <a:cs typeface="+mn-cs"/>
              </a:rPr>
            </a:br>
            <a:r>
              <a:rPr lang="en-US" altLang="en-US" sz="2400" b="1" dirty="0">
                <a:solidFill>
                  <a:schemeClr val="tx1"/>
                </a:solidFill>
                <a:latin typeface="Agency FB" panose="020B0503020202020204" pitchFamily="34" charset="0"/>
                <a:cs typeface="+mn-cs"/>
              </a:rPr>
              <a:t>In 2002, an ossuary was discovered with the inscription “James, son of Joseph, brother of Jesus.” Experts in paleography and the Ministry of National Infrastructures Geological Survey pronounced its authenticity.</a:t>
            </a:r>
          </a:p>
        </p:txBody>
      </p:sp>
      <p:pic>
        <p:nvPicPr>
          <p:cNvPr id="8195" name="Picture 3" descr="BSBA280602400L[1]">
            <a:extLst>
              <a:ext uri="{FF2B5EF4-FFF2-40B4-BE49-F238E27FC236}">
                <a16:creationId xmlns:a16="http://schemas.microsoft.com/office/drawing/2014/main" id="{C3A9B08B-1EB5-936E-3937-8ACCDAA3D641}"/>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r="-244"/>
          <a:stretch>
            <a:fillRect/>
          </a:stretch>
        </p:blipFill>
        <p:spPr>
          <a:xfrm>
            <a:off x="2665412" y="55946"/>
            <a:ext cx="9523413" cy="68016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5000"/>
          </a:schemeClr>
        </a:solidFill>
        <a:effectLst/>
      </p:bgPr>
    </p:bg>
    <p:spTree>
      <p:nvGrpSpPr>
        <p:cNvPr id="1" name=""/>
        <p:cNvGrpSpPr/>
        <p:nvPr/>
      </p:nvGrpSpPr>
      <p:grpSpPr>
        <a:xfrm>
          <a:off x="0" y="0"/>
          <a:ext cx="0" cy="0"/>
          <a:chOff x="0" y="0"/>
          <a:chExt cx="0" cy="0"/>
        </a:xfrm>
      </p:grpSpPr>
      <p:pic>
        <p:nvPicPr>
          <p:cNvPr id="9218" name="Picture 2" descr="BSBA280602600L[1]">
            <a:extLst>
              <a:ext uri="{FF2B5EF4-FFF2-40B4-BE49-F238E27FC236}">
                <a16:creationId xmlns:a16="http://schemas.microsoft.com/office/drawing/2014/main" id="{9EED01B9-1616-EAA3-528E-D62542290D63}"/>
              </a:ext>
            </a:extLst>
          </p:cNvPr>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979612" y="1066800"/>
            <a:ext cx="8229600" cy="2057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descr="BSBA280602612L[1]">
            <a:extLst>
              <a:ext uri="{FF2B5EF4-FFF2-40B4-BE49-F238E27FC236}">
                <a16:creationId xmlns:a16="http://schemas.microsoft.com/office/drawing/2014/main" id="{1D4A3A47-F087-F0B1-CAD6-9DB358811225}"/>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979612" y="4410076"/>
            <a:ext cx="8229600" cy="2181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Text Box 4">
            <a:extLst>
              <a:ext uri="{FF2B5EF4-FFF2-40B4-BE49-F238E27FC236}">
                <a16:creationId xmlns:a16="http://schemas.microsoft.com/office/drawing/2014/main" id="{84A5CB1F-30B6-DC0A-E3CF-6A9627C2BF84}"/>
              </a:ext>
            </a:extLst>
          </p:cNvPr>
          <p:cNvSpPr txBox="1">
            <a:spLocks noChangeArrowheads="1"/>
          </p:cNvSpPr>
          <p:nvPr/>
        </p:nvSpPr>
        <p:spPr bwMode="auto">
          <a:xfrm>
            <a:off x="455612" y="3535362"/>
            <a:ext cx="11277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dirty="0" err="1">
                <a:solidFill>
                  <a:srgbClr val="FFFFFF"/>
                </a:solidFill>
                <a:latin typeface="HebrewTh" pitchFamily="2" charset="0"/>
              </a:rPr>
              <a:t>fvwyd</a:t>
            </a:r>
            <a:r>
              <a:rPr lang="en-US" altLang="en-US" sz="2800" dirty="0">
                <a:solidFill>
                  <a:srgbClr val="FFFFFF"/>
                </a:solidFill>
                <a:latin typeface="HebrewTh" pitchFamily="2" charset="0"/>
              </a:rPr>
              <a:t> </a:t>
            </a:r>
            <a:r>
              <a:rPr lang="en-US" altLang="en-US" sz="2800" dirty="0" err="1">
                <a:solidFill>
                  <a:srgbClr val="FFFFFF"/>
                </a:solidFill>
                <a:latin typeface="HebrewTh" pitchFamily="2" charset="0"/>
              </a:rPr>
              <a:t>yvHx</a:t>
            </a:r>
            <a:r>
              <a:rPr lang="en-US" altLang="en-US" sz="2800" dirty="0">
                <a:solidFill>
                  <a:srgbClr val="FFFFFF"/>
                </a:solidFill>
                <a:latin typeface="HebrewTh" pitchFamily="2" charset="0"/>
              </a:rPr>
              <a:t> </a:t>
            </a:r>
            <a:r>
              <a:rPr lang="en-US" altLang="en-US" sz="2800" dirty="0" err="1">
                <a:solidFill>
                  <a:srgbClr val="FFFFFF"/>
                </a:solidFill>
                <a:latin typeface="HebrewTh" pitchFamily="2" charset="0"/>
              </a:rPr>
              <a:t>Jsvy</a:t>
            </a:r>
            <a:r>
              <a:rPr lang="en-US" altLang="en-US" sz="2800" dirty="0">
                <a:solidFill>
                  <a:srgbClr val="FFFFFF"/>
                </a:solidFill>
                <a:latin typeface="HebrewTh" pitchFamily="2" charset="0"/>
              </a:rPr>
              <a:t> </a:t>
            </a:r>
            <a:r>
              <a:rPr lang="en-US" altLang="en-US" sz="2800" dirty="0" err="1">
                <a:solidFill>
                  <a:srgbClr val="FFFFFF"/>
                </a:solidFill>
                <a:latin typeface="HebrewTh" pitchFamily="2" charset="0"/>
              </a:rPr>
              <a:t>rb</a:t>
            </a:r>
            <a:r>
              <a:rPr lang="en-US" altLang="en-US" sz="2800" dirty="0">
                <a:solidFill>
                  <a:srgbClr val="FFFFFF"/>
                </a:solidFill>
                <a:latin typeface="HebrewTh" pitchFamily="2" charset="0"/>
              </a:rPr>
              <a:t> </a:t>
            </a:r>
            <a:r>
              <a:rPr lang="en-US" altLang="en-US" sz="2800" dirty="0" err="1">
                <a:solidFill>
                  <a:srgbClr val="FFFFFF"/>
                </a:solidFill>
                <a:latin typeface="HebrewTh" pitchFamily="2" charset="0"/>
              </a:rPr>
              <a:t>bvqfy</a:t>
            </a:r>
            <a:r>
              <a:rPr lang="en-US" altLang="en-US" sz="2800" dirty="0">
                <a:solidFill>
                  <a:srgbClr val="FFFFFF"/>
                </a:solidFill>
                <a:latin typeface="HebrewTh" pitchFamily="2" charset="0"/>
              </a:rPr>
              <a:t> </a:t>
            </a:r>
            <a:r>
              <a:rPr lang="en-US" altLang="en-US" sz="2800" b="1" dirty="0">
                <a:solidFill>
                  <a:srgbClr val="FFFFFF"/>
                </a:solidFill>
                <a:latin typeface="Arial Narrow" panose="020B0606020202030204" pitchFamily="34" charset="0"/>
              </a:rPr>
              <a:t>= James, son of Joseph, brother of Jesus =</a:t>
            </a:r>
            <a:r>
              <a:rPr lang="en-US" altLang="en-US" sz="2800" dirty="0">
                <a:solidFill>
                  <a:srgbClr val="FFFFFF"/>
                </a:solidFill>
                <a:latin typeface="HebrewTh" pitchFamily="2" charset="0"/>
              </a:rPr>
              <a:t> </a:t>
            </a:r>
          </a:p>
        </p:txBody>
      </p:sp>
      <p:sp>
        <p:nvSpPr>
          <p:cNvPr id="9221" name="Text Box 5">
            <a:extLst>
              <a:ext uri="{FF2B5EF4-FFF2-40B4-BE49-F238E27FC236}">
                <a16:creationId xmlns:a16="http://schemas.microsoft.com/office/drawing/2014/main" id="{2162AEA4-9E58-E400-CD0B-82A2BC3EE316}"/>
              </a:ext>
            </a:extLst>
          </p:cNvPr>
          <p:cNvSpPr txBox="1">
            <a:spLocks noChangeArrowheads="1"/>
          </p:cNvSpPr>
          <p:nvPr/>
        </p:nvSpPr>
        <p:spPr bwMode="auto">
          <a:xfrm>
            <a:off x="2436812" y="228601"/>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4000" b="1" dirty="0">
                <a:solidFill>
                  <a:srgbClr val="FFC000"/>
                </a:solidFill>
                <a:latin typeface="Agency FB" panose="020B0503020202020204" pitchFamily="34" charset="0"/>
              </a:rPr>
              <a:t>The Inscription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99C3-6546-3D0B-407C-322980E65F62}"/>
              </a:ext>
            </a:extLst>
          </p:cNvPr>
          <p:cNvSpPr>
            <a:spLocks noGrp="1"/>
          </p:cNvSpPr>
          <p:nvPr>
            <p:ph type="title"/>
          </p:nvPr>
        </p:nvSpPr>
        <p:spPr/>
        <p:txBody>
          <a:bodyPr/>
          <a:lstStyle/>
          <a:p>
            <a:r>
              <a:rPr lang="en-US" b="1" dirty="0"/>
              <a:t>THE CONTROVERSY</a:t>
            </a:r>
          </a:p>
        </p:txBody>
      </p:sp>
      <p:sp>
        <p:nvSpPr>
          <p:cNvPr id="3" name="Content Placeholder 2">
            <a:extLst>
              <a:ext uri="{FF2B5EF4-FFF2-40B4-BE49-F238E27FC236}">
                <a16:creationId xmlns:a16="http://schemas.microsoft.com/office/drawing/2014/main" id="{385C978D-AF60-EBCF-302E-6B59FE96C047}"/>
              </a:ext>
            </a:extLst>
          </p:cNvPr>
          <p:cNvSpPr>
            <a:spLocks noGrp="1"/>
          </p:cNvSpPr>
          <p:nvPr>
            <p:ph idx="1"/>
          </p:nvPr>
        </p:nvSpPr>
        <p:spPr/>
        <p:txBody>
          <a:bodyPr/>
          <a:lstStyle/>
          <a:p>
            <a:pPr marL="0" indent="0">
              <a:buNone/>
            </a:pPr>
            <a:r>
              <a:rPr lang="en-US" sz="2800" b="1" dirty="0">
                <a:solidFill>
                  <a:srgbClr val="FFC000"/>
                </a:solidFill>
              </a:rPr>
              <a:t>This ossuary was likely to belong to James, the leader of the Jerusalem church, who was martyred in Jerusalem in AD 62.</a:t>
            </a:r>
          </a:p>
          <a:p>
            <a:r>
              <a:rPr lang="en-US" sz="2400" i="1" dirty="0"/>
              <a:t>Subsequently, in 2003, the Israel Antiquities Authority announced that the inscription was a forgery.</a:t>
            </a:r>
          </a:p>
          <a:p>
            <a:r>
              <a:rPr lang="en-US" sz="2400" i="1" dirty="0"/>
              <a:t>Then followed as seven-year forgery trial with the judge eventually throwing it out of court due to insufficient evidence.</a:t>
            </a:r>
          </a:p>
          <a:p>
            <a:r>
              <a:rPr lang="en-US" sz="2400" i="1" dirty="0"/>
              <a:t>Hence, there remains a cloud over this artifact, some scholars supporting its authenticity and others rejecting it.</a:t>
            </a:r>
          </a:p>
          <a:p>
            <a:r>
              <a:rPr lang="en-US" sz="2400" i="1" dirty="0"/>
              <a:t>If authentic, not only is it of intrinsic value, but it would answer an old theological question about the “brothers” of Jesus, whether they were cousins or half brothers (from Mary and Joseph).</a:t>
            </a:r>
          </a:p>
          <a:p>
            <a:pPr marL="0" indent="0">
              <a:buNone/>
            </a:pPr>
            <a:r>
              <a:rPr lang="en-US" sz="2400" i="1" dirty="0"/>
              <a:t> </a:t>
            </a:r>
            <a:r>
              <a:rPr lang="en-US" dirty="0"/>
              <a:t> </a:t>
            </a:r>
          </a:p>
        </p:txBody>
      </p:sp>
    </p:spTree>
    <p:extLst>
      <p:ext uri="{BB962C8B-B14F-4D97-AF65-F5344CB8AC3E}">
        <p14:creationId xmlns:p14="http://schemas.microsoft.com/office/powerpoint/2010/main" val="10533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5A64-30C1-EC43-7F62-855538DA6A4A}"/>
              </a:ext>
            </a:extLst>
          </p:cNvPr>
          <p:cNvSpPr>
            <a:spLocks noGrp="1"/>
          </p:cNvSpPr>
          <p:nvPr>
            <p:ph type="title"/>
          </p:nvPr>
        </p:nvSpPr>
        <p:spPr>
          <a:xfrm>
            <a:off x="227013" y="292099"/>
            <a:ext cx="2819399" cy="6429375"/>
          </a:xfrm>
        </p:spPr>
        <p:txBody>
          <a:bodyPr/>
          <a:lstStyle/>
          <a:p>
            <a:pPr algn="r"/>
            <a:r>
              <a:rPr lang="en-US" sz="2400" dirty="0">
                <a:solidFill>
                  <a:schemeClr val="tx1"/>
                </a:solidFill>
              </a:rPr>
              <a:t>We typically don’t think of Paul’s world as having ruins, but in fact, the Temple of Apollo in Corinth had existed there for about 700 years by the time Paul arrived. The pantheon had a long history in Greece before Paul’s time.</a:t>
            </a:r>
          </a:p>
        </p:txBody>
      </p:sp>
      <p:pic>
        <p:nvPicPr>
          <p:cNvPr id="6" name="Content Placeholder 5">
            <a:extLst>
              <a:ext uri="{FF2B5EF4-FFF2-40B4-BE49-F238E27FC236}">
                <a16:creationId xmlns:a16="http://schemas.microsoft.com/office/drawing/2014/main" id="{95FBB0B5-60F4-6089-2BBA-D2270F4CCEF3}"/>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275012" y="0"/>
            <a:ext cx="8915401" cy="6870008"/>
          </a:xfrm>
        </p:spPr>
      </p:pic>
      <p:sp>
        <p:nvSpPr>
          <p:cNvPr id="4" name="Slide Number Placeholder 3">
            <a:extLst>
              <a:ext uri="{FF2B5EF4-FFF2-40B4-BE49-F238E27FC236}">
                <a16:creationId xmlns:a16="http://schemas.microsoft.com/office/drawing/2014/main" id="{7792C041-66F1-D1FF-F35B-B028C0156A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199835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162-441B-D3A8-2167-F623EB857980}"/>
              </a:ext>
            </a:extLst>
          </p:cNvPr>
          <p:cNvSpPr>
            <a:spLocks noGrp="1"/>
          </p:cNvSpPr>
          <p:nvPr>
            <p:ph type="title"/>
          </p:nvPr>
        </p:nvSpPr>
        <p:spPr/>
        <p:txBody>
          <a:bodyPr/>
          <a:lstStyle/>
          <a:p>
            <a:r>
              <a:rPr lang="en-US" dirty="0">
                <a:solidFill>
                  <a:srgbClr val="FFFFCC"/>
                </a:solidFill>
                <a:latin typeface="Broadway" panose="04040905080B02020502" pitchFamily="82" charset="0"/>
              </a:rPr>
              <a:t>Talking Points</a:t>
            </a:r>
          </a:p>
        </p:txBody>
      </p:sp>
      <p:sp>
        <p:nvSpPr>
          <p:cNvPr id="3" name="Content Placeholder 2">
            <a:extLst>
              <a:ext uri="{FF2B5EF4-FFF2-40B4-BE49-F238E27FC236}">
                <a16:creationId xmlns:a16="http://schemas.microsoft.com/office/drawing/2014/main" id="{6A98C25D-6271-C032-7C22-ED182CF33509}"/>
              </a:ext>
            </a:extLst>
          </p:cNvPr>
          <p:cNvSpPr>
            <a:spLocks noGrp="1"/>
          </p:cNvSpPr>
          <p:nvPr>
            <p:ph idx="1"/>
          </p:nvPr>
        </p:nvSpPr>
        <p:spPr>
          <a:xfrm>
            <a:off x="609441" y="1904999"/>
            <a:ext cx="10969943" cy="4340225"/>
          </a:xfrm>
        </p:spPr>
        <p:txBody>
          <a:bodyPr/>
          <a:lstStyle/>
          <a:p>
            <a:r>
              <a:rPr lang="en-US" sz="2800" i="1" dirty="0"/>
              <a:t>What effect did the martyrdom of Stephen, Paul, Peter, and James have on the early Christians?</a:t>
            </a:r>
          </a:p>
          <a:p>
            <a:r>
              <a:rPr lang="en-US" sz="2800" i="1" dirty="0"/>
              <a:t>What did Jesus say about martyrdom?</a:t>
            </a:r>
          </a:p>
          <a:p>
            <a:r>
              <a:rPr lang="en-US" sz="2800" i="1" dirty="0"/>
              <a:t>Are Christians still martyred today?</a:t>
            </a:r>
          </a:p>
          <a:p>
            <a:r>
              <a:rPr lang="en-US" sz="2800" i="1" dirty="0"/>
              <a:t>What is the link between martyrdom and witness?</a:t>
            </a:r>
          </a:p>
          <a:p>
            <a:endParaRPr lang="en-US" sz="2800" i="1" dirty="0"/>
          </a:p>
        </p:txBody>
      </p:sp>
      <p:sp>
        <p:nvSpPr>
          <p:cNvPr id="4" name="Slide Number Placeholder 3">
            <a:extLst>
              <a:ext uri="{FF2B5EF4-FFF2-40B4-BE49-F238E27FC236}">
                <a16:creationId xmlns:a16="http://schemas.microsoft.com/office/drawing/2014/main" id="{C8D96645-2987-F2EA-E8BF-553AA26B1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2332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599832" y="609600"/>
            <a:ext cx="10969943" cy="5943600"/>
          </a:xfrm>
        </p:spPr>
        <p:txBody>
          <a:bodyPr/>
          <a:lstStyle/>
          <a:p>
            <a:pPr marL="0" indent="0">
              <a:buNone/>
            </a:pPr>
            <a:r>
              <a:rPr lang="en-US" sz="2800" i="1" dirty="0">
                <a:effectLst/>
                <a:latin typeface="Book Antiqua" panose="02040602050305030304" pitchFamily="18" charset="0"/>
              </a:rPr>
              <a:t>As he was leaving the temple, one of his disciples said to him, “Look, Teacher! What massive stones! What magnificent buildings!” </a:t>
            </a:r>
          </a:p>
          <a:p>
            <a:pPr marL="0" indent="0">
              <a:buNone/>
            </a:pPr>
            <a:r>
              <a:rPr lang="en-US" sz="2800" b="0" i="1" dirty="0">
                <a:effectLst/>
                <a:latin typeface="Book Antiqua" panose="02040602050305030304" pitchFamily="18" charset="0"/>
              </a:rPr>
              <a:t>“Do you see all these great buildings?” replied Jesus. “Not one stone here will be left on another; every one will be thrown down.”</a:t>
            </a:r>
          </a:p>
          <a:p>
            <a:pPr marL="0" indent="0">
              <a:buNone/>
            </a:pPr>
            <a:r>
              <a:rPr lang="en-US" sz="2800" i="1" dirty="0">
                <a:latin typeface="Book Antiqua" panose="02040602050305030304" pitchFamily="18" charset="0"/>
              </a:rPr>
              <a:t>							Mark 13:1-2</a:t>
            </a:r>
          </a:p>
          <a:p>
            <a:pPr marL="0" indent="0">
              <a:buNone/>
            </a:pPr>
            <a:endParaRPr lang="en-US" sz="2800" i="1" dirty="0">
              <a:latin typeface="Book Antiqua" panose="02040602050305030304" pitchFamily="18" charset="0"/>
            </a:endParaRPr>
          </a:p>
          <a:p>
            <a:pPr marL="0" indent="0">
              <a:buNone/>
            </a:pPr>
            <a:r>
              <a:rPr lang="en-US" sz="2800" i="1" dirty="0">
                <a:latin typeface="Book Antiqua" panose="02040602050305030304" pitchFamily="18" charset="0"/>
              </a:rPr>
              <a:t>“When you see Jerusalem surrounded by armies, you will know that its desolation is near. Then let those who are in the city get out, and let those in  the country not enter the city. For this is the time of punishment in fulfillment of all that has been written…  Jerusalem will be trampled on by the Gentiles until the times of the Gentiles are fulfilled.”</a:t>
            </a:r>
          </a:p>
          <a:p>
            <a:pPr marL="0" indent="0">
              <a:buNone/>
            </a:pPr>
            <a:r>
              <a:rPr lang="en-US" sz="2800" i="1" dirty="0">
                <a:latin typeface="Book Antiqua" panose="02040602050305030304" pitchFamily="18" charset="0"/>
              </a:rPr>
              <a:t>							Luke 21:20-21, 24b</a:t>
            </a:r>
          </a:p>
          <a:p>
            <a:pPr marL="0" indent="0">
              <a:buNone/>
            </a:pPr>
            <a:endParaRPr lang="en-US" sz="2800" i="1" dirty="0">
              <a:latin typeface="Book Antiqua" panose="02040602050305030304" pitchFamily="18" charset="0"/>
            </a:endParaRPr>
          </a:p>
          <a:p>
            <a:pPr marL="0" indent="0">
              <a:buNone/>
            </a:pPr>
            <a:endParaRPr lang="en-US" sz="2800" i="1" dirty="0">
              <a:effectLst/>
              <a:latin typeface="Book Antiqua" panose="02040602050305030304" pitchFamily="18" charset="0"/>
            </a:endParaRP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211794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22B0-E2F2-9FD0-2BEE-41732D7D5B26}"/>
              </a:ext>
            </a:extLst>
          </p:cNvPr>
          <p:cNvSpPr>
            <a:spLocks noGrp="1"/>
          </p:cNvSpPr>
          <p:nvPr>
            <p:ph type="title"/>
          </p:nvPr>
        </p:nvSpPr>
        <p:spPr/>
        <p:txBody>
          <a:bodyPr/>
          <a:lstStyle/>
          <a:p>
            <a:r>
              <a:rPr lang="en-US" b="1" dirty="0">
                <a:solidFill>
                  <a:schemeClr val="accent2">
                    <a:lumMod val="40000"/>
                    <a:lumOff val="60000"/>
                  </a:schemeClr>
                </a:solidFill>
              </a:rPr>
              <a:t>THE 1</a:t>
            </a:r>
            <a:r>
              <a:rPr lang="en-US" b="1" baseline="30000" dirty="0">
                <a:solidFill>
                  <a:schemeClr val="accent2">
                    <a:lumMod val="40000"/>
                    <a:lumOff val="60000"/>
                  </a:schemeClr>
                </a:solidFill>
              </a:rPr>
              <a:t>ST</a:t>
            </a:r>
            <a:r>
              <a:rPr lang="en-US" b="1" dirty="0">
                <a:solidFill>
                  <a:schemeClr val="accent2">
                    <a:lumMod val="40000"/>
                    <a:lumOff val="60000"/>
                  </a:schemeClr>
                </a:solidFill>
              </a:rPr>
              <a:t> JEWISH REVOLT</a:t>
            </a:r>
          </a:p>
        </p:txBody>
      </p:sp>
      <p:sp>
        <p:nvSpPr>
          <p:cNvPr id="3" name="Content Placeholder 2">
            <a:extLst>
              <a:ext uri="{FF2B5EF4-FFF2-40B4-BE49-F238E27FC236}">
                <a16:creationId xmlns:a16="http://schemas.microsoft.com/office/drawing/2014/main" id="{AAE878B8-C137-9600-3E40-6253E94D18E7}"/>
              </a:ext>
            </a:extLst>
          </p:cNvPr>
          <p:cNvSpPr>
            <a:spLocks noGrp="1"/>
          </p:cNvSpPr>
          <p:nvPr>
            <p:ph idx="1"/>
          </p:nvPr>
        </p:nvSpPr>
        <p:spPr>
          <a:xfrm>
            <a:off x="609441" y="1676399"/>
            <a:ext cx="10969943" cy="5045075"/>
          </a:xfrm>
        </p:spPr>
        <p:txBody>
          <a:bodyPr/>
          <a:lstStyle/>
          <a:p>
            <a:pPr marL="0" indent="0">
              <a:buNone/>
            </a:pPr>
            <a:r>
              <a:rPr lang="en-US" sz="2800" b="1" dirty="0">
                <a:solidFill>
                  <a:srgbClr val="FFC000"/>
                </a:solidFill>
              </a:rPr>
              <a:t>In AD 66, the zealots among the Jews led a full-scale rebellion against the Romans, driving them out of Jerusalem and the various Jewish communities.</a:t>
            </a:r>
          </a:p>
          <a:p>
            <a:r>
              <a:rPr lang="en-US" sz="2400" i="1" dirty="0"/>
              <a:t>Christian Jews did not support the revolt, but according to Eusebius, fled to Pella in the Transjordan.</a:t>
            </a:r>
          </a:p>
          <a:p>
            <a:r>
              <a:rPr lang="en-US" sz="2400" i="1" dirty="0"/>
              <a:t>The Romans sent General Vespasian to quell the rebellion, and he marshalled three Legions to begin the attack from the north.</a:t>
            </a:r>
          </a:p>
          <a:p>
            <a:r>
              <a:rPr lang="en-US" sz="2400" i="1" dirty="0"/>
              <a:t>By  AD 68, all Jewish territories were once again under Roman control except Jerusalem, but with the death of Caesar Nero that year, Vespasian was forced to return to Rome, where he would become the new Caesar.</a:t>
            </a:r>
          </a:p>
          <a:p>
            <a:r>
              <a:rPr lang="en-US" sz="2400" i="1" dirty="0"/>
              <a:t>His son, Titus, finished the siege of Jerusalem, the city was burned, and the 2</a:t>
            </a:r>
            <a:r>
              <a:rPr lang="en-US" sz="2400" i="1" baseline="30000" dirty="0"/>
              <a:t>nd</a:t>
            </a:r>
            <a:r>
              <a:rPr lang="en-US" sz="2400" i="1" dirty="0"/>
              <a:t> Temple destroyed.</a:t>
            </a:r>
          </a:p>
          <a:p>
            <a:pPr marL="0" indent="0">
              <a:buNone/>
            </a:pPr>
            <a:endParaRPr lang="en-US" dirty="0"/>
          </a:p>
        </p:txBody>
      </p:sp>
      <p:sp>
        <p:nvSpPr>
          <p:cNvPr id="4" name="Slide Number Placeholder 3">
            <a:extLst>
              <a:ext uri="{FF2B5EF4-FFF2-40B4-BE49-F238E27FC236}">
                <a16:creationId xmlns:a16="http://schemas.microsoft.com/office/drawing/2014/main" id="{69CCE316-042E-698D-E69B-388D4D59791F}"/>
              </a:ext>
            </a:extLst>
          </p:cNvPr>
          <p:cNvSpPr>
            <a:spLocks noGrp="1"/>
          </p:cNvSpPr>
          <p:nvPr>
            <p:ph type="sldNum" sz="quarter" idx="12"/>
          </p:nvPr>
        </p:nvSpPr>
        <p:spPr/>
        <p:txBody>
          <a:bodyPr/>
          <a:lstStyle/>
          <a:p>
            <a:fld id="{D0D7128A-618D-4316-9566-2C1485AE0830}" type="slidenum">
              <a:rPr lang="en-US" altLang="en-US" smtClean="0"/>
              <a:pPr/>
              <a:t>32</a:t>
            </a:fld>
            <a:endParaRPr lang="en-US" altLang="en-US"/>
          </a:p>
        </p:txBody>
      </p:sp>
    </p:spTree>
    <p:extLst>
      <p:ext uri="{BB962C8B-B14F-4D97-AF65-F5344CB8AC3E}">
        <p14:creationId xmlns:p14="http://schemas.microsoft.com/office/powerpoint/2010/main" val="356754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2C0F-944F-6F7E-F56A-30D73812CCE3}"/>
              </a:ext>
            </a:extLst>
          </p:cNvPr>
          <p:cNvSpPr>
            <a:spLocks noGrp="1"/>
          </p:cNvSpPr>
          <p:nvPr>
            <p:ph type="title"/>
          </p:nvPr>
        </p:nvSpPr>
        <p:spPr>
          <a:xfrm>
            <a:off x="8252354" y="214312"/>
            <a:ext cx="3809999" cy="6429375"/>
          </a:xfrm>
        </p:spPr>
        <p:txBody>
          <a:bodyPr/>
          <a:lstStyle/>
          <a:p>
            <a:r>
              <a:rPr lang="en-US" sz="2400" dirty="0"/>
              <a:t>Coins minted very early in the 1</a:t>
            </a:r>
            <a:r>
              <a:rPr lang="en-US" sz="2400" baseline="30000" dirty="0"/>
              <a:t>st</a:t>
            </a:r>
            <a:r>
              <a:rPr lang="en-US" sz="2400" dirty="0"/>
              <a:t> Jewish Revolt, like this half-shekel, featured Jewish symbols and a dating system keyed to the revolt (this one dated to “Year 2”).</a:t>
            </a:r>
            <a:br>
              <a:rPr lang="en-US" sz="2400" dirty="0"/>
            </a:br>
            <a:r>
              <a:rPr lang="en-US" sz="2400" dirty="0"/>
              <a:t>On the obverse side is a temple vessel, and on the reverse is a stem with three pomegranates surrounded by the words “Holy Jerusalem.”</a:t>
            </a:r>
            <a:br>
              <a:rPr lang="en-US" sz="2400" dirty="0"/>
            </a:br>
            <a:r>
              <a:rPr lang="en-US" sz="2400" dirty="0"/>
              <a:t>Unlike Roman coinage, which used Greek script, these coins used paleo-Hebrew script.</a:t>
            </a:r>
          </a:p>
        </p:txBody>
      </p:sp>
      <p:pic>
        <p:nvPicPr>
          <p:cNvPr id="5" name="Content Placeholder 4">
            <a:extLst>
              <a:ext uri="{FF2B5EF4-FFF2-40B4-BE49-F238E27FC236}">
                <a16:creationId xmlns:a16="http://schemas.microsoft.com/office/drawing/2014/main" id="{B811FEB0-DC84-4283-C96C-B8D4999B9E8E}"/>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79412" y="1295400"/>
            <a:ext cx="7585166" cy="3962400"/>
          </a:xfrm>
          <a:prstGeom prst="rect">
            <a:avLst/>
          </a:prstGeom>
        </p:spPr>
      </p:pic>
      <p:sp>
        <p:nvSpPr>
          <p:cNvPr id="4" name="Slide Number Placeholder 3">
            <a:extLst>
              <a:ext uri="{FF2B5EF4-FFF2-40B4-BE49-F238E27FC236}">
                <a16:creationId xmlns:a16="http://schemas.microsoft.com/office/drawing/2014/main" id="{228A132A-94FB-E292-3832-18ED14979425}"/>
              </a:ext>
            </a:extLst>
          </p:cNvPr>
          <p:cNvSpPr>
            <a:spLocks noGrp="1"/>
          </p:cNvSpPr>
          <p:nvPr>
            <p:ph type="sldNum" sz="quarter" idx="12"/>
          </p:nvPr>
        </p:nvSpPr>
        <p:spPr/>
        <p:txBody>
          <a:bodyPr/>
          <a:lstStyle/>
          <a:p>
            <a:fld id="{D0D7128A-618D-4316-9566-2C1485AE0830}" type="slidenum">
              <a:rPr lang="en-US" altLang="en-US" smtClean="0"/>
              <a:pPr/>
              <a:t>33</a:t>
            </a:fld>
            <a:endParaRPr lang="en-US" altLang="en-US"/>
          </a:p>
        </p:txBody>
      </p:sp>
    </p:spTree>
    <p:extLst>
      <p:ext uri="{BB962C8B-B14F-4D97-AF65-F5344CB8AC3E}">
        <p14:creationId xmlns:p14="http://schemas.microsoft.com/office/powerpoint/2010/main" val="1791854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itus - Wikipedia">
            <a:extLst>
              <a:ext uri="{FF2B5EF4-FFF2-40B4-BE49-F238E27FC236}">
                <a16:creationId xmlns:a16="http://schemas.microsoft.com/office/drawing/2014/main" id="{FA3E7622-DC92-FE47-EB69-9D02C9B62CC1}"/>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7720810" y="290870"/>
            <a:ext cx="4164802" cy="6247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1CDFD2-23E9-EBAF-167B-FF43FAD06AAB}"/>
              </a:ext>
            </a:extLst>
          </p:cNvPr>
          <p:cNvSpPr txBox="1"/>
          <p:nvPr/>
        </p:nvSpPr>
        <p:spPr>
          <a:xfrm>
            <a:off x="3784747" y="5181600"/>
            <a:ext cx="3886200" cy="1200329"/>
          </a:xfrm>
          <a:prstGeom prst="rect">
            <a:avLst/>
          </a:prstGeom>
          <a:noFill/>
        </p:spPr>
        <p:txBody>
          <a:bodyPr wrap="square" rtlCol="0">
            <a:spAutoFit/>
          </a:bodyPr>
          <a:lstStyle/>
          <a:p>
            <a:pPr algn="r"/>
            <a:r>
              <a:rPr lang="en-US" dirty="0"/>
              <a:t>Emperor Titus</a:t>
            </a:r>
          </a:p>
          <a:p>
            <a:pPr algn="r"/>
            <a:r>
              <a:rPr lang="en-US" dirty="0"/>
              <a:t>AD 79-81</a:t>
            </a:r>
          </a:p>
          <a:p>
            <a:pPr algn="r"/>
            <a:r>
              <a:rPr lang="en-US" dirty="0"/>
              <a:t>Ny Carlsberg </a:t>
            </a:r>
            <a:r>
              <a:rPr lang="en-US" dirty="0" err="1"/>
              <a:t>Glyptotek</a:t>
            </a:r>
            <a:r>
              <a:rPr lang="en-US" dirty="0"/>
              <a:t>, Copenhagen</a:t>
            </a:r>
          </a:p>
        </p:txBody>
      </p:sp>
      <p:pic>
        <p:nvPicPr>
          <p:cNvPr id="4102" name="Picture 6" descr="portrait head | British Museum">
            <a:extLst>
              <a:ext uri="{FF2B5EF4-FFF2-40B4-BE49-F238E27FC236}">
                <a16:creationId xmlns:a16="http://schemas.microsoft.com/office/drawing/2014/main" id="{D6FC6FF9-2947-B074-5A39-860B7F6A7D2E}"/>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291304" y="228600"/>
            <a:ext cx="4660107" cy="6297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E3594D-BC74-49A2-5A22-8BB01CE6F415}"/>
              </a:ext>
            </a:extLst>
          </p:cNvPr>
          <p:cNvSpPr txBox="1"/>
          <p:nvPr/>
        </p:nvSpPr>
        <p:spPr>
          <a:xfrm>
            <a:off x="4977610" y="457200"/>
            <a:ext cx="2743200" cy="1200329"/>
          </a:xfrm>
          <a:prstGeom prst="rect">
            <a:avLst/>
          </a:prstGeom>
          <a:noFill/>
        </p:spPr>
        <p:txBody>
          <a:bodyPr wrap="square" rtlCol="0">
            <a:spAutoFit/>
          </a:bodyPr>
          <a:lstStyle/>
          <a:p>
            <a:r>
              <a:rPr lang="en-US" dirty="0"/>
              <a:t>Emperor Vespasian</a:t>
            </a:r>
          </a:p>
          <a:p>
            <a:r>
              <a:rPr lang="en-US" dirty="0"/>
              <a:t>AD 69-79 </a:t>
            </a:r>
          </a:p>
          <a:p>
            <a:r>
              <a:rPr lang="en-US" dirty="0"/>
              <a:t>British Museum, </a:t>
            </a:r>
          </a:p>
          <a:p>
            <a:r>
              <a:rPr lang="en-US" dirty="0"/>
              <a:t>London</a:t>
            </a:r>
          </a:p>
        </p:txBody>
      </p:sp>
      <p:sp>
        <p:nvSpPr>
          <p:cNvPr id="9" name="TextBox 8">
            <a:extLst>
              <a:ext uri="{FF2B5EF4-FFF2-40B4-BE49-F238E27FC236}">
                <a16:creationId xmlns:a16="http://schemas.microsoft.com/office/drawing/2014/main" id="{FDBDAAA5-3899-10D5-238B-570925D45184}"/>
              </a:ext>
            </a:extLst>
          </p:cNvPr>
          <p:cNvSpPr txBox="1"/>
          <p:nvPr/>
        </p:nvSpPr>
        <p:spPr>
          <a:xfrm>
            <a:off x="5180012" y="1981200"/>
            <a:ext cx="2286000" cy="3046988"/>
          </a:xfrm>
          <a:prstGeom prst="rect">
            <a:avLst/>
          </a:prstGeom>
          <a:noFill/>
        </p:spPr>
        <p:txBody>
          <a:bodyPr wrap="square" rtlCol="0">
            <a:spAutoFit/>
          </a:bodyPr>
          <a:lstStyle/>
          <a:p>
            <a:r>
              <a:rPr lang="en-US" sz="2400" b="1" dirty="0">
                <a:solidFill>
                  <a:srgbClr val="FFC000"/>
                </a:solidFill>
              </a:rPr>
              <a:t>Vespasian began the siege of Jerusalem in AD 68; Titus destroyed the city in AD 70.</a:t>
            </a:r>
          </a:p>
        </p:txBody>
      </p:sp>
    </p:spTree>
    <p:extLst>
      <p:ext uri="{BB962C8B-B14F-4D97-AF65-F5344CB8AC3E}">
        <p14:creationId xmlns:p14="http://schemas.microsoft.com/office/powerpoint/2010/main" val="114778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4243-05E9-5602-E718-C59732628031}"/>
              </a:ext>
            </a:extLst>
          </p:cNvPr>
          <p:cNvSpPr>
            <a:spLocks noGrp="1"/>
          </p:cNvSpPr>
          <p:nvPr>
            <p:ph type="title"/>
          </p:nvPr>
        </p:nvSpPr>
        <p:spPr>
          <a:xfrm>
            <a:off x="4951412" y="292100"/>
            <a:ext cx="6627972" cy="6184900"/>
          </a:xfrm>
        </p:spPr>
        <p:txBody>
          <a:bodyPr/>
          <a:lstStyle/>
          <a:p>
            <a:r>
              <a:rPr lang="en-US" sz="2400" dirty="0"/>
              <a:t>Excavated in January 1970, the skeletal remains of a young woman with arm outstretched was discovered in the kitchen of a 1</a:t>
            </a:r>
            <a:r>
              <a:rPr lang="en-US" sz="2400" baseline="30000" dirty="0"/>
              <a:t>st</a:t>
            </a:r>
            <a:r>
              <a:rPr lang="en-US" sz="2400" dirty="0"/>
              <a:t> century Jerusalem home, a gruesome testimony to the collapse of the city before the Romans. The fire spread so fast, perhaps fed by oil used in kitchens such as this, that the woman could not escape and was buried by fallen debris.</a:t>
            </a:r>
          </a:p>
        </p:txBody>
      </p:sp>
      <p:sp>
        <p:nvSpPr>
          <p:cNvPr id="4" name="Slide Number Placeholder 3">
            <a:extLst>
              <a:ext uri="{FF2B5EF4-FFF2-40B4-BE49-F238E27FC236}">
                <a16:creationId xmlns:a16="http://schemas.microsoft.com/office/drawing/2014/main" id="{D69D2A46-CBF8-68D0-98A0-B2430AFCE7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41986" name="Picture 2">
            <a:extLst>
              <a:ext uri="{FF2B5EF4-FFF2-40B4-BE49-F238E27FC236}">
                <a16:creationId xmlns:a16="http://schemas.microsoft.com/office/drawing/2014/main" id="{2FAD4BC3-09C8-7A15-D4D2-D82D0DE7854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03211" y="292100"/>
            <a:ext cx="4380971" cy="618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18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21AF8-0927-8A8B-2BBB-04AAAA603A2A}"/>
              </a:ext>
            </a:extLst>
          </p:cNvPr>
          <p:cNvSpPr>
            <a:spLocks noGrp="1"/>
          </p:cNvSpPr>
          <p:nvPr>
            <p:ph type="title"/>
          </p:nvPr>
        </p:nvSpPr>
        <p:spPr>
          <a:xfrm>
            <a:off x="211775" y="292100"/>
            <a:ext cx="3139437" cy="6261100"/>
          </a:xfrm>
        </p:spPr>
        <p:txBody>
          <a:bodyPr/>
          <a:lstStyle/>
          <a:p>
            <a:pPr algn="r"/>
            <a:r>
              <a:rPr lang="en-US" sz="2400" dirty="0"/>
              <a:t>After the fall of Jerusalem (AD 70), the Romans issued a large number of coins to commemorate their victory. This one, minted in AD 71, has the head of Vespasian on the obverse and a mourning female figure representing the defeated Jews on the reverse along with the inscription “Conquered Judea (Judah </a:t>
            </a:r>
            <a:r>
              <a:rPr lang="en-US" sz="2400" dirty="0" err="1"/>
              <a:t>Capta</a:t>
            </a:r>
            <a:r>
              <a:rPr lang="en-US" sz="2400" dirty="0"/>
              <a:t>).”</a:t>
            </a:r>
          </a:p>
        </p:txBody>
      </p:sp>
      <p:pic>
        <p:nvPicPr>
          <p:cNvPr id="7" name="Content Placeholder 6">
            <a:extLst>
              <a:ext uri="{FF2B5EF4-FFF2-40B4-BE49-F238E27FC236}">
                <a16:creationId xmlns:a16="http://schemas.microsoft.com/office/drawing/2014/main" id="{60C1B407-1FD4-7B8C-BBAD-2D7A12A758F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732212" y="993314"/>
            <a:ext cx="8244838" cy="4416886"/>
          </a:xfrm>
        </p:spPr>
      </p:pic>
      <p:sp>
        <p:nvSpPr>
          <p:cNvPr id="4" name="Slide Number Placeholder 3">
            <a:extLst>
              <a:ext uri="{FF2B5EF4-FFF2-40B4-BE49-F238E27FC236}">
                <a16:creationId xmlns:a16="http://schemas.microsoft.com/office/drawing/2014/main" id="{EF8CADD5-5EDB-70ED-72C3-41E6F2840118}"/>
              </a:ext>
            </a:extLst>
          </p:cNvPr>
          <p:cNvSpPr>
            <a:spLocks noGrp="1"/>
          </p:cNvSpPr>
          <p:nvPr>
            <p:ph type="sldNum" sz="quarter" idx="12"/>
          </p:nvPr>
        </p:nvSpPr>
        <p:spPr/>
        <p:txBody>
          <a:bodyPr/>
          <a:lstStyle/>
          <a:p>
            <a:fld id="{D0D7128A-618D-4316-9566-2C1485AE0830}" type="slidenum">
              <a:rPr lang="en-US" altLang="en-US" smtClean="0"/>
              <a:pPr/>
              <a:t>36</a:t>
            </a:fld>
            <a:endParaRPr lang="en-US" altLang="en-US"/>
          </a:p>
        </p:txBody>
      </p:sp>
    </p:spTree>
    <p:extLst>
      <p:ext uri="{BB962C8B-B14F-4D97-AF65-F5344CB8AC3E}">
        <p14:creationId xmlns:p14="http://schemas.microsoft.com/office/powerpoint/2010/main" val="1132944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1028-D30C-81C1-F33B-0980CB88497C}"/>
              </a:ext>
            </a:extLst>
          </p:cNvPr>
          <p:cNvSpPr>
            <a:spLocks noGrp="1"/>
          </p:cNvSpPr>
          <p:nvPr>
            <p:ph type="title"/>
          </p:nvPr>
        </p:nvSpPr>
        <p:spPr>
          <a:xfrm>
            <a:off x="7847012" y="352420"/>
            <a:ext cx="3505200" cy="6153159"/>
          </a:xfrm>
        </p:spPr>
        <p:txBody>
          <a:bodyPr/>
          <a:lstStyle/>
          <a:p>
            <a:r>
              <a:rPr lang="en-US" sz="2400" dirty="0"/>
              <a:t>Thousands of Judea </a:t>
            </a:r>
            <a:r>
              <a:rPr lang="en-US" sz="2400" dirty="0" err="1"/>
              <a:t>Capta</a:t>
            </a:r>
            <a:r>
              <a:rPr lang="en-US" sz="2400" dirty="0"/>
              <a:t> coins, like this bronze sesterce, were struck in Rome in AD 71. This type of coin was the largest series minted in Roman history. Note that the figure standing behind the weeping woman is bound with his hands behind him.</a:t>
            </a:r>
          </a:p>
        </p:txBody>
      </p:sp>
      <p:pic>
        <p:nvPicPr>
          <p:cNvPr id="6" name="Content Placeholder 5">
            <a:extLst>
              <a:ext uri="{FF2B5EF4-FFF2-40B4-BE49-F238E27FC236}">
                <a16:creationId xmlns:a16="http://schemas.microsoft.com/office/drawing/2014/main" id="{173159B7-B264-DC1B-F65E-AE4CB83A6D2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446212" y="17727"/>
            <a:ext cx="6172200" cy="6848757"/>
          </a:xfrm>
        </p:spPr>
      </p:pic>
      <p:sp>
        <p:nvSpPr>
          <p:cNvPr id="4" name="Slide Number Placeholder 3">
            <a:extLst>
              <a:ext uri="{FF2B5EF4-FFF2-40B4-BE49-F238E27FC236}">
                <a16:creationId xmlns:a16="http://schemas.microsoft.com/office/drawing/2014/main" id="{637B3EEE-A5E9-718C-964F-41974C8EE7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61422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9B96-5F75-71AB-71F8-1A2B6B306098}"/>
              </a:ext>
            </a:extLst>
          </p:cNvPr>
          <p:cNvSpPr>
            <a:spLocks noGrp="1"/>
          </p:cNvSpPr>
          <p:nvPr>
            <p:ph type="title"/>
          </p:nvPr>
        </p:nvSpPr>
        <p:spPr>
          <a:xfrm>
            <a:off x="457207" y="5171072"/>
            <a:ext cx="6078029" cy="1550403"/>
          </a:xfrm>
        </p:spPr>
        <p:txBody>
          <a:bodyPr/>
          <a:lstStyle/>
          <a:p>
            <a:r>
              <a:rPr lang="en-US" sz="2400" dirty="0">
                <a:effectLst/>
              </a:rPr>
              <a:t>The Arch of Titus was erected in Rome to celebrate Titus’ triumph over Jerusalem. It stands in the Roman Forum near the Colosseum.</a:t>
            </a:r>
          </a:p>
        </p:txBody>
      </p:sp>
      <p:pic>
        <p:nvPicPr>
          <p:cNvPr id="6" name="Content Placeholder 5">
            <a:extLst>
              <a:ext uri="{FF2B5EF4-FFF2-40B4-BE49-F238E27FC236}">
                <a16:creationId xmlns:a16="http://schemas.microsoft.com/office/drawing/2014/main" id="{4C15D2BE-79D2-E3B5-94FD-AFDAE82CF9F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1851768" y="228600"/>
            <a:ext cx="4568666" cy="4968984"/>
          </a:xfrm>
        </p:spPr>
      </p:pic>
      <p:sp>
        <p:nvSpPr>
          <p:cNvPr id="4" name="Slide Number Placeholder 3">
            <a:extLst>
              <a:ext uri="{FF2B5EF4-FFF2-40B4-BE49-F238E27FC236}">
                <a16:creationId xmlns:a16="http://schemas.microsoft.com/office/drawing/2014/main" id="{81BD0A67-F802-E651-2D39-70E6AA2554AD}"/>
              </a:ext>
            </a:extLst>
          </p:cNvPr>
          <p:cNvSpPr>
            <a:spLocks noGrp="1"/>
          </p:cNvSpPr>
          <p:nvPr>
            <p:ph type="sldNum" sz="quarter" idx="12"/>
          </p:nvPr>
        </p:nvSpPr>
        <p:spPr/>
        <p:txBody>
          <a:bodyPr/>
          <a:lstStyle/>
          <a:p>
            <a:fld id="{D0D7128A-618D-4316-9566-2C1485AE0830}" type="slidenum">
              <a:rPr lang="en-US" altLang="en-US" smtClean="0"/>
              <a:pPr/>
              <a:t>38</a:t>
            </a:fld>
            <a:endParaRPr lang="en-US" altLang="en-US"/>
          </a:p>
        </p:txBody>
      </p:sp>
      <p:pic>
        <p:nvPicPr>
          <p:cNvPr id="7" name="Picture 3">
            <a:extLst>
              <a:ext uri="{FF2B5EF4-FFF2-40B4-BE49-F238E27FC236}">
                <a16:creationId xmlns:a16="http://schemas.microsoft.com/office/drawing/2014/main" id="{A2E06DBE-0CA2-0059-EA86-ED2B9470DA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650038" y="0"/>
            <a:ext cx="5538787"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5B68B952-41D0-2DCD-A044-296AED6DCC04}"/>
              </a:ext>
            </a:extLst>
          </p:cNvPr>
          <p:cNvSpPr txBox="1"/>
          <p:nvPr/>
        </p:nvSpPr>
        <p:spPr>
          <a:xfrm>
            <a:off x="6892474" y="4782483"/>
            <a:ext cx="5053913" cy="1569660"/>
          </a:xfrm>
          <a:prstGeom prst="rect">
            <a:avLst/>
          </a:prstGeom>
          <a:noFill/>
        </p:spPr>
        <p:txBody>
          <a:bodyPr wrap="square">
            <a:spAutoFit/>
          </a:bodyPr>
          <a:lstStyle/>
          <a:p>
            <a:pPr algn="ctr">
              <a:spcBef>
                <a:spcPct val="50000"/>
              </a:spcBef>
            </a:pPr>
            <a:r>
              <a:rPr lang="en-US" altLang="en-US" sz="2400" b="1" dirty="0">
                <a:effectLst>
                  <a:outerShdw blurRad="38100" dist="38100" dir="2700000" algn="tl">
                    <a:srgbClr val="000000">
                      <a:alpha val="43137"/>
                    </a:srgbClr>
                  </a:outerShdw>
                </a:effectLst>
                <a:latin typeface="Arial Narrow" panose="020B0606020202030204" pitchFamily="34" charset="0"/>
              </a:rPr>
              <a:t>The interior detail of the arch offers an ancient relief sculpture of the temple menorah, which the Romans carried off. It has never been found.</a:t>
            </a:r>
          </a:p>
        </p:txBody>
      </p:sp>
    </p:spTree>
    <p:extLst>
      <p:ext uri="{BB962C8B-B14F-4D97-AF65-F5344CB8AC3E}">
        <p14:creationId xmlns:p14="http://schemas.microsoft.com/office/powerpoint/2010/main" val="3564703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2D529C-03B8-3227-66FD-54A9C60E257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2E59B791-638E-451B-8364-DCC93C838E20}" type="slidenum">
              <a:rPr lang="en-US" altLang="en-US">
                <a:solidFill>
                  <a:srgbClr val="FFFFFF"/>
                </a:solidFill>
                <a:latin typeface="Arial" panose="020B0604020202020204" pitchFamily="34" charset="0"/>
              </a:rPr>
              <a:pPr fontAlgn="base">
                <a:spcBef>
                  <a:spcPct val="0"/>
                </a:spcBef>
                <a:spcAft>
                  <a:spcPct val="0"/>
                </a:spcAft>
              </a:pPr>
              <a:t>39</a:t>
            </a:fld>
            <a:endParaRPr lang="en-US" altLang="en-US">
              <a:solidFill>
                <a:srgbClr val="FFFFFF"/>
              </a:solidFill>
              <a:latin typeface="Arial" panose="020B0604020202020204" pitchFamily="34" charset="0"/>
            </a:endParaRPr>
          </a:p>
        </p:txBody>
      </p:sp>
      <p:sp>
        <p:nvSpPr>
          <p:cNvPr id="77826" name="Rectangle 2">
            <a:extLst>
              <a:ext uri="{FF2B5EF4-FFF2-40B4-BE49-F238E27FC236}">
                <a16:creationId xmlns:a16="http://schemas.microsoft.com/office/drawing/2014/main" id="{433B2392-A780-3432-21B2-13DF87EF4D60}"/>
              </a:ext>
            </a:extLst>
          </p:cNvPr>
          <p:cNvSpPr>
            <a:spLocks noGrp="1" noChangeArrowheads="1"/>
          </p:cNvSpPr>
          <p:nvPr>
            <p:ph type="title"/>
          </p:nvPr>
        </p:nvSpPr>
        <p:spPr>
          <a:xfrm>
            <a:off x="609441" y="228600"/>
            <a:ext cx="10969943" cy="1371600"/>
          </a:xfrm>
        </p:spPr>
        <p:txBody>
          <a:bodyPr/>
          <a:lstStyle/>
          <a:p>
            <a:pPr eaLnBrk="1" hangingPunct="1">
              <a:defRPr/>
            </a:pPr>
            <a:r>
              <a:rPr lang="en-US" altLang="en-US" sz="4000" b="1" dirty="0">
                <a:solidFill>
                  <a:srgbClr val="00FFFF"/>
                </a:solidFill>
              </a:rPr>
              <a:t>Masada</a:t>
            </a:r>
          </a:p>
        </p:txBody>
      </p:sp>
      <p:sp>
        <p:nvSpPr>
          <p:cNvPr id="77827" name="Rectangle 3">
            <a:extLst>
              <a:ext uri="{FF2B5EF4-FFF2-40B4-BE49-F238E27FC236}">
                <a16:creationId xmlns:a16="http://schemas.microsoft.com/office/drawing/2014/main" id="{C4266D20-8C63-D4DA-5389-539C8B4F6909}"/>
              </a:ext>
            </a:extLst>
          </p:cNvPr>
          <p:cNvSpPr>
            <a:spLocks noGrp="1" noChangeArrowheads="1"/>
          </p:cNvSpPr>
          <p:nvPr>
            <p:ph type="body" idx="1"/>
          </p:nvPr>
        </p:nvSpPr>
        <p:spPr>
          <a:xfrm>
            <a:off x="627906" y="1408113"/>
            <a:ext cx="10969943" cy="3925887"/>
          </a:xfrm>
        </p:spPr>
        <p:txBody>
          <a:bodyPr/>
          <a:lstStyle/>
          <a:p>
            <a:pPr eaLnBrk="1" hangingPunct="1">
              <a:buFont typeface="Wingdings" panose="05000000000000000000" pitchFamily="2" charset="2"/>
              <a:buNone/>
              <a:defRPr/>
            </a:pPr>
            <a:r>
              <a:rPr lang="en-US" altLang="en-US" sz="2800" b="1" dirty="0">
                <a:solidFill>
                  <a:schemeClr val="hlink"/>
                </a:solidFill>
              </a:rPr>
              <a:t>The last vestige of resistance was a group of Jewish freedom fighters who fled to the escarpment called Masada near the Dead Sea.</a:t>
            </a:r>
          </a:p>
          <a:p>
            <a:pPr eaLnBrk="1" hangingPunct="1">
              <a:defRPr/>
            </a:pPr>
            <a:r>
              <a:rPr lang="en-US" altLang="en-US" sz="2400" i="1" dirty="0"/>
              <a:t>They managed to hold out until AD 73, when the Romans completed a siege ramp to the top and broke through the defenses.</a:t>
            </a:r>
          </a:p>
          <a:p>
            <a:pPr eaLnBrk="1" hangingPunct="1">
              <a:defRPr/>
            </a:pPr>
            <a:r>
              <a:rPr lang="en-US" altLang="en-US" sz="2400" i="1" dirty="0"/>
              <a:t>Upon gaining access to the top, the Romans discovered that the Jewish rebels had committed mass suicide.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p:cTn id="13"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78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p:cTn id="19" dur="500" fill="hold"/>
                                        <p:tgtEl>
                                          <p:spTgt spid="778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778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778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10000"/>
          </a:schemeClr>
        </a:solidFill>
        <a:effectLst/>
      </p:bgPr>
    </p:bg>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E9875B7E-6A22-A37C-CB0B-0FEBECF8EDDD}"/>
              </a:ext>
            </a:extLst>
          </p:cNvPr>
          <p:cNvSpPr>
            <a:spLocks noGrp="1" noRot="1" noChangeArrowheads="1"/>
          </p:cNvSpPr>
          <p:nvPr>
            <p:ph type="title"/>
          </p:nvPr>
        </p:nvSpPr>
        <p:spPr>
          <a:xfrm>
            <a:off x="9218612" y="381000"/>
            <a:ext cx="2743200" cy="6096000"/>
          </a:xfrm>
        </p:spPr>
        <p:txBody>
          <a:bodyPr/>
          <a:lstStyle/>
          <a:p>
            <a:r>
              <a:rPr lang="en-US" altLang="en-US" sz="2000" b="0" dirty="0">
                <a:solidFill>
                  <a:schemeClr val="tx1"/>
                </a:solidFill>
                <a:latin typeface="+mn-lt"/>
                <a:cs typeface="+mn-cs"/>
              </a:rPr>
              <a:t>The shops lining the west side of the </a:t>
            </a:r>
            <a:r>
              <a:rPr lang="en-US" altLang="en-US" sz="2000" b="0" dirty="0" err="1">
                <a:solidFill>
                  <a:schemeClr val="tx1"/>
                </a:solidFill>
                <a:latin typeface="+mn-lt"/>
                <a:cs typeface="+mn-cs"/>
              </a:rPr>
              <a:t>Lechaion</a:t>
            </a:r>
            <a:r>
              <a:rPr lang="en-US" altLang="en-US" sz="2000" b="0" dirty="0">
                <a:solidFill>
                  <a:schemeClr val="tx1"/>
                </a:solidFill>
                <a:latin typeface="+mn-lt"/>
                <a:cs typeface="+mn-cs"/>
              </a:rPr>
              <a:t> Road in Corinth would be what Paul refers to as the “meat market” (in the older English versions, the “Shambles”).</a:t>
            </a:r>
            <a:br>
              <a:rPr lang="en-US" altLang="en-US" sz="2000" b="0" dirty="0">
                <a:solidFill>
                  <a:schemeClr val="tx1"/>
                </a:solidFill>
                <a:latin typeface="+mn-lt"/>
                <a:cs typeface="+mn-cs"/>
              </a:rPr>
            </a:br>
            <a:br>
              <a:rPr lang="en-US" altLang="en-US" sz="2000" b="0" dirty="0">
                <a:solidFill>
                  <a:schemeClr val="tx1"/>
                </a:solidFill>
                <a:latin typeface="+mn-lt"/>
                <a:cs typeface="+mn-cs"/>
              </a:rPr>
            </a:br>
            <a:r>
              <a:rPr lang="en-US" altLang="en-US" sz="2000" b="0" dirty="0">
                <a:solidFill>
                  <a:schemeClr val="tx1"/>
                </a:solidFill>
                <a:latin typeface="+mn-lt"/>
                <a:cs typeface="+mn-cs"/>
              </a:rPr>
              <a:t>His counsel to the Corinthians with respect to purchasing food there was, “Eat anything sold in the meat market without raising questions of conscience, for the earth is the Lord’s, and everything in it” (1 Co. 10:25).</a:t>
            </a:r>
            <a:endParaRPr lang="en-US" altLang="en-US" sz="2000" b="0" dirty="0">
              <a:solidFill>
                <a:schemeClr val="tx1"/>
              </a:solidFill>
              <a:cs typeface="+mn-cs"/>
            </a:endParaRPr>
          </a:p>
        </p:txBody>
      </p:sp>
      <p:pic>
        <p:nvPicPr>
          <p:cNvPr id="48134" name="Picture 6">
            <a:extLst>
              <a:ext uri="{FF2B5EF4-FFF2-40B4-BE49-F238E27FC236}">
                <a16:creationId xmlns:a16="http://schemas.microsoft.com/office/drawing/2014/main" id="{78A4A445-18A0-3075-30B9-C28CCBF11B8B}"/>
              </a:ext>
            </a:extLst>
          </p:cNvPr>
          <p:cNvPicPr>
            <a:picLocks noGrp="1" noChangeAspect="1" noChangeArrowheads="1"/>
          </p:cNvPicPr>
          <p:nvPr>
            <p:ph idx="1"/>
          </p:nvPr>
        </p:nvPicPr>
        <p:blipFill>
          <a:blip r:embed="rId2">
            <a:lum bright="12000" contrast="30000"/>
            <a:extLst>
              <a:ext uri="{28A0092B-C50C-407E-A947-70E740481C1C}">
                <a14:useLocalDpi xmlns:a14="http://schemas.microsoft.com/office/drawing/2010/main"/>
              </a:ext>
            </a:extLst>
          </a:blip>
          <a:srcRect/>
          <a:stretch>
            <a:fillRect/>
          </a:stretch>
        </p:blipFill>
        <p:spPr>
          <a:xfrm>
            <a:off x="-2" y="26989"/>
            <a:ext cx="9038841" cy="68310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80BA-622F-A9B1-35C8-8933DAE1ED51}"/>
              </a:ext>
            </a:extLst>
          </p:cNvPr>
          <p:cNvSpPr>
            <a:spLocks noGrp="1"/>
          </p:cNvSpPr>
          <p:nvPr>
            <p:ph type="title"/>
          </p:nvPr>
        </p:nvSpPr>
        <p:spPr>
          <a:xfrm>
            <a:off x="760413" y="372100"/>
            <a:ext cx="5029200" cy="6108700"/>
          </a:xfrm>
        </p:spPr>
        <p:txBody>
          <a:bodyPr/>
          <a:lstStyle/>
          <a:p>
            <a:pPr algn="r"/>
            <a:r>
              <a:rPr lang="en-US" sz="2400" dirty="0"/>
              <a:t>According to Josephus, the zealots chose ten men to kill all the families, then cast lots among themselves for the one to kill the other nine before killing himself. </a:t>
            </a:r>
            <a:r>
              <a:rPr lang="en-US" sz="2400" dirty="0" err="1"/>
              <a:t>Yagael</a:t>
            </a:r>
            <a:r>
              <a:rPr lang="en-US" sz="2400" dirty="0"/>
              <a:t> </a:t>
            </a:r>
            <a:r>
              <a:rPr lang="en-US" sz="2400" dirty="0" err="1"/>
              <a:t>Yadin’s</a:t>
            </a:r>
            <a:r>
              <a:rPr lang="en-US" sz="2400" dirty="0"/>
              <a:t> excavation at Masada uncovered what may be one of the actual lots used in that final, deadly lottery. This shard contains the name Ben </a:t>
            </a:r>
            <a:r>
              <a:rPr lang="en-US" sz="2400" dirty="0" err="1"/>
              <a:t>Ya’ir</a:t>
            </a:r>
            <a:r>
              <a:rPr lang="en-US" sz="2400" dirty="0"/>
              <a:t>, probably the leader of the zealots at Masada, whose full name was </a:t>
            </a:r>
            <a:br>
              <a:rPr lang="en-US" sz="2400" dirty="0"/>
            </a:br>
            <a:r>
              <a:rPr lang="en-US" sz="2400" dirty="0"/>
              <a:t>Eleazar ben </a:t>
            </a:r>
            <a:r>
              <a:rPr lang="en-US" sz="2400" dirty="0" err="1"/>
              <a:t>Ya’ir</a:t>
            </a:r>
            <a:r>
              <a:rPr lang="en-US" sz="2400" dirty="0"/>
              <a:t>.</a:t>
            </a:r>
          </a:p>
        </p:txBody>
      </p:sp>
      <p:pic>
        <p:nvPicPr>
          <p:cNvPr id="44036" name="Picture 4">
            <a:extLst>
              <a:ext uri="{FF2B5EF4-FFF2-40B4-BE49-F238E27FC236}">
                <a16:creationId xmlns:a16="http://schemas.microsoft.com/office/drawing/2014/main" id="{05943BF1-744E-50F4-6144-D591FD42CF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8212" y="5100"/>
            <a:ext cx="5332413" cy="68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95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6909-6389-698A-6D2B-D0A0B9D466D5}"/>
              </a:ext>
            </a:extLst>
          </p:cNvPr>
          <p:cNvSpPr>
            <a:spLocks noGrp="1"/>
          </p:cNvSpPr>
          <p:nvPr>
            <p:ph type="title"/>
          </p:nvPr>
        </p:nvSpPr>
        <p:spPr>
          <a:xfrm>
            <a:off x="6475412" y="129598"/>
            <a:ext cx="4875372" cy="6492875"/>
          </a:xfrm>
        </p:spPr>
        <p:txBody>
          <a:bodyPr/>
          <a:lstStyle/>
          <a:p>
            <a:r>
              <a:rPr lang="en-US" sz="2400" dirty="0"/>
              <a:t>This movie prop (upper left) for the movie </a:t>
            </a:r>
            <a:r>
              <a:rPr lang="en-US" sz="2400" i="1" dirty="0"/>
              <a:t>Masada</a:t>
            </a:r>
            <a:r>
              <a:rPr lang="en-US" sz="2400" dirty="0"/>
              <a:t>, was constructed based on archaeological data, and it probably resembles the Roman battering rams used to hammer at the perimeter wall at the top of the escarpment at Masada.</a:t>
            </a:r>
            <a:br>
              <a:rPr lang="en-US" sz="2400" dirty="0"/>
            </a:br>
            <a:br>
              <a:rPr lang="en-US" sz="2400" dirty="0"/>
            </a:br>
            <a:r>
              <a:rPr lang="en-US" sz="2400" dirty="0"/>
              <a:t>The diagram (lower left) is a sketch by archaeologists describing the way the zealots reinforced the wall from the inside using wooden beams and slag.</a:t>
            </a:r>
          </a:p>
        </p:txBody>
      </p:sp>
      <p:sp>
        <p:nvSpPr>
          <p:cNvPr id="4" name="Slide Number Placeholder 3">
            <a:extLst>
              <a:ext uri="{FF2B5EF4-FFF2-40B4-BE49-F238E27FC236}">
                <a16:creationId xmlns:a16="http://schemas.microsoft.com/office/drawing/2014/main" id="{0A6BAE4B-0BD0-4D8C-8211-A773C5EE5FA5}"/>
              </a:ext>
            </a:extLst>
          </p:cNvPr>
          <p:cNvSpPr>
            <a:spLocks noGrp="1"/>
          </p:cNvSpPr>
          <p:nvPr>
            <p:ph type="sldNum" sz="quarter" idx="12"/>
          </p:nvPr>
        </p:nvSpPr>
        <p:spPr/>
        <p:txBody>
          <a:bodyPr/>
          <a:lstStyle/>
          <a:p>
            <a:fld id="{D0D7128A-618D-4316-9566-2C1485AE0830}" type="slidenum">
              <a:rPr lang="en-US" altLang="en-US" smtClean="0"/>
              <a:pPr/>
              <a:t>41</a:t>
            </a:fld>
            <a:endParaRPr lang="en-US" altLang="en-US"/>
          </a:p>
        </p:txBody>
      </p:sp>
      <p:pic>
        <p:nvPicPr>
          <p:cNvPr id="43010" name="Picture 2">
            <a:extLst>
              <a:ext uri="{FF2B5EF4-FFF2-40B4-BE49-F238E27FC236}">
                <a16:creationId xmlns:a16="http://schemas.microsoft.com/office/drawing/2014/main" id="{B419098B-CCD7-BBB2-AA89-D4A2A3BB7A8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81413" y="136525"/>
            <a:ext cx="4320872" cy="27835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a:extLst>
              <a:ext uri="{FF2B5EF4-FFF2-40B4-BE49-F238E27FC236}">
                <a16:creationId xmlns:a16="http://schemas.microsoft.com/office/drawing/2014/main" id="{F0BCF028-6E61-B229-9EAE-AFD0D326E9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2375" y="3054350"/>
            <a:ext cx="5153025"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404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5000"/>
          </a:schemeClr>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6A7C0DB-DD30-0E91-F882-738664B29208}"/>
              </a:ext>
            </a:extLst>
          </p:cNvPr>
          <p:cNvSpPr>
            <a:spLocks noGrp="1" noChangeArrowheads="1"/>
          </p:cNvSpPr>
          <p:nvPr>
            <p:ph type="title"/>
          </p:nvPr>
        </p:nvSpPr>
        <p:spPr>
          <a:xfrm>
            <a:off x="8532812" y="152400"/>
            <a:ext cx="3276600" cy="6477000"/>
          </a:xfrm>
        </p:spPr>
        <p:txBody>
          <a:bodyPr/>
          <a:lstStyle/>
          <a:p>
            <a:pPr algn="l" eaLnBrk="1" hangingPunct="1">
              <a:defRPr/>
            </a:pPr>
            <a:r>
              <a:rPr lang="en-US" altLang="en-US" sz="3200" b="1" dirty="0">
                <a:solidFill>
                  <a:srgbClr val="FFC000"/>
                </a:solidFill>
                <a:latin typeface="Arial Narrow" panose="020B0606020202030204" pitchFamily="34" charset="0"/>
              </a:rPr>
              <a:t>Masada</a:t>
            </a:r>
            <a:br>
              <a:rPr lang="en-US" altLang="en-US" sz="3200" dirty="0">
                <a:latin typeface="Arial Narrow" panose="020B0606020202030204" pitchFamily="34" charset="0"/>
              </a:rPr>
            </a:br>
            <a:r>
              <a:rPr lang="en-US" altLang="en-US" sz="2400" dirty="0">
                <a:latin typeface="Arial Narrow" panose="020B0606020202030204" pitchFamily="34" charset="0"/>
              </a:rPr>
              <a:t>This 400’ high rocky escarpment near the Dead Sea was the last holdout for Jews in the 1</a:t>
            </a:r>
            <a:r>
              <a:rPr lang="en-US" altLang="en-US" sz="2400" baseline="30000" dirty="0">
                <a:latin typeface="Arial Narrow" panose="020B0606020202030204" pitchFamily="34" charset="0"/>
              </a:rPr>
              <a:t>st</a:t>
            </a:r>
            <a:r>
              <a:rPr lang="en-US" altLang="en-US" sz="2400" dirty="0">
                <a:latin typeface="Arial Narrow" panose="020B0606020202030204" pitchFamily="34" charset="0"/>
              </a:rPr>
              <a:t> revolt. Originally constructed by Herod the Great, the nearly impregnable fortress enabled the last of Jewish resistance to hold out against the Romans for three years. When the Romans finally breached the stronghold, the Jewish rebels all had committed suicide.</a:t>
            </a:r>
            <a:r>
              <a:rPr lang="en-US" altLang="en-US" sz="2400" dirty="0"/>
              <a:t> </a:t>
            </a:r>
          </a:p>
        </p:txBody>
      </p:sp>
      <p:pic>
        <p:nvPicPr>
          <p:cNvPr id="72707" name="Picture 5" descr="NTA19">
            <a:extLst>
              <a:ext uri="{FF2B5EF4-FFF2-40B4-BE49-F238E27FC236}">
                <a16:creationId xmlns:a16="http://schemas.microsoft.com/office/drawing/2014/main" id="{A7000FCA-DEAA-049B-8B3A-43FA6E01CFE0}"/>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370012" y="0"/>
            <a:ext cx="6934200" cy="6840538"/>
          </a:xfr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85000"/>
            <a:lumOff val="15000"/>
          </a:schemeClr>
        </a:solidFill>
        <a:effectLst/>
      </p:bgPr>
    </p:bg>
    <p:spTree>
      <p:nvGrpSpPr>
        <p:cNvPr id="1" name=""/>
        <p:cNvGrpSpPr/>
        <p:nvPr/>
      </p:nvGrpSpPr>
      <p:grpSpPr>
        <a:xfrm>
          <a:off x="0" y="0"/>
          <a:ext cx="0" cy="0"/>
          <a:chOff x="0" y="0"/>
          <a:chExt cx="0" cy="0"/>
        </a:xfrm>
      </p:grpSpPr>
      <p:pic>
        <p:nvPicPr>
          <p:cNvPr id="16386" name="Picture 6" descr="GSPLCO02_800">
            <a:extLst>
              <a:ext uri="{FF2B5EF4-FFF2-40B4-BE49-F238E27FC236}">
                <a16:creationId xmlns:a16="http://schemas.microsoft.com/office/drawing/2014/main" id="{209EA0BE-4070-2E08-3948-5860FCBAE8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67"/>
          <a:stretch>
            <a:fillRect/>
          </a:stretch>
        </p:blipFill>
        <p:spPr bwMode="auto">
          <a:xfrm>
            <a:off x="1522412" y="3176"/>
            <a:ext cx="64008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7">
            <a:extLst>
              <a:ext uri="{FF2B5EF4-FFF2-40B4-BE49-F238E27FC236}">
                <a16:creationId xmlns:a16="http://schemas.microsoft.com/office/drawing/2014/main" id="{47A5AE02-950E-A3C3-3CF6-CBE7D3064F77}"/>
              </a:ext>
            </a:extLst>
          </p:cNvPr>
          <p:cNvSpPr txBox="1">
            <a:spLocks noChangeArrowheads="1"/>
          </p:cNvSpPr>
          <p:nvPr/>
        </p:nvSpPr>
        <p:spPr bwMode="auto">
          <a:xfrm>
            <a:off x="531812" y="2590800"/>
            <a:ext cx="1104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b="1" dirty="0">
                <a:solidFill>
                  <a:srgbClr val="FF6600"/>
                </a:solidFill>
              </a:rPr>
              <a:t>The synagogue at Corinth has yet to be discovered, but two artifacts testify to a Jewish presence, both from a time somewhat later than Paul.</a:t>
            </a:r>
            <a:r>
              <a:rPr lang="en-US" altLang="en-US" sz="2400" b="1" dirty="0">
                <a:solidFill>
                  <a:srgbClr val="660066"/>
                </a:solidFill>
              </a:rPr>
              <a:t>.</a:t>
            </a:r>
            <a:r>
              <a:rPr lang="en-US" altLang="en-US" sz="2400" dirty="0">
                <a:solidFill>
                  <a:srgbClr val="660066"/>
                </a:solidFill>
              </a:rPr>
              <a:t> </a:t>
            </a:r>
          </a:p>
        </p:txBody>
      </p:sp>
      <p:pic>
        <p:nvPicPr>
          <p:cNvPr id="16388" name="Picture 9" descr="GSPLCO04_800">
            <a:extLst>
              <a:ext uri="{FF2B5EF4-FFF2-40B4-BE49-F238E27FC236}">
                <a16:creationId xmlns:a16="http://schemas.microsoft.com/office/drawing/2014/main" id="{F41B5501-1A4D-A0B8-0308-2AFC473D37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9412" y="3471863"/>
            <a:ext cx="6477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0">
            <a:extLst>
              <a:ext uri="{FF2B5EF4-FFF2-40B4-BE49-F238E27FC236}">
                <a16:creationId xmlns:a16="http://schemas.microsoft.com/office/drawing/2014/main" id="{1E4E86BE-63B2-DBCC-A17C-25A96579C0E3}"/>
              </a:ext>
            </a:extLst>
          </p:cNvPr>
          <p:cNvSpPr txBox="1">
            <a:spLocks noChangeArrowheads="1"/>
          </p:cNvSpPr>
          <p:nvPr/>
        </p:nvSpPr>
        <p:spPr bwMode="auto">
          <a:xfrm>
            <a:off x="8151812" y="160944"/>
            <a:ext cx="3429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dirty="0">
                <a:solidFill>
                  <a:schemeClr val="accent5"/>
                </a:solidFill>
                <a:latin typeface="Arial Narrow" panose="020B0606020202030204" pitchFamily="34" charset="0"/>
              </a:rPr>
              <a:t>This lintel inscription on the </a:t>
            </a:r>
            <a:r>
              <a:rPr lang="en-US" altLang="en-US" sz="2400" dirty="0" err="1">
                <a:solidFill>
                  <a:schemeClr val="accent5"/>
                </a:solidFill>
                <a:latin typeface="Arial Narrow" panose="020B0606020202030204" pitchFamily="34" charset="0"/>
              </a:rPr>
              <a:t>Lechaion</a:t>
            </a:r>
            <a:r>
              <a:rPr lang="en-US" altLang="en-US" sz="2400" dirty="0">
                <a:solidFill>
                  <a:schemeClr val="accent5"/>
                </a:solidFill>
                <a:latin typeface="Arial Narrow" panose="020B0606020202030204" pitchFamily="34" charset="0"/>
              </a:rPr>
              <a:t> Road reads in rough script: “Synagogue of the Hebrews.”</a:t>
            </a:r>
          </a:p>
        </p:txBody>
      </p:sp>
      <p:sp>
        <p:nvSpPr>
          <p:cNvPr id="16390" name="Text Box 11">
            <a:extLst>
              <a:ext uri="{FF2B5EF4-FFF2-40B4-BE49-F238E27FC236}">
                <a16:creationId xmlns:a16="http://schemas.microsoft.com/office/drawing/2014/main" id="{FDC3FB3B-0A3B-0106-48C7-C179BC86C8AE}"/>
              </a:ext>
            </a:extLst>
          </p:cNvPr>
          <p:cNvSpPr txBox="1">
            <a:spLocks noChangeArrowheads="1"/>
          </p:cNvSpPr>
          <p:nvPr/>
        </p:nvSpPr>
        <p:spPr bwMode="auto">
          <a:xfrm>
            <a:off x="531812" y="3870326"/>
            <a:ext cx="3581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0" fontAlgn="base" hangingPunct="0">
              <a:spcBef>
                <a:spcPct val="50000"/>
              </a:spcBef>
              <a:spcAft>
                <a:spcPct val="0"/>
              </a:spcAft>
            </a:pPr>
            <a:r>
              <a:rPr lang="en-US" altLang="en-US" sz="2400" dirty="0">
                <a:solidFill>
                  <a:schemeClr val="accent5"/>
                </a:solidFill>
                <a:latin typeface="Arial Narrow" panose="020B0606020202030204" pitchFamily="34" charset="0"/>
              </a:rPr>
              <a:t>This triple menorah, with its seven-branched candelabras, obviously testifies to a Jewish community</a:t>
            </a:r>
            <a:r>
              <a:rPr lang="en-US" altLang="en-US" sz="2000" dirty="0">
                <a:solidFill>
                  <a:schemeClr val="accent5"/>
                </a:solidFill>
                <a:latin typeface="Arial Narrow" panose="020B0606020202030204" pitchFamily="34" charset="0"/>
              </a:rPr>
              <a:t>.</a:t>
            </a:r>
          </a:p>
          <a:p>
            <a:pPr eaLnBrk="0" fontAlgn="base" hangingPunct="0">
              <a:spcBef>
                <a:spcPct val="50000"/>
              </a:spcBef>
              <a:spcAft>
                <a:spcPct val="0"/>
              </a:spcAft>
            </a:pPr>
            <a:endParaRPr lang="en-US" altLang="en-US" sz="2000"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EBC8-D7AD-87A9-15F6-AA4BE06EF48A}"/>
              </a:ext>
            </a:extLst>
          </p:cNvPr>
          <p:cNvSpPr>
            <a:spLocks noGrp="1"/>
          </p:cNvSpPr>
          <p:nvPr>
            <p:ph type="title"/>
          </p:nvPr>
        </p:nvSpPr>
        <p:spPr>
          <a:xfrm>
            <a:off x="9040125" y="292100"/>
            <a:ext cx="3150287" cy="6108700"/>
          </a:xfrm>
        </p:spPr>
        <p:txBody>
          <a:bodyPr/>
          <a:lstStyle/>
          <a:p>
            <a:r>
              <a:rPr lang="en-US" sz="2400" dirty="0"/>
              <a:t>The language of </a:t>
            </a:r>
            <a:r>
              <a:rPr lang="en-US" sz="2400" i="1" dirty="0"/>
              <a:t>bema</a:t>
            </a:r>
            <a:r>
              <a:rPr lang="en-US" sz="2400" dirty="0"/>
              <a:t> was well-known to Paul, who wrote to the Corinthians, “We must all appear before the </a:t>
            </a:r>
            <a:r>
              <a:rPr lang="en-US" sz="2400" i="1" dirty="0"/>
              <a:t>bema</a:t>
            </a:r>
            <a:r>
              <a:rPr lang="en-US" sz="2400" dirty="0"/>
              <a:t> of Christ” (2 Co. 5:10a).</a:t>
            </a:r>
            <a:br>
              <a:rPr lang="en-US" sz="2400" dirty="0"/>
            </a:br>
            <a:br>
              <a:rPr lang="en-US" sz="2400" dirty="0"/>
            </a:br>
            <a:r>
              <a:rPr lang="en-US" sz="2400" dirty="0"/>
              <a:t>Paul himself appeared before Gallio at this Corinthian </a:t>
            </a:r>
            <a:r>
              <a:rPr lang="en-US" sz="2400" i="1" dirty="0"/>
              <a:t>bema</a:t>
            </a:r>
            <a:r>
              <a:rPr lang="en-US" sz="2400" dirty="0"/>
              <a:t>.</a:t>
            </a:r>
          </a:p>
        </p:txBody>
      </p:sp>
      <p:pic>
        <p:nvPicPr>
          <p:cNvPr id="6" name="Content Placeholder 5">
            <a:extLst>
              <a:ext uri="{FF2B5EF4-FFF2-40B4-BE49-F238E27FC236}">
                <a16:creationId xmlns:a16="http://schemas.microsoft.com/office/drawing/2014/main" id="{015CF69D-5AB0-71F0-B480-7AA56FCFABCF}"/>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88" y="2398"/>
            <a:ext cx="8802540" cy="6856378"/>
          </a:xfrm>
        </p:spPr>
      </p:pic>
      <p:sp>
        <p:nvSpPr>
          <p:cNvPr id="4" name="Slide Number Placeholder 3">
            <a:extLst>
              <a:ext uri="{FF2B5EF4-FFF2-40B4-BE49-F238E27FC236}">
                <a16:creationId xmlns:a16="http://schemas.microsoft.com/office/drawing/2014/main" id="{0DDC9DAB-8E9F-BDFA-CCB0-59D439C188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252230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pic>
        <p:nvPicPr>
          <p:cNvPr id="19458" name="Picture 6" descr="GSPLCO01_800">
            <a:extLst>
              <a:ext uri="{FF2B5EF4-FFF2-40B4-BE49-F238E27FC236}">
                <a16:creationId xmlns:a16="http://schemas.microsoft.com/office/drawing/2014/main" id="{62817F94-635D-7069-FE98-26C14D51E031}"/>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40"/>
          <a:stretch/>
        </p:blipFill>
        <p:spPr bwMode="auto">
          <a:xfrm>
            <a:off x="15733" y="0"/>
            <a:ext cx="1215736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7">
            <a:extLst>
              <a:ext uri="{FF2B5EF4-FFF2-40B4-BE49-F238E27FC236}">
                <a16:creationId xmlns:a16="http://schemas.microsoft.com/office/drawing/2014/main" id="{D2D90922-DEBD-3436-C041-8E35452B533B}"/>
              </a:ext>
            </a:extLst>
          </p:cNvPr>
          <p:cNvSpPr txBox="1">
            <a:spLocks noChangeArrowheads="1"/>
          </p:cNvSpPr>
          <p:nvPr/>
        </p:nvSpPr>
        <p:spPr bwMode="auto">
          <a:xfrm>
            <a:off x="493712" y="4343400"/>
            <a:ext cx="11201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One of Paul’s converts was Erastus, the Aedile of Corinth (= administrator of financial matters concerning streets, markets, games, and public buildings). This pavement in his honor was laid in about AD 50, perhaps before Paul arrived (cf. Ro. 16:13). It reads, “Erastus, in return for his </a:t>
            </a:r>
            <a:r>
              <a:rPr kumimoji="0" lang="en-US" altLang="en-US" sz="2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aedileship</a:t>
            </a:r>
            <a:r>
              <a:rPr kumimoji="0" lang="en-US" alt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laid [the pavement] at his own expense.”</a:t>
            </a:r>
          </a:p>
        </p:txBody>
      </p:sp>
    </p:spTree>
    <p:extLst>
      <p:ext uri="{BB962C8B-B14F-4D97-AF65-F5344CB8AC3E}">
        <p14:creationId xmlns:p14="http://schemas.microsoft.com/office/powerpoint/2010/main" val="201755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B66D"/>
        </a:solidFill>
        <a:effectLst/>
      </p:bgPr>
    </p:bg>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670DD8F0-0E37-CBBC-1E1B-22803405DEDC}"/>
              </a:ext>
            </a:extLst>
          </p:cNvPr>
          <p:cNvSpPr>
            <a:spLocks noGrp="1" noRot="1" noChangeArrowheads="1"/>
          </p:cNvSpPr>
          <p:nvPr>
            <p:ph type="title"/>
          </p:nvPr>
        </p:nvSpPr>
        <p:spPr>
          <a:xfrm>
            <a:off x="531812" y="76200"/>
            <a:ext cx="4114800" cy="1219200"/>
          </a:xfrm>
        </p:spPr>
        <p:txBody>
          <a:bodyPr/>
          <a:lstStyle/>
          <a:p>
            <a:pPr algn="r" eaLnBrk="1" hangingPunct="1">
              <a:defRPr/>
            </a:pPr>
            <a:r>
              <a:rPr lang="en-US" altLang="en-US" dirty="0">
                <a:solidFill>
                  <a:schemeClr val="accent2"/>
                </a:solidFill>
                <a:effectLst>
                  <a:outerShdw blurRad="38100" dist="38100" dir="2700000" algn="tl">
                    <a:srgbClr val="000000"/>
                  </a:outerShdw>
                </a:effectLst>
              </a:rPr>
              <a:t>The </a:t>
            </a:r>
            <a:r>
              <a:rPr lang="en-US" altLang="en-US" i="1" dirty="0">
                <a:solidFill>
                  <a:schemeClr val="accent2"/>
                </a:solidFill>
                <a:effectLst>
                  <a:outerShdw blurRad="38100" dist="38100" dir="2700000" algn="tl">
                    <a:srgbClr val="000000"/>
                  </a:outerShdw>
                </a:effectLst>
              </a:rPr>
              <a:t>Tallith</a:t>
            </a:r>
          </a:p>
        </p:txBody>
      </p:sp>
      <p:sp>
        <p:nvSpPr>
          <p:cNvPr id="221187" name="Rectangle 3">
            <a:extLst>
              <a:ext uri="{FF2B5EF4-FFF2-40B4-BE49-F238E27FC236}">
                <a16:creationId xmlns:a16="http://schemas.microsoft.com/office/drawing/2014/main" id="{97986A2D-031B-2A7D-0F0B-69D873334FD3}"/>
              </a:ext>
            </a:extLst>
          </p:cNvPr>
          <p:cNvSpPr>
            <a:spLocks noGrp="1" noRot="1" noChangeArrowheads="1"/>
          </p:cNvSpPr>
          <p:nvPr>
            <p:ph type="body" sz="half" idx="1"/>
          </p:nvPr>
        </p:nvSpPr>
        <p:spPr>
          <a:xfrm>
            <a:off x="331151" y="1219200"/>
            <a:ext cx="4391661" cy="5410200"/>
          </a:xfrm>
        </p:spPr>
        <p:txBody>
          <a:bodyPr/>
          <a:lstStyle/>
          <a:p>
            <a:pPr algn="r" eaLnBrk="1" hangingPunct="1">
              <a:buFont typeface="Wingdings" panose="05000000000000000000" pitchFamily="2" charset="2"/>
              <a:buNone/>
              <a:defRPr/>
            </a:pPr>
            <a:r>
              <a:rPr lang="en-US" altLang="en-US" sz="2400" dirty="0">
                <a:effectLst/>
              </a:rPr>
              <a:t>Those familiar with Jewish customs know that the</a:t>
            </a:r>
            <a:r>
              <a:rPr lang="en-US" altLang="en-US" sz="2400" i="1" dirty="0">
                <a:effectLst/>
              </a:rPr>
              <a:t> tallith </a:t>
            </a:r>
            <a:r>
              <a:rPr lang="en-US" altLang="en-US" sz="2400" dirty="0">
                <a:effectLst/>
              </a:rPr>
              <a:t>(four cornered cloth covering the head of men in prayer) derives from Nu. 15:38-40, where Moses commanded tassels of blue for the prayer shawl.</a:t>
            </a:r>
          </a:p>
          <a:p>
            <a:pPr algn="r" eaLnBrk="1" hangingPunct="1">
              <a:buFont typeface="Wingdings" panose="05000000000000000000" pitchFamily="2" charset="2"/>
              <a:buNone/>
              <a:defRPr/>
            </a:pPr>
            <a:r>
              <a:rPr lang="en-US" altLang="en-US" sz="2400" dirty="0">
                <a:effectLst/>
              </a:rPr>
              <a:t>It comes as something of a surprise that Paul, an observant Jew, would instruct Corinthian men to pray with an uncovered head (1 Co. 11:4, 7).</a:t>
            </a:r>
          </a:p>
        </p:txBody>
      </p:sp>
      <p:pic>
        <p:nvPicPr>
          <p:cNvPr id="3" name="Picture 7" descr="augustus[1]">
            <a:extLst>
              <a:ext uri="{FF2B5EF4-FFF2-40B4-BE49-F238E27FC236}">
                <a16:creationId xmlns:a16="http://schemas.microsoft.com/office/drawing/2014/main" id="{AAC5065E-2699-FE96-32AD-A72A99356D9E}"/>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103812" y="0"/>
            <a:ext cx="30178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32883E55-B47C-DE91-0DE0-C7A35F2BC467}"/>
              </a:ext>
            </a:extLst>
          </p:cNvPr>
          <p:cNvSpPr txBox="1"/>
          <p:nvPr/>
        </p:nvSpPr>
        <p:spPr>
          <a:xfrm>
            <a:off x="8380412" y="243512"/>
            <a:ext cx="3477262" cy="6370975"/>
          </a:xfrm>
          <a:prstGeom prst="rect">
            <a:avLst/>
          </a:prstGeom>
          <a:noFill/>
        </p:spPr>
        <p:txBody>
          <a:bodyPr wrap="square" rtlCol="0">
            <a:spAutoFit/>
          </a:bodyPr>
          <a:lstStyle/>
          <a:p>
            <a:r>
              <a:rPr lang="en-US" sz="2400" dirty="0"/>
              <a:t>However, the customary posture for men in the Greco-Roman religion was to pray with their head covered, and Paul seems to want Christians to avoid adopting this posture for prayer, probably to show a distinction between Christian prayer and pagan prayer.</a:t>
            </a:r>
          </a:p>
          <a:p>
            <a:r>
              <a:rPr lang="en-US" sz="2400" dirty="0"/>
              <a:t>Augustus Caesar (left) is depicted in the traditional devotional posture for pagans.</a:t>
            </a:r>
          </a:p>
        </p:txBody>
      </p:sp>
    </p:spTree>
    <p:extLst>
      <p:ext uri="{BB962C8B-B14F-4D97-AF65-F5344CB8AC3E}">
        <p14:creationId xmlns:p14="http://schemas.microsoft.com/office/powerpoint/2010/main" val="192500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B66D"/>
        </a:solidFill>
        <a:effectLst/>
      </p:bgPr>
    </p:bg>
    <p:spTree>
      <p:nvGrpSpPr>
        <p:cNvPr id="1" name=""/>
        <p:cNvGrpSpPr/>
        <p:nvPr/>
      </p:nvGrpSpPr>
      <p:grpSpPr>
        <a:xfrm>
          <a:off x="0" y="0"/>
          <a:ext cx="0" cy="0"/>
          <a:chOff x="0" y="0"/>
          <a:chExt cx="0" cy="0"/>
        </a:xfrm>
      </p:grpSpPr>
      <p:sp>
        <p:nvSpPr>
          <p:cNvPr id="171016" name="Rectangle 8">
            <a:extLst>
              <a:ext uri="{FF2B5EF4-FFF2-40B4-BE49-F238E27FC236}">
                <a16:creationId xmlns:a16="http://schemas.microsoft.com/office/drawing/2014/main" id="{3640D7E0-DD40-F79A-6705-EBEB20542AA0}"/>
              </a:ext>
            </a:extLst>
          </p:cNvPr>
          <p:cNvSpPr>
            <a:spLocks noGrp="1" noRot="1" noChangeArrowheads="1"/>
          </p:cNvSpPr>
          <p:nvPr>
            <p:ph type="title"/>
          </p:nvPr>
        </p:nvSpPr>
        <p:spPr>
          <a:xfrm>
            <a:off x="150812" y="0"/>
            <a:ext cx="8153400" cy="898524"/>
          </a:xfrm>
        </p:spPr>
        <p:txBody>
          <a:bodyPr/>
          <a:lstStyle/>
          <a:p>
            <a:pPr eaLnBrk="1" hangingPunct="1">
              <a:defRPr/>
            </a:pPr>
            <a:r>
              <a:rPr lang="en-US" altLang="en-US" sz="3200" dirty="0">
                <a:solidFill>
                  <a:schemeClr val="accent1">
                    <a:lumMod val="50000"/>
                  </a:schemeClr>
                </a:solidFill>
              </a:rPr>
              <a:t>Roman Women with Heads Covered</a:t>
            </a:r>
          </a:p>
        </p:txBody>
      </p:sp>
      <p:sp>
        <p:nvSpPr>
          <p:cNvPr id="135171" name="Rectangle 10">
            <a:extLst>
              <a:ext uri="{FF2B5EF4-FFF2-40B4-BE49-F238E27FC236}">
                <a16:creationId xmlns:a16="http://schemas.microsoft.com/office/drawing/2014/main" id="{EA10662D-639B-07CA-BA12-65EDFB11E7E8}"/>
              </a:ext>
            </a:extLst>
          </p:cNvPr>
          <p:cNvSpPr>
            <a:spLocks noGrp="1" noRot="1" noChangeArrowheads="1"/>
          </p:cNvSpPr>
          <p:nvPr>
            <p:ph type="body" sz="half" idx="3"/>
          </p:nvPr>
        </p:nvSpPr>
        <p:spPr>
          <a:xfrm>
            <a:off x="233047" y="838200"/>
            <a:ext cx="4870765" cy="5822950"/>
          </a:xfrm>
        </p:spPr>
        <p:txBody>
          <a:bodyPr/>
          <a:lstStyle/>
          <a:p>
            <a:pPr eaLnBrk="1" hangingPunct="1"/>
            <a:r>
              <a:rPr lang="en-US" altLang="en-US" sz="2400" i="1" dirty="0">
                <a:effectLst/>
              </a:rPr>
              <a:t>Paul instructs wives to pray with their heads covered (1 Co. 11:5-6, 13), but for a different reason.</a:t>
            </a:r>
          </a:p>
          <a:p>
            <a:pPr eaLnBrk="1" hangingPunct="1"/>
            <a:r>
              <a:rPr lang="en-US" altLang="en-US" sz="2400" i="1" dirty="0">
                <a:effectLst/>
              </a:rPr>
              <a:t>Wives in Roman society who spoke publicly were obliged to wear a veil, a sign of their marriage.</a:t>
            </a:r>
          </a:p>
          <a:p>
            <a:pPr eaLnBrk="1" hangingPunct="1"/>
            <a:r>
              <a:rPr lang="en-US" altLang="en-US" sz="2400" i="1" dirty="0">
                <a:effectLst/>
              </a:rPr>
              <a:t>The veil was a symbol of their authority to speak.</a:t>
            </a:r>
          </a:p>
          <a:p>
            <a:pPr eaLnBrk="1" hangingPunct="1"/>
            <a:r>
              <a:rPr lang="en-US" altLang="en-US" sz="2400" i="1" dirty="0">
                <a:effectLst/>
              </a:rPr>
              <a:t>Some women were adopting a “liberated” attitude, dispensing with the head covering, and Paul seems to think this sent the wrong signal.</a:t>
            </a:r>
          </a:p>
        </p:txBody>
      </p:sp>
      <p:pic>
        <p:nvPicPr>
          <p:cNvPr id="135172" name="Picture 11" descr="livia_clothing2avr[1]">
            <a:extLst>
              <a:ext uri="{FF2B5EF4-FFF2-40B4-BE49-F238E27FC236}">
                <a16:creationId xmlns:a16="http://schemas.microsoft.com/office/drawing/2014/main" id="{7300D728-18F1-1498-8EAC-B3DA73CBF4D6}"/>
              </a:ext>
            </a:extLst>
          </p:cNvPr>
          <p:cNvPicPr>
            <a:picLocks noGrp="1" noChangeAspect="1" noChangeArrowheads="1"/>
          </p:cNvPicPr>
          <p:nvPr>
            <p:ph sz="quarter" idx="2"/>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6209984" y="1304925"/>
            <a:ext cx="2176463" cy="424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3" name="Picture 13" descr="sc0067[1]">
            <a:extLst>
              <a:ext uri="{FF2B5EF4-FFF2-40B4-BE49-F238E27FC236}">
                <a16:creationId xmlns:a16="http://schemas.microsoft.com/office/drawing/2014/main" id="{5E61C224-C2E6-AA2C-24AF-15AEE70052ED}"/>
              </a:ext>
            </a:extLst>
          </p:cNvPr>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a:xfrm>
            <a:off x="8900318" y="0"/>
            <a:ext cx="307498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4" name="Text Box 14">
            <a:extLst>
              <a:ext uri="{FF2B5EF4-FFF2-40B4-BE49-F238E27FC236}">
                <a16:creationId xmlns:a16="http://schemas.microsoft.com/office/drawing/2014/main" id="{1F17FACD-8FEB-B329-AE22-8D4007B1A538}"/>
              </a:ext>
            </a:extLst>
          </p:cNvPr>
          <p:cNvSpPr txBox="1">
            <a:spLocks noChangeArrowheads="1"/>
          </p:cNvSpPr>
          <p:nvPr/>
        </p:nvSpPr>
        <p:spPr bwMode="auto">
          <a:xfrm>
            <a:off x="6094412" y="5553075"/>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Livia, wife of Augustus</a:t>
            </a:r>
          </a:p>
        </p:txBody>
      </p:sp>
      <p:sp>
        <p:nvSpPr>
          <p:cNvPr id="135175" name="Text Box 15">
            <a:extLst>
              <a:ext uri="{FF2B5EF4-FFF2-40B4-BE49-F238E27FC236}">
                <a16:creationId xmlns:a16="http://schemas.microsoft.com/office/drawing/2014/main" id="{EB7929F5-AD99-D403-E89F-42AC78320BA0}"/>
              </a:ext>
            </a:extLst>
          </p:cNvPr>
          <p:cNvSpPr txBox="1">
            <a:spLocks noChangeArrowheads="1"/>
          </p:cNvSpPr>
          <p:nvPr/>
        </p:nvSpPr>
        <p:spPr bwMode="auto">
          <a:xfrm>
            <a:off x="9142411" y="4926965"/>
            <a:ext cx="259080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mn-ea"/>
                <a:cs typeface="+mn-cs"/>
              </a:rPr>
              <a:t>2</a:t>
            </a:r>
            <a:r>
              <a:rPr kumimoji="0" lang="en-US" altLang="en-US" sz="1800" b="1" i="0" u="none" strike="noStrike" kern="1200" cap="none" spc="0" normalizeH="0" baseline="3000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mn-ea"/>
                <a:cs typeface="+mn-cs"/>
              </a:rPr>
              <a:t>nd</a:t>
            </a:r>
            <a:r>
              <a:rPr kumimoji="0" lang="en-US" altLang="en-US" sz="18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mn-ea"/>
                <a:cs typeface="+mn-cs"/>
              </a:rPr>
              <a:t> Century depiction of a Roman wife</a:t>
            </a:r>
          </a:p>
        </p:txBody>
      </p:sp>
    </p:spTree>
    <p:extLst>
      <p:ext uri="{BB962C8B-B14F-4D97-AF65-F5344CB8AC3E}">
        <p14:creationId xmlns:p14="http://schemas.microsoft.com/office/powerpoint/2010/main" val="5197999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lass Layers">
  <a:themeElements>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1_Glass Layers">
  <a:themeElements>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Glass Layers">
  <a:themeElements>
    <a:clrScheme name="Glass Layers 12">
      <a:dk1>
        <a:srgbClr val="56925A"/>
      </a:dk1>
      <a:lt1>
        <a:srgbClr val="FFFFFF"/>
      </a:lt1>
      <a:dk2>
        <a:srgbClr val="172C16"/>
      </a:dk2>
      <a:lt2>
        <a:srgbClr val="FFFFCC"/>
      </a:lt2>
      <a:accent1>
        <a:srgbClr val="2B877C"/>
      </a:accent1>
      <a:accent2>
        <a:srgbClr val="416F44"/>
      </a:accent2>
      <a:accent3>
        <a:srgbClr val="ABACAB"/>
      </a:accent3>
      <a:accent4>
        <a:srgbClr val="DADADA"/>
      </a:accent4>
      <a:accent5>
        <a:srgbClr val="ACC3BF"/>
      </a:accent5>
      <a:accent6>
        <a:srgbClr val="3A643D"/>
      </a:accent6>
      <a:hlink>
        <a:srgbClr val="99FF33"/>
      </a:hlink>
      <a:folHlink>
        <a:srgbClr val="DDFFBB"/>
      </a:folHlink>
    </a:clrScheme>
    <a:fontScheme name="Glass Layers">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Glass Layers 9">
        <a:dk1>
          <a:srgbClr val="56925A"/>
        </a:dk1>
        <a:lt1>
          <a:srgbClr val="FFFFFF"/>
        </a:lt1>
        <a:dk2>
          <a:srgbClr val="366935"/>
        </a:dk2>
        <a:lt2>
          <a:srgbClr val="FFFFCC"/>
        </a:lt2>
        <a:accent1>
          <a:srgbClr val="2B877C"/>
        </a:accent1>
        <a:accent2>
          <a:srgbClr val="5A9A5F"/>
        </a:accent2>
        <a:accent3>
          <a:srgbClr val="AEB9AE"/>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0">
        <a:dk1>
          <a:srgbClr val="56925A"/>
        </a:dk1>
        <a:lt1>
          <a:srgbClr val="FFFFFF"/>
        </a:lt1>
        <a:dk2>
          <a:srgbClr val="274A26"/>
        </a:dk2>
        <a:lt2>
          <a:srgbClr val="FFFFCC"/>
        </a:lt2>
        <a:accent1>
          <a:srgbClr val="2B877C"/>
        </a:accent1>
        <a:accent2>
          <a:srgbClr val="5A9A5F"/>
        </a:accent2>
        <a:accent3>
          <a:srgbClr val="ACB1AC"/>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1">
        <a:dk1>
          <a:srgbClr val="56925A"/>
        </a:dk1>
        <a:lt1>
          <a:srgbClr val="FFFFFF"/>
        </a:lt1>
        <a:dk2>
          <a:srgbClr val="172C16"/>
        </a:dk2>
        <a:lt2>
          <a:srgbClr val="FFFFCC"/>
        </a:lt2>
        <a:accent1>
          <a:srgbClr val="2B877C"/>
        </a:accent1>
        <a:accent2>
          <a:srgbClr val="5A9A5F"/>
        </a:accent2>
        <a:accent3>
          <a:srgbClr val="ABACAB"/>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2">
        <a:dk1>
          <a:srgbClr val="56925A"/>
        </a:dk1>
        <a:lt1>
          <a:srgbClr val="FFFFFF"/>
        </a:lt1>
        <a:dk2>
          <a:srgbClr val="172C16"/>
        </a:dk2>
        <a:lt2>
          <a:srgbClr val="FFFFCC"/>
        </a:lt2>
        <a:accent1>
          <a:srgbClr val="2B877C"/>
        </a:accent1>
        <a:accent2>
          <a:srgbClr val="416F44"/>
        </a:accent2>
        <a:accent3>
          <a:srgbClr val="ABACAB"/>
        </a:accent3>
        <a:accent4>
          <a:srgbClr val="DADADA"/>
        </a:accent4>
        <a:accent5>
          <a:srgbClr val="ACC3BF"/>
        </a:accent5>
        <a:accent6>
          <a:srgbClr val="3A643D"/>
        </a:accent6>
        <a:hlink>
          <a:srgbClr val="99FF33"/>
        </a:hlink>
        <a:folHlink>
          <a:srgbClr val="DDFFB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EAEDD-6865-458C-AB5E-1E0979B7BC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28458A3-99B8-4914-89E6-B86ADB0D7DF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5384</TotalTime>
  <Words>2853</Words>
  <Application>Microsoft Office PowerPoint</Application>
  <PresentationFormat>Custom</PresentationFormat>
  <Paragraphs>161</Paragraphs>
  <Slides>42</Slides>
  <Notes>2</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42</vt:i4>
      </vt:variant>
    </vt:vector>
  </HeadingPairs>
  <TitlesOfParts>
    <vt:vector size="71" baseType="lpstr">
      <vt:lpstr>Trebuchet MS</vt:lpstr>
      <vt:lpstr>Broadway</vt:lpstr>
      <vt:lpstr>Constantia</vt:lpstr>
      <vt:lpstr>Arial</vt:lpstr>
      <vt:lpstr>Impact</vt:lpstr>
      <vt:lpstr>Old English Text MT</vt:lpstr>
      <vt:lpstr>Arial Narrow</vt:lpstr>
      <vt:lpstr>Tahoma</vt:lpstr>
      <vt:lpstr>Century Schoolbook</vt:lpstr>
      <vt:lpstr>Gill Sans MT</vt:lpstr>
      <vt:lpstr>Book Antiqua</vt:lpstr>
      <vt:lpstr>Wingdings</vt:lpstr>
      <vt:lpstr>Corbel</vt:lpstr>
      <vt:lpstr>Agency FB</vt:lpstr>
      <vt:lpstr>Calibri</vt:lpstr>
      <vt:lpstr>Arial Black</vt:lpstr>
      <vt:lpstr>HebrewTh</vt:lpstr>
      <vt:lpstr>Calibri Light</vt:lpstr>
      <vt:lpstr>Books Classic 16x9</vt:lpstr>
      <vt:lpstr>Ocean</vt:lpstr>
      <vt:lpstr>Office Theme</vt:lpstr>
      <vt:lpstr>Glass Layers</vt:lpstr>
      <vt:lpstr>Headlines</vt:lpstr>
      <vt:lpstr>Berlin</vt:lpstr>
      <vt:lpstr>1_Glass Layers</vt:lpstr>
      <vt:lpstr>2_Glass Layers</vt:lpstr>
      <vt:lpstr>1_Office Theme</vt:lpstr>
      <vt:lpstr>Default Design</vt:lpstr>
      <vt:lpstr>Textured</vt:lpstr>
      <vt:lpstr>NT ARCHAEOLOGY</vt:lpstr>
      <vt:lpstr>PowerPoint Presentation</vt:lpstr>
      <vt:lpstr>We typically don’t think of Paul’s world as having ruins, but in fact, the Temple of Apollo in Corinth had existed there for about 700 years by the time Paul arrived. The pantheon had a long history in Greece before Paul’s time.</vt:lpstr>
      <vt:lpstr>The shops lining the west side of the Lechaion Road in Corinth would be what Paul refers to as the “meat market” (in the older English versions, the “Shambles”).  His counsel to the Corinthians with respect to purchasing food there was, “Eat anything sold in the meat market without raising questions of conscience, for the earth is the Lord’s, and everything in it” (1 Co. 10:25).</vt:lpstr>
      <vt:lpstr>PowerPoint Presentation</vt:lpstr>
      <vt:lpstr>The language of bema was well-known to Paul, who wrote to the Corinthians, “We must all appear before the bema of Christ” (2 Co. 5:10a).  Paul himself appeared before Gallio at this Corinthian bema.</vt:lpstr>
      <vt:lpstr>PowerPoint Presentation</vt:lpstr>
      <vt:lpstr>The Tallith</vt:lpstr>
      <vt:lpstr>Roman Women with Heads Covered</vt:lpstr>
      <vt:lpstr>Talking Points</vt:lpstr>
      <vt:lpstr>From Corinth, Paul relocated to Ephesus in Asia Minor, where he found great opportunity (Ac. 19:10b; 1 Co. 16:8-9) but also severe danger (2 Co. 1:8-10). He would stay in Ephesus for two years (Ac. 19:10a).</vt:lpstr>
      <vt:lpstr>Ephesus featured broad streets paved with marble and lined with columns. Here, the Street of Curetes leads uphill toward the city gates. The stele in the foreground features a relief sculpture of Hermes, the Greek god whom the citizens of Lystra thought had come to earth when Paul healed a crippled man (Ac. 14:12). Hundreds of such ornamental sculptures have been excavated from ancient Ephesus, providing evidence of the elaborate decorations on public buildings that lined the boulevards.</vt:lpstr>
      <vt:lpstr>Among the excavations in Ephesus was this 48-seat latrine, some of the finest continuous flush marble toilets in the Roman world. The floor was heated, and clients were sheltered from rain by a wooden roof mounted on columns.</vt:lpstr>
      <vt:lpstr>Paul himself does not detail his troubles in Ephesus other than to say bluntly that he “felt the sentence of death” (2 Co. 1:9). Luke, however, tells us that strong opposition came from the silversmiths making amulets in support of the Temple of Artemis (Ac. 19:23ff.). They were frustrated because conversions to Christianity meant a loss of business for them. The foundations of the famous temple remain in a swamp.</vt:lpstr>
      <vt:lpstr>PowerPoint Presentation</vt:lpstr>
      <vt:lpstr>PowerPoint Presentation</vt:lpstr>
      <vt:lpstr>PowerPoint Presentation</vt:lpstr>
      <vt:lpstr>Ephesians 1:1 p46 Chester Beatty Papyri ca. AD 200 earliest copy of the Ephesian letter </vt:lpstr>
      <vt:lpstr>Talking Points</vt:lpstr>
      <vt:lpstr>In the Book of Ephesians, Paul uses Roman armor as a metaphor for the Christian’s spiritual gear, what he calls “the full armor of God” (Ep. 6:14-17).</vt:lpstr>
      <vt:lpstr>NT ARCHAEOLOGY</vt:lpstr>
      <vt:lpstr>PowerPoint Presentation</vt:lpstr>
      <vt:lpstr>PowerPoint Presentation</vt:lpstr>
      <vt:lpstr>PowerPoint Presentation</vt:lpstr>
      <vt:lpstr>Below the present altar at what is now known as St. Paul Outside-the-Walls church (a basilica built by Constantine in the late 300s AD in Rome along the Ostiense Way) is an ancient marble tombstone marking the traditional burial site of St. Paul.  In 2009, Pope Benedict XVI announced that radiocarbon dating confirmed that the bones in the sarcophagus dated to the 1st or 2nd century.</vt:lpstr>
      <vt:lpstr>The Mamertine Prison</vt:lpstr>
      <vt:lpstr>THE CONTROVERSIAL “JAMES OSSUARY”  In 2002, an ossuary was discovered with the inscription “James, son of Joseph, brother of Jesus.” Experts in paleography and the Ministry of National Infrastructures Geological Survey pronounced its authenticity.</vt:lpstr>
      <vt:lpstr>PowerPoint Presentation</vt:lpstr>
      <vt:lpstr>THE CONTROVERSY</vt:lpstr>
      <vt:lpstr>Talking Points</vt:lpstr>
      <vt:lpstr>PowerPoint Presentation</vt:lpstr>
      <vt:lpstr>THE 1ST JEWISH REVOLT</vt:lpstr>
      <vt:lpstr>Coins minted very early in the 1st Jewish Revolt, like this half-shekel, featured Jewish symbols and a dating system keyed to the revolt (this one dated to “Year 2”). On the obverse side is a temple vessel, and on the reverse is a stem with three pomegranates surrounded by the words “Holy Jerusalem.” Unlike Roman coinage, which used Greek script, these coins used paleo-Hebrew script.</vt:lpstr>
      <vt:lpstr>PowerPoint Presentation</vt:lpstr>
      <vt:lpstr>Excavated in January 1970, the skeletal remains of a young woman with arm outstretched was discovered in the kitchen of a 1st century Jerusalem home, a gruesome testimony to the collapse of the city before the Romans. The fire spread so fast, perhaps fed by oil used in kitchens such as this, that the woman could not escape and was buried by fallen debris.</vt:lpstr>
      <vt:lpstr>After the fall of Jerusalem (AD 70), the Romans issued a large number of coins to commemorate their victory. This one, minted in AD 71, has the head of Vespasian on the obverse and a mourning female figure representing the defeated Jews on the reverse along with the inscription “Conquered Judea (Judah Capta).”</vt:lpstr>
      <vt:lpstr>Thousands of Judea Capta coins, like this bronze sesterce, were struck in Rome in AD 71. This type of coin was the largest series minted in Roman history. Note that the figure standing behind the weeping woman is bound with his hands behind him.</vt:lpstr>
      <vt:lpstr>The Arch of Titus was erected in Rome to celebrate Titus’ triumph over Jerusalem. It stands in the Roman Forum near the Colosseum.</vt:lpstr>
      <vt:lpstr>Masada</vt:lpstr>
      <vt:lpstr>According to Josephus, the zealots chose ten men to kill all the families, then cast lots among themselves for the one to kill the other nine before killing himself. Yagael Yadin’s excavation at Masada uncovered what may be one of the actual lots used in that final, deadly lottery. This shard contains the name Ben Ya’ir, probably the leader of the zealots at Masada, whose full name was  Eleazar ben Ya’ir.</vt:lpstr>
      <vt:lpstr>This movie prop (upper left) for the movie Masada, was constructed based on archaeological data, and it probably resembles the Roman battering rams used to hammer at the perimeter wall at the top of the escarpment at Masada.  The diagram (lower left) is a sketch by archaeologists describing the way the zealots reinforced the wall from the inside using wooden beams and slag.</vt:lpstr>
      <vt:lpstr>Masada This 400’ high rocky escarpment near the Dead Sea was the last holdout for Jews in the 1st revolt. Originally constructed by Herod the Great, the nearly impregnable fortress enabled the last of Jewish resistance to hold out against the Romans for three years. When the Romans finally breached the stronghold, the Jewish rebels all had committed suicide.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ARCHAEOLOGY</dc:title>
  <dc:creator>Daniel Lewis</dc:creator>
  <cp:lastModifiedBy>Daniel Lewis</cp:lastModifiedBy>
  <cp:revision>258</cp:revision>
  <dcterms:created xsi:type="dcterms:W3CDTF">2023-04-17T19:23:06Z</dcterms:created>
  <dcterms:modified xsi:type="dcterms:W3CDTF">2025-02-17T13:57:29Z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